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125.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117.xml"/>
  <Override ContentType="application/vnd.openxmlformats-officedocument.presentationml.notesSlide+xml" PartName="/ppt/notesSlides/notesSlide3.xml"/>
  <Override ContentType="application/vnd.openxmlformats-officedocument.presentationml.notesSlide+xml" PartName="/ppt/notesSlides/notesSlide91.xml"/>
  <Override ContentType="application/vnd.openxmlformats-officedocument.presentationml.notesSlide+xml" PartName="/ppt/notesSlides/notesSlide133.xml"/>
  <Override ContentType="application/vnd.openxmlformats-officedocument.presentationml.notesSlide+xml" PartName="/ppt/notesSlides/notesSlide109.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07.xml"/>
  <Override ContentType="application/vnd.openxmlformats-officedocument.presentationml.notesSlide+xml" PartName="/ppt/notesSlides/notesSlide143.xml"/>
  <Override ContentType="application/vnd.openxmlformats-officedocument.presentationml.notesSlide+xml" PartName="/ppt/notesSlides/notesSlide100.xml"/>
  <Override ContentType="application/vnd.openxmlformats-officedocument.presentationml.notesSlide+xml" PartName="/ppt/notesSlides/notesSlide42.xml"/>
  <Override ContentType="application/vnd.openxmlformats-officedocument.presentationml.notesSlide+xml" PartName="/ppt/notesSlides/notesSlide85.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77.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119.xml"/>
  <Override ContentType="application/vnd.openxmlformats-officedocument.presentationml.notesSlide+xml" PartName="/ppt/notesSlides/notesSlide81.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105.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135.xml"/>
  <Override ContentType="application/vnd.openxmlformats-officedocument.presentationml.notesSlide+xml" PartName="/ppt/notesSlides/notesSlide137.xml"/>
  <Override ContentType="application/vnd.openxmlformats-officedocument.presentationml.notesSlide+xml" PartName="/ppt/notesSlides/notesSlide93.xml"/>
  <Override ContentType="application/vnd.openxmlformats-officedocument.presentationml.notesSlide+xml" PartName="/ppt/notesSlides/notesSlide87.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141.xml"/>
  <Override ContentType="application/vnd.openxmlformats-officedocument.presentationml.notesSlide+xml" PartName="/ppt/notesSlides/notesSlide123.xml"/>
  <Override ContentType="application/vnd.openxmlformats-officedocument.presentationml.notesSlide+xml" PartName="/ppt/notesSlides/notesSlide110.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37.xml"/>
  <Override ContentType="application/vnd.openxmlformats-officedocument.presentationml.notesSlide+xml" PartName="/ppt/notesSlides/notesSlide138.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112.xml"/>
  <Override ContentType="application/vnd.openxmlformats-officedocument.presentationml.notesSlide+xml" PartName="/ppt/notesSlides/notesSlide103.xml"/>
  <Override ContentType="application/vnd.openxmlformats-officedocument.presentationml.notesSlide+xml" PartName="/ppt/notesSlides/notesSlide97.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89.xml"/>
  <Override ContentType="application/vnd.openxmlformats-officedocument.presentationml.notesSlide+xml" PartName="/ppt/notesSlides/notesSlide146.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120.xml"/>
  <Override ContentType="application/vnd.openxmlformats-officedocument.presentationml.notesSlide+xml" PartName="/ppt/notesSlides/notesSlide20.xml"/>
  <Override ContentType="application/vnd.openxmlformats-officedocument.presentationml.notesSlide+xml" PartName="/ppt/notesSlides/notesSlide129.xml"/>
  <Override ContentType="application/vnd.openxmlformats-officedocument.presentationml.notesSlide+xml" PartName="/ppt/notesSlides/notesSlide60.xml"/>
  <Override ContentType="application/vnd.openxmlformats-officedocument.presentationml.notesSlide+xml" PartName="/ppt/notesSlides/notesSlide18.xml"/>
  <Override ContentType="application/vnd.openxmlformats-officedocument.presentationml.notesSlide+xml" PartName="/ppt/notesSlides/notesSlide144.xml"/>
  <Override ContentType="application/vnd.openxmlformats-officedocument.presentationml.notesSlide+xml" PartName="/ppt/notesSlides/notesSlide48.xml"/>
  <Override ContentType="application/vnd.openxmlformats-officedocument.presentationml.notesSlide+xml" PartName="/ppt/notesSlides/notesSlide131.xml"/>
  <Override ContentType="application/vnd.openxmlformats-officedocument.presentationml.notesSlide+xml" PartName="/ppt/notesSlides/notesSlide127.xml"/>
  <Override ContentType="application/vnd.openxmlformats-officedocument.presentationml.notesSlide+xml" PartName="/ppt/notesSlides/notesSlide114.xml"/>
  <Override ContentType="application/vnd.openxmlformats-officedocument.presentationml.notesSlide+xml" PartName="/ppt/notesSlides/notesSlide101.xml"/>
  <Override ContentType="application/vnd.openxmlformats-officedocument.presentationml.notesSlide+xml" PartName="/ppt/notesSlides/notesSlide95.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1.xml"/>
  <Override ContentType="application/vnd.openxmlformats-officedocument.presentationml.notesSlide+xml" PartName="/ppt/notesSlides/notesSlide92.xml"/>
  <Override ContentType="application/vnd.openxmlformats-officedocument.presentationml.notesSlide+xml" PartName="/ppt/notesSlides/notesSlide142.xml"/>
  <Override ContentType="application/vnd.openxmlformats-officedocument.presentationml.notesSlide+xml" PartName="/ppt/notesSlides/notesSlide84.xml"/>
  <Override ContentType="application/vnd.openxmlformats-officedocument.presentationml.notesSlide+xml" PartName="/ppt/notesSlides/notesSlide116.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24.xml"/>
  <Override ContentType="application/vnd.openxmlformats-officedocument.presentationml.notesSlide+xml" PartName="/ppt/notesSlides/notesSlide126.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82.xml"/>
  <Override ContentType="application/vnd.openxmlformats-officedocument.presentationml.notesSlide+xml" PartName="/ppt/notesSlides/notesSlide94.xml"/>
  <Override ContentType="application/vnd.openxmlformats-officedocument.presentationml.notesSlide+xml" PartName="/ppt/notesSlides/notesSlide51.xml"/>
  <Override ContentType="application/vnd.openxmlformats-officedocument.presentationml.notesSlide+xml" PartName="/ppt/notesSlides/notesSlide108.xml"/>
  <Override ContentType="application/vnd.openxmlformats-officedocument.presentationml.notesSlide+xml" PartName="/ppt/notesSlides/notesSlide90.xml"/>
  <Override ContentType="application/vnd.openxmlformats-officedocument.presentationml.notesSlide+xml" PartName="/ppt/notesSlides/notesSlide1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86.xml"/>
  <Override ContentType="application/vnd.openxmlformats-officedocument.presentationml.notesSlide+xml" PartName="/ppt/notesSlides/notesSlide106.xml"/>
  <Override ContentType="application/vnd.openxmlformats-officedocument.presentationml.notesSlide+xml" PartName="/ppt/notesSlides/notesSlide99.xml"/>
  <Override ContentType="application/vnd.openxmlformats-officedocument.presentationml.notesSlide+xml" PartName="/ppt/notesSlides/notesSlide56.xml"/>
  <Override ContentType="application/vnd.openxmlformats-officedocument.presentationml.notesSlide+xml" PartName="/ppt/notesSlides/notesSlide122.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118.xml"/>
  <Override ContentType="application/vnd.openxmlformats-officedocument.presentationml.notesSlide+xml" PartName="/ppt/notesSlides/notesSlide74.xml"/>
  <Override ContentType="application/vnd.openxmlformats-officedocument.presentationml.notesSlide+xml" PartName="/ppt/notesSlides/notesSlide58.xml"/>
  <Override ContentType="application/vnd.openxmlformats-officedocument.presentationml.notesSlide+xml" PartName="/ppt/notesSlides/notesSlide140.xml"/>
  <Override ContentType="application/vnd.openxmlformats-officedocument.presentationml.notesSlide+xml" PartName="/ppt/notesSlides/notesSlide27.xml"/>
  <Override ContentType="application/vnd.openxmlformats-officedocument.presentationml.notesSlide+xml" PartName="/ppt/notesSlides/notesSlide88.xml"/>
  <Override ContentType="application/vnd.openxmlformats-officedocument.presentationml.notesSlide+xml" PartName="/ppt/notesSlides/notesSlide136.xml"/>
  <Override ContentType="application/vnd.openxmlformats-officedocument.presentationml.notesSlide+xml" PartName="/ppt/notesSlides/notesSlide2.xml"/>
  <Override ContentType="application/vnd.openxmlformats-officedocument.presentationml.notesSlide+xml" PartName="/ppt/notesSlides/notesSlide62.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28.xml"/>
  <Override ContentType="application/vnd.openxmlformats-officedocument.presentationml.notesSlide+xml" PartName="/ppt/notesSlides/notesSlide111.xml"/>
  <Override ContentType="application/vnd.openxmlformats-officedocument.presentationml.notesSlide+xml" PartName="/ppt/notesSlides/notesSlide139.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113.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98.xml"/>
  <Override ContentType="application/vnd.openxmlformats-officedocument.presentationml.notesSlide+xml" PartName="/ppt/notesSlides/notesSlide104.xml"/>
  <Override ContentType="application/vnd.openxmlformats-officedocument.presentationml.notesSlide+xml" PartName="/ppt/notesSlides/notesSlide1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3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21.xml"/>
  <Override ContentType="application/vnd.openxmlformats-officedocument.presentationml.notesSlide+xml" PartName="/ppt/notesSlides/notesSlide6.xml"/>
  <Override ContentType="application/vnd.openxmlformats-officedocument.presentationml.notesSlide+xml" PartName="/ppt/notesSlides/notesSlide128.xml"/>
  <Override ContentType="application/vnd.openxmlformats-officedocument.presentationml.notesSlide+xml" PartName="/ppt/notesSlides/notesSlide79.xml"/>
  <Override ContentType="application/vnd.openxmlformats-officedocument.presentationml.notesSlide+xml" PartName="/ppt/notesSlides/notesSlide132.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45.xml"/>
  <Override ContentType="application/vnd.openxmlformats-officedocument.presentationml.notesSlide+xml" PartName="/ppt/notesSlides/notesSlide96.xml"/>
  <Override ContentType="application/vnd.openxmlformats-officedocument.presentationml.notesSlide+xml" PartName="/ppt/notesSlides/notesSlide102.xml"/>
  <Override ContentType="application/vnd.openxmlformats-officedocument.presentationml.notesSlide+xml" PartName="/ppt/notesSlides/notesSlide19.xml"/>
  <Override ContentType="application/vnd.openxmlformats-officedocument.presentationml.notesSlide+xml" PartName="/ppt/notesSlides/notesSlide83.xml"/>
  <Override ContentType="application/vnd.openxmlformats-officedocument.presentationml.notesSlide+xml" PartName="/ppt/notesSlides/notesSlide115.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1.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86.xml"/>
  <Override ContentType="application/vnd.openxmlformats-officedocument.presentationml.slide+xml" PartName="/ppt/slides/slide35.xml"/>
  <Override ContentType="application/vnd.openxmlformats-officedocument.presentationml.slide+xml" PartName="/ppt/slides/slide105.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138.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13.xml"/>
  <Override ContentType="application/vnd.openxmlformats-officedocument.presentationml.slide+xml" PartName="/ppt/slides/slide68.xml"/>
  <Override ContentType="application/vnd.openxmlformats-officedocument.presentationml.slide+xml" PartName="/ppt/slides/slide94.xml"/>
  <Override ContentType="application/vnd.openxmlformats-officedocument.presentationml.slide+xml" PartName="/ppt/slides/slide84.xml"/>
  <Override ContentType="application/vnd.openxmlformats-officedocument.presentationml.slide+xml" PartName="/ppt/slides/slide107.xml"/>
  <Override ContentType="application/vnd.openxmlformats-officedocument.presentationml.slide+xml" PartName="/ppt/slides/slide37.xml"/>
  <Override ContentType="application/vnd.openxmlformats-officedocument.presentationml.slide+xml" PartName="/ppt/slides/slide123.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136.xml"/>
  <Override ContentType="application/vnd.openxmlformats-officedocument.presentationml.slide+xml" PartName="/ppt/slides/slide10.xml"/>
  <Override ContentType="application/vnd.openxmlformats-officedocument.presentationml.slide+xml" PartName="/ppt/slides/slide111.xml"/>
  <Override ContentType="application/vnd.openxmlformats-officedocument.presentationml.slide+xml" PartName="/ppt/slides/slide53.xml"/>
  <Override ContentType="application/vnd.openxmlformats-officedocument.presentationml.slide+xml" PartName="/ppt/slides/slide141.xml"/>
  <Override ContentType="application/vnd.openxmlformats-officedocument.presentationml.slide+xml" PartName="/ppt/slides/slide96.xml"/>
  <Override ContentType="application/vnd.openxmlformats-officedocument.presentationml.slide+xml" PartName="/ppt/slides/slide48.xml"/>
  <Override ContentType="application/vnd.openxmlformats-officedocument.presentationml.slide+xml" PartName="/ppt/slides/slide22.xml"/>
  <Override ContentType="application/vnd.openxmlformats-officedocument.presentationml.slide+xml" PartName="/ppt/slides/slide82.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18.xml"/>
  <Override ContentType="application/vnd.openxmlformats-officedocument.presentationml.slide+xml" PartName="/ppt/slides/slide142.xml"/>
  <Override ContentType="application/vnd.openxmlformats-officedocument.presentationml.slide+xml" PartName="/ppt/slides/slide12.xml"/>
  <Override ContentType="application/vnd.openxmlformats-officedocument.presentationml.slide+xml" PartName="/ppt/slides/slide108.xml"/>
  <Override ContentType="application/vnd.openxmlformats-officedocument.presentationml.slide+xml" PartName="/ppt/slides/slide98.xml"/>
  <Override ContentType="application/vnd.openxmlformats-officedocument.presentationml.slide+xml" PartName="/ppt/slides/slide125.xml"/>
  <Override ContentType="application/vnd.openxmlformats-officedocument.presentationml.slide+xml" PartName="/ppt/slides/slide72.xml"/>
  <Override ContentType="application/vnd.openxmlformats-officedocument.presentationml.slide+xml" PartName="/ppt/slides/slide135.xml"/>
  <Override ContentType="application/vnd.openxmlformats-officedocument.presentationml.slide+xml" PartName="/ppt/slides/slide20.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89.xml"/>
  <Override ContentType="application/vnd.openxmlformats-officedocument.presentationml.slide+xml" PartName="/ppt/slides/slide76.xml"/>
  <Override ContentType="application/vnd.openxmlformats-officedocument.presentationml.slide+xml" PartName="/ppt/slides/slide129.xml"/>
  <Override ContentType="application/vnd.openxmlformats-officedocument.presentationml.slide+xml" PartName="/ppt/slides/slide63.xml"/>
  <Override ContentType="application/vnd.openxmlformats-officedocument.presentationml.slide+xml" PartName="/ppt/slides/slide131.xml"/>
  <Override ContentType="application/vnd.openxmlformats-officedocument.presentationml.slide+xml" PartName="/ppt/slides/slide93.xml"/>
  <Override ContentType="application/vnd.openxmlformats-officedocument.presentationml.slide+xml" PartName="/ppt/slides/slide101.xml"/>
  <Override ContentType="application/vnd.openxmlformats-officedocument.presentationml.slide+xml" PartName="/ppt/slides/slide116.xml"/>
  <Override ContentType="application/vnd.openxmlformats-officedocument.presentationml.slide+xml" PartName="/ppt/slides/slide144.xml"/>
  <Override ContentType="application/vnd.openxmlformats-officedocument.presentationml.slide+xml" PartName="/ppt/slides/slide80.xml"/>
  <Override ContentType="application/vnd.openxmlformats-officedocument.presentationml.slide+xml" PartName="/ppt/slides/slide103.xml"/>
  <Override ContentType="application/vnd.openxmlformats-officedocument.presentationml.slide+xml" PartName="/ppt/slides/slide61.xml"/>
  <Override ContentType="application/vnd.openxmlformats-officedocument.presentationml.slide+xml" PartName="/ppt/slides/slide133.xml"/>
  <Override ContentType="application/vnd.openxmlformats-officedocument.presentationml.slide+xml" PartName="/ppt/slides/slide91.xml"/>
  <Override ContentType="application/vnd.openxmlformats-officedocument.presentationml.slide+xml" PartName="/ppt/slides/slide114.xml"/>
  <Override ContentType="application/vnd.openxmlformats-officedocument.presentationml.slide+xml" PartName="/ppt/slides/slide31.xml"/>
  <Override ContentType="application/vnd.openxmlformats-officedocument.presentationml.slide+xml" PartName="/ppt/slides/slide127.xml"/>
  <Override ContentType="application/vnd.openxmlformats-officedocument.presentationml.slide+xml" PartName="/ppt/slides/slide146.xml"/>
  <Override ContentType="application/vnd.openxmlformats-officedocument.presentationml.slide+xml" PartName="/ppt/slides/slide120.xml"/>
  <Override ContentType="application/vnd.openxmlformats-officedocument.presentationml.slide+xml" PartName="/ppt/slides/slide87.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39.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12.xml"/>
  <Override ContentType="application/vnd.openxmlformats-officedocument.presentationml.slide+xml" PartName="/ppt/slides/slide95.xml"/>
  <Override ContentType="application/vnd.openxmlformats-officedocument.presentationml.slide+xml" PartName="/ppt/slides/slide69.xml"/>
  <Override ContentType="application/vnd.openxmlformats-officedocument.presentationml.slide+xml" PartName="/ppt/slides/slide85.xml"/>
  <Override ContentType="application/vnd.openxmlformats-officedocument.presentationml.slide+xml" PartName="/ppt/slides/slide42.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122.xml"/>
  <Override ContentType="application/vnd.openxmlformats-officedocument.presentationml.slide+xml" PartName="/ppt/slides/slide130.xml"/>
  <Override ContentType="application/vnd.openxmlformats-officedocument.presentationml.slide+xml" PartName="/ppt/slides/slide147.xml"/>
  <Override ContentType="application/vnd.openxmlformats-officedocument.presentationml.slide+xml" PartName="/ppt/slides/slide16.xml"/>
  <Override ContentType="application/vnd.openxmlformats-officedocument.presentationml.slide+xml" PartName="/ppt/slides/slide104.xml"/>
  <Override ContentType="application/vnd.openxmlformats-officedocument.presentationml.slide+xml" PartName="/ppt/slides/slide24.xml"/>
  <Override ContentType="application/vnd.openxmlformats-officedocument.presentationml.slide+xml" PartName="/ppt/slides/slide97.xml"/>
  <Override ContentType="application/vnd.openxmlformats-officedocument.presentationml.slide+xml" PartName="/ppt/slides/slide140.xml"/>
  <Override ContentType="application/vnd.openxmlformats-officedocument.presentationml.slide+xml" PartName="/ppt/slides/slide11.xml"/>
  <Override ContentType="application/vnd.openxmlformats-officedocument.presentationml.slide+xml" PartName="/ppt/slides/slide137.xml"/>
  <Override ContentType="application/vnd.openxmlformats-officedocument.presentationml.slide+xml" PartName="/ppt/slides/slide110.xml"/>
  <Override ContentType="application/vnd.openxmlformats-officedocument.presentationml.slide+xml" PartName="/ppt/slides/slide6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79.xml"/>
  <Override ContentType="application/vnd.openxmlformats-officedocument.presentationml.slide+xml" PartName="/ppt/slides/slide49.xml"/>
  <Override ContentType="application/vnd.openxmlformats-officedocument.presentationml.slide+xml" PartName="/ppt/slides/slide124.xml"/>
  <Override ContentType="application/vnd.openxmlformats-officedocument.presentationml.slide+xml" PartName="/ppt/slides/slide83.xml"/>
  <Override ContentType="application/vnd.openxmlformats-officedocument.presentationml.slide+xml" PartName="/ppt/slides/slide106.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119.xml"/>
  <Override ContentType="application/vnd.openxmlformats-officedocument.presentationml.slide+xml" PartName="/ppt/slides/slide40.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126.xml"/>
  <Override ContentType="application/vnd.openxmlformats-officedocument.presentationml.slide+xml" PartName="/ppt/slides/slide109.xml"/>
  <Override ContentType="application/vnd.openxmlformats-officedocument.presentationml.slide+xml" PartName="/ppt/slides/slide134.xml"/>
  <Override ContentType="application/vnd.openxmlformats-officedocument.presentationml.slide+xml" PartName="/ppt/slides/slide99.xml"/>
  <Override ContentType="application/vnd.openxmlformats-officedocument.presentationml.slide+xml" PartName="/ppt/slides/slide3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47.xml"/>
  <Override ContentType="application/vnd.openxmlformats-officedocument.presentationml.slide+xml" PartName="/ppt/slides/slide21.xml"/>
  <Override ContentType="application/vnd.openxmlformats-officedocument.presentationml.slide+xml" PartName="/ppt/slides/slide100.xml"/>
  <Override ContentType="application/vnd.openxmlformats-officedocument.presentationml.slide+xml" PartName="/ppt/slides/slide64.xml"/>
  <Override ContentType="application/vnd.openxmlformats-officedocument.presentationml.slide+xml" PartName="/ppt/slides/slide81.xml"/>
  <Override ContentType="application/vnd.openxmlformats-officedocument.presentationml.slide+xml" PartName="/ppt/slides/slide90.xml"/>
  <Override ContentType="application/vnd.openxmlformats-officedocument.presentationml.slide+xml" PartName="/ppt/slides/slide8.xml"/>
  <Override ContentType="application/vnd.openxmlformats-officedocument.presentationml.slide+xml" PartName="/ppt/slides/slide143.xml"/>
  <Override ContentType="application/vnd.openxmlformats-officedocument.presentationml.slide+xml" PartName="/ppt/slides/slide117.xml"/>
  <Override ContentType="application/vnd.openxmlformats-officedocument.presentationml.slide+xml" PartName="/ppt/slides/slide145.xml"/>
  <Override ContentType="application/vnd.openxmlformats-officedocument.presentationml.slide+xml" PartName="/ppt/slides/slide132.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88.xml"/>
  <Override ContentType="application/vnd.openxmlformats-officedocument.presentationml.slide+xml" PartName="/ppt/slides/slide128.xml"/>
  <Override ContentType="application/vnd.openxmlformats-officedocument.presentationml.slide+xml" PartName="/ppt/slides/slide92.xml"/>
  <Override ContentType="application/vnd.openxmlformats-officedocument.presentationml.slide+xml" PartName="/ppt/slides/slide115.xml"/>
  <Override ContentType="application/vnd.openxmlformats-officedocument.presentationml.slide+xml" PartName="/ppt/slides/slide10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8" r:id="rId87"/>
    <p:sldId id="339" r:id="rId88"/>
    <p:sldId id="340" r:id="rId89"/>
    <p:sldId id="341" r:id="rId90"/>
    <p:sldId id="342" r:id="rId91"/>
    <p:sldId id="343" r:id="rId92"/>
    <p:sldId id="344" r:id="rId93"/>
    <p:sldId id="345" r:id="rId94"/>
    <p:sldId id="346" r:id="rId95"/>
    <p:sldId id="347" r:id="rId96"/>
    <p:sldId id="348" r:id="rId97"/>
    <p:sldId id="349" r:id="rId98"/>
    <p:sldId id="350" r:id="rId99"/>
    <p:sldId id="351" r:id="rId100"/>
    <p:sldId id="352" r:id="rId101"/>
    <p:sldId id="353" r:id="rId102"/>
    <p:sldId id="354" r:id="rId103"/>
    <p:sldId id="355" r:id="rId104"/>
    <p:sldId id="356" r:id="rId105"/>
    <p:sldId id="357" r:id="rId106"/>
    <p:sldId id="358" r:id="rId107"/>
    <p:sldId id="359" r:id="rId108"/>
    <p:sldId id="360" r:id="rId109"/>
    <p:sldId id="361" r:id="rId110"/>
    <p:sldId id="362" r:id="rId111"/>
    <p:sldId id="363" r:id="rId112"/>
    <p:sldId id="364" r:id="rId113"/>
    <p:sldId id="365" r:id="rId114"/>
    <p:sldId id="366" r:id="rId115"/>
    <p:sldId id="367" r:id="rId116"/>
    <p:sldId id="368" r:id="rId117"/>
    <p:sldId id="369" r:id="rId118"/>
    <p:sldId id="370" r:id="rId119"/>
    <p:sldId id="371" r:id="rId120"/>
    <p:sldId id="372" r:id="rId121"/>
    <p:sldId id="373" r:id="rId122"/>
    <p:sldId id="374" r:id="rId123"/>
    <p:sldId id="375" r:id="rId124"/>
    <p:sldId id="376" r:id="rId125"/>
    <p:sldId id="377" r:id="rId126"/>
    <p:sldId id="378" r:id="rId127"/>
    <p:sldId id="379" r:id="rId128"/>
    <p:sldId id="380" r:id="rId129"/>
    <p:sldId id="381" r:id="rId130"/>
    <p:sldId id="382" r:id="rId131"/>
    <p:sldId id="383" r:id="rId132"/>
    <p:sldId id="384" r:id="rId133"/>
    <p:sldId id="385" r:id="rId134"/>
    <p:sldId id="386" r:id="rId135"/>
    <p:sldId id="387" r:id="rId136"/>
    <p:sldId id="388" r:id="rId137"/>
    <p:sldId id="389" r:id="rId138"/>
    <p:sldId id="390" r:id="rId139"/>
    <p:sldId id="391" r:id="rId140"/>
    <p:sldId id="392" r:id="rId141"/>
    <p:sldId id="393" r:id="rId142"/>
    <p:sldId id="394" r:id="rId143"/>
    <p:sldId id="395" r:id="rId144"/>
    <p:sldId id="396" r:id="rId145"/>
    <p:sldId id="397" r:id="rId146"/>
    <p:sldId id="398" r:id="rId147"/>
    <p:sldId id="399" r:id="rId148"/>
    <p:sldId id="400" r:id="rId149"/>
    <p:sldId id="401" r:id="rId150"/>
    <p:sldId id="402" r:id="rId151"/>
  </p:sldIdLst>
  <p:sldSz cy="6858000" cx="12192000"/>
  <p:notesSz cx="7077075" cy="9363075"/>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07" Type="http://schemas.openxmlformats.org/officeDocument/2006/relationships/slide" Target="slides/slide103.xml"/><Relationship Id="rId106" Type="http://schemas.openxmlformats.org/officeDocument/2006/relationships/slide" Target="slides/slide102.xml"/><Relationship Id="rId105" Type="http://schemas.openxmlformats.org/officeDocument/2006/relationships/slide" Target="slides/slide101.xml"/><Relationship Id="rId104" Type="http://schemas.openxmlformats.org/officeDocument/2006/relationships/slide" Target="slides/slide100.xml"/><Relationship Id="rId109" Type="http://schemas.openxmlformats.org/officeDocument/2006/relationships/slide" Target="slides/slide105.xml"/><Relationship Id="rId108" Type="http://schemas.openxmlformats.org/officeDocument/2006/relationships/slide" Target="slides/slide104.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103" Type="http://schemas.openxmlformats.org/officeDocument/2006/relationships/slide" Target="slides/slide99.xml"/><Relationship Id="rId102" Type="http://schemas.openxmlformats.org/officeDocument/2006/relationships/slide" Target="slides/slide98.xml"/><Relationship Id="rId101" Type="http://schemas.openxmlformats.org/officeDocument/2006/relationships/slide" Target="slides/slide97.xml"/><Relationship Id="rId100" Type="http://schemas.openxmlformats.org/officeDocument/2006/relationships/slide" Target="slides/slide96.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29" Type="http://schemas.openxmlformats.org/officeDocument/2006/relationships/slide" Target="slides/slide125.xml"/><Relationship Id="rId128" Type="http://schemas.openxmlformats.org/officeDocument/2006/relationships/slide" Target="slides/slide124.xml"/><Relationship Id="rId127" Type="http://schemas.openxmlformats.org/officeDocument/2006/relationships/slide" Target="slides/slide123.xml"/><Relationship Id="rId126" Type="http://schemas.openxmlformats.org/officeDocument/2006/relationships/slide" Target="slides/slide122.xml"/><Relationship Id="rId26" Type="http://schemas.openxmlformats.org/officeDocument/2006/relationships/slide" Target="slides/slide22.xml"/><Relationship Id="rId121" Type="http://schemas.openxmlformats.org/officeDocument/2006/relationships/slide" Target="slides/slide117.xml"/><Relationship Id="rId25" Type="http://schemas.openxmlformats.org/officeDocument/2006/relationships/slide" Target="slides/slide21.xml"/><Relationship Id="rId120" Type="http://schemas.openxmlformats.org/officeDocument/2006/relationships/slide" Target="slides/slide116.xml"/><Relationship Id="rId28" Type="http://schemas.openxmlformats.org/officeDocument/2006/relationships/slide" Target="slides/slide24.xml"/><Relationship Id="rId27" Type="http://schemas.openxmlformats.org/officeDocument/2006/relationships/slide" Target="slides/slide23.xml"/><Relationship Id="rId125" Type="http://schemas.openxmlformats.org/officeDocument/2006/relationships/slide" Target="slides/slide121.xml"/><Relationship Id="rId29" Type="http://schemas.openxmlformats.org/officeDocument/2006/relationships/slide" Target="slides/slide25.xml"/><Relationship Id="rId124" Type="http://schemas.openxmlformats.org/officeDocument/2006/relationships/slide" Target="slides/slide120.xml"/><Relationship Id="rId123" Type="http://schemas.openxmlformats.org/officeDocument/2006/relationships/slide" Target="slides/slide119.xml"/><Relationship Id="rId122" Type="http://schemas.openxmlformats.org/officeDocument/2006/relationships/slide" Target="slides/slide118.xml"/><Relationship Id="rId95" Type="http://schemas.openxmlformats.org/officeDocument/2006/relationships/slide" Target="slides/slide91.xml"/><Relationship Id="rId94" Type="http://schemas.openxmlformats.org/officeDocument/2006/relationships/slide" Target="slides/slide90.xml"/><Relationship Id="rId97" Type="http://schemas.openxmlformats.org/officeDocument/2006/relationships/slide" Target="slides/slide93.xml"/><Relationship Id="rId96" Type="http://schemas.openxmlformats.org/officeDocument/2006/relationships/slide" Target="slides/slide92.xml"/><Relationship Id="rId11" Type="http://schemas.openxmlformats.org/officeDocument/2006/relationships/slide" Target="slides/slide7.xml"/><Relationship Id="rId99" Type="http://schemas.openxmlformats.org/officeDocument/2006/relationships/slide" Target="slides/slide95.xml"/><Relationship Id="rId10" Type="http://schemas.openxmlformats.org/officeDocument/2006/relationships/slide" Target="slides/slide6.xml"/><Relationship Id="rId98" Type="http://schemas.openxmlformats.org/officeDocument/2006/relationships/slide" Target="slides/slide94.xml"/><Relationship Id="rId13" Type="http://schemas.openxmlformats.org/officeDocument/2006/relationships/slide" Target="slides/slide9.xml"/><Relationship Id="rId12" Type="http://schemas.openxmlformats.org/officeDocument/2006/relationships/slide" Target="slides/slide8.xml"/><Relationship Id="rId91" Type="http://schemas.openxmlformats.org/officeDocument/2006/relationships/slide" Target="slides/slide87.xml"/><Relationship Id="rId90" Type="http://schemas.openxmlformats.org/officeDocument/2006/relationships/slide" Target="slides/slide86.xml"/><Relationship Id="rId93" Type="http://schemas.openxmlformats.org/officeDocument/2006/relationships/slide" Target="slides/slide89.xml"/><Relationship Id="rId92" Type="http://schemas.openxmlformats.org/officeDocument/2006/relationships/slide" Target="slides/slide88.xml"/><Relationship Id="rId118" Type="http://schemas.openxmlformats.org/officeDocument/2006/relationships/slide" Target="slides/slide114.xml"/><Relationship Id="rId117" Type="http://schemas.openxmlformats.org/officeDocument/2006/relationships/slide" Target="slides/slide113.xml"/><Relationship Id="rId116" Type="http://schemas.openxmlformats.org/officeDocument/2006/relationships/slide" Target="slides/slide112.xml"/><Relationship Id="rId115" Type="http://schemas.openxmlformats.org/officeDocument/2006/relationships/slide" Target="slides/slide111.xml"/><Relationship Id="rId119" Type="http://schemas.openxmlformats.org/officeDocument/2006/relationships/slide" Target="slides/slide115.xml"/><Relationship Id="rId15" Type="http://schemas.openxmlformats.org/officeDocument/2006/relationships/slide" Target="slides/slide11.xml"/><Relationship Id="rId110" Type="http://schemas.openxmlformats.org/officeDocument/2006/relationships/slide" Target="slides/slide106.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14" Type="http://schemas.openxmlformats.org/officeDocument/2006/relationships/slide" Target="slides/slide110.xml"/><Relationship Id="rId18" Type="http://schemas.openxmlformats.org/officeDocument/2006/relationships/slide" Target="slides/slide14.xml"/><Relationship Id="rId113" Type="http://schemas.openxmlformats.org/officeDocument/2006/relationships/slide" Target="slides/slide109.xml"/><Relationship Id="rId112" Type="http://schemas.openxmlformats.org/officeDocument/2006/relationships/slide" Target="slides/slide108.xml"/><Relationship Id="rId111" Type="http://schemas.openxmlformats.org/officeDocument/2006/relationships/slide" Target="slides/slide107.xml"/><Relationship Id="rId84" Type="http://schemas.openxmlformats.org/officeDocument/2006/relationships/slide" Target="slides/slide80.xml"/><Relationship Id="rId83" Type="http://schemas.openxmlformats.org/officeDocument/2006/relationships/slide" Target="slides/slide79.xml"/><Relationship Id="rId86" Type="http://schemas.openxmlformats.org/officeDocument/2006/relationships/slide" Target="slides/slide82.xml"/><Relationship Id="rId85" Type="http://schemas.openxmlformats.org/officeDocument/2006/relationships/slide" Target="slides/slide81.xml"/><Relationship Id="rId88" Type="http://schemas.openxmlformats.org/officeDocument/2006/relationships/slide" Target="slides/slide84.xml"/><Relationship Id="rId150" Type="http://schemas.openxmlformats.org/officeDocument/2006/relationships/slide" Target="slides/slide146.xml"/><Relationship Id="rId87" Type="http://schemas.openxmlformats.org/officeDocument/2006/relationships/slide" Target="slides/slide83.xml"/><Relationship Id="rId89" Type="http://schemas.openxmlformats.org/officeDocument/2006/relationships/slide" Target="slides/slide85.xml"/><Relationship Id="rId80" Type="http://schemas.openxmlformats.org/officeDocument/2006/relationships/slide" Target="slides/slide76.xml"/><Relationship Id="rId82" Type="http://schemas.openxmlformats.org/officeDocument/2006/relationships/slide" Target="slides/slide78.xml"/><Relationship Id="rId81" Type="http://schemas.openxmlformats.org/officeDocument/2006/relationships/slide" Target="slides/slide7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149" Type="http://schemas.openxmlformats.org/officeDocument/2006/relationships/slide" Target="slides/slide145.xml"/><Relationship Id="rId4" Type="http://schemas.openxmlformats.org/officeDocument/2006/relationships/notesMaster" Target="notesMasters/notesMaster1.xml"/><Relationship Id="rId148" Type="http://schemas.openxmlformats.org/officeDocument/2006/relationships/slide" Target="slides/slide144.xml"/><Relationship Id="rId9" Type="http://schemas.openxmlformats.org/officeDocument/2006/relationships/slide" Target="slides/slide5.xml"/><Relationship Id="rId143" Type="http://schemas.openxmlformats.org/officeDocument/2006/relationships/slide" Target="slides/slide139.xml"/><Relationship Id="rId142" Type="http://schemas.openxmlformats.org/officeDocument/2006/relationships/slide" Target="slides/slide138.xml"/><Relationship Id="rId141" Type="http://schemas.openxmlformats.org/officeDocument/2006/relationships/slide" Target="slides/slide137.xml"/><Relationship Id="rId140" Type="http://schemas.openxmlformats.org/officeDocument/2006/relationships/slide" Target="slides/slide136.xml"/><Relationship Id="rId5" Type="http://schemas.openxmlformats.org/officeDocument/2006/relationships/slide" Target="slides/slide1.xml"/><Relationship Id="rId147" Type="http://schemas.openxmlformats.org/officeDocument/2006/relationships/slide" Target="slides/slide143.xml"/><Relationship Id="rId6" Type="http://schemas.openxmlformats.org/officeDocument/2006/relationships/slide" Target="slides/slide2.xml"/><Relationship Id="rId146" Type="http://schemas.openxmlformats.org/officeDocument/2006/relationships/slide" Target="slides/slide142.xml"/><Relationship Id="rId7" Type="http://schemas.openxmlformats.org/officeDocument/2006/relationships/slide" Target="slides/slide3.xml"/><Relationship Id="rId145" Type="http://schemas.openxmlformats.org/officeDocument/2006/relationships/slide" Target="slides/slide141.xml"/><Relationship Id="rId8" Type="http://schemas.openxmlformats.org/officeDocument/2006/relationships/slide" Target="slides/slide4.xml"/><Relationship Id="rId144" Type="http://schemas.openxmlformats.org/officeDocument/2006/relationships/slide" Target="slides/slide140.xml"/><Relationship Id="rId73" Type="http://schemas.openxmlformats.org/officeDocument/2006/relationships/slide" Target="slides/slide69.xml"/><Relationship Id="rId72" Type="http://schemas.openxmlformats.org/officeDocument/2006/relationships/slide" Target="slides/slide68.xml"/><Relationship Id="rId75" Type="http://schemas.openxmlformats.org/officeDocument/2006/relationships/slide" Target="slides/slide71.xml"/><Relationship Id="rId74" Type="http://schemas.openxmlformats.org/officeDocument/2006/relationships/slide" Target="slides/slide70.xml"/><Relationship Id="rId77" Type="http://schemas.openxmlformats.org/officeDocument/2006/relationships/slide" Target="slides/slide73.xml"/><Relationship Id="rId76" Type="http://schemas.openxmlformats.org/officeDocument/2006/relationships/slide" Target="slides/slide72.xml"/><Relationship Id="rId79" Type="http://schemas.openxmlformats.org/officeDocument/2006/relationships/slide" Target="slides/slide75.xml"/><Relationship Id="rId78" Type="http://schemas.openxmlformats.org/officeDocument/2006/relationships/slide" Target="slides/slide74.xml"/><Relationship Id="rId71" Type="http://schemas.openxmlformats.org/officeDocument/2006/relationships/slide" Target="slides/slide67.xml"/><Relationship Id="rId70" Type="http://schemas.openxmlformats.org/officeDocument/2006/relationships/slide" Target="slides/slide66.xml"/><Relationship Id="rId139" Type="http://schemas.openxmlformats.org/officeDocument/2006/relationships/slide" Target="slides/slide135.xml"/><Relationship Id="rId138" Type="http://schemas.openxmlformats.org/officeDocument/2006/relationships/slide" Target="slides/slide134.xml"/><Relationship Id="rId137" Type="http://schemas.openxmlformats.org/officeDocument/2006/relationships/slide" Target="slides/slide133.xml"/><Relationship Id="rId132" Type="http://schemas.openxmlformats.org/officeDocument/2006/relationships/slide" Target="slides/slide128.xml"/><Relationship Id="rId131" Type="http://schemas.openxmlformats.org/officeDocument/2006/relationships/slide" Target="slides/slide127.xml"/><Relationship Id="rId130" Type="http://schemas.openxmlformats.org/officeDocument/2006/relationships/slide" Target="slides/slide126.xml"/><Relationship Id="rId136" Type="http://schemas.openxmlformats.org/officeDocument/2006/relationships/slide" Target="slides/slide132.xml"/><Relationship Id="rId135" Type="http://schemas.openxmlformats.org/officeDocument/2006/relationships/slide" Target="slides/slide131.xml"/><Relationship Id="rId134" Type="http://schemas.openxmlformats.org/officeDocument/2006/relationships/slide" Target="slides/slide130.xml"/><Relationship Id="rId133" Type="http://schemas.openxmlformats.org/officeDocument/2006/relationships/slide" Target="slides/slide129.xml"/><Relationship Id="rId62" Type="http://schemas.openxmlformats.org/officeDocument/2006/relationships/slide" Target="slides/slide58.xml"/><Relationship Id="rId61" Type="http://schemas.openxmlformats.org/officeDocument/2006/relationships/slide" Target="slides/slide57.xml"/><Relationship Id="rId64" Type="http://schemas.openxmlformats.org/officeDocument/2006/relationships/slide" Target="slides/slide60.xml"/><Relationship Id="rId63" Type="http://schemas.openxmlformats.org/officeDocument/2006/relationships/slide" Target="slides/slide59.xml"/><Relationship Id="rId66" Type="http://schemas.openxmlformats.org/officeDocument/2006/relationships/slide" Target="slides/slide62.xml"/><Relationship Id="rId65" Type="http://schemas.openxmlformats.org/officeDocument/2006/relationships/slide" Target="slides/slide61.xml"/><Relationship Id="rId68" Type="http://schemas.openxmlformats.org/officeDocument/2006/relationships/slide" Target="slides/slide64.xml"/><Relationship Id="rId67" Type="http://schemas.openxmlformats.org/officeDocument/2006/relationships/slide" Target="slides/slide63.xml"/><Relationship Id="rId60" Type="http://schemas.openxmlformats.org/officeDocument/2006/relationships/slide" Target="slides/slide56.xml"/><Relationship Id="rId69" Type="http://schemas.openxmlformats.org/officeDocument/2006/relationships/slide" Target="slides/slide65.xml"/><Relationship Id="rId51" Type="http://schemas.openxmlformats.org/officeDocument/2006/relationships/slide" Target="slides/slide47.xml"/><Relationship Id="rId50" Type="http://schemas.openxmlformats.org/officeDocument/2006/relationships/slide" Target="slides/slide46.xml"/><Relationship Id="rId53" Type="http://schemas.openxmlformats.org/officeDocument/2006/relationships/slide" Target="slides/slide49.xml"/><Relationship Id="rId52" Type="http://schemas.openxmlformats.org/officeDocument/2006/relationships/slide" Target="slides/slide48.xml"/><Relationship Id="rId55" Type="http://schemas.openxmlformats.org/officeDocument/2006/relationships/slide" Target="slides/slide51.xml"/><Relationship Id="rId54" Type="http://schemas.openxmlformats.org/officeDocument/2006/relationships/slide" Target="slides/slide50.xml"/><Relationship Id="rId57" Type="http://schemas.openxmlformats.org/officeDocument/2006/relationships/slide" Target="slides/slide53.xml"/><Relationship Id="rId56" Type="http://schemas.openxmlformats.org/officeDocument/2006/relationships/slide" Target="slides/slide52.xml"/><Relationship Id="rId59" Type="http://schemas.openxmlformats.org/officeDocument/2006/relationships/slide" Target="slides/slide55.xml"/><Relationship Id="rId58" Type="http://schemas.openxmlformats.org/officeDocument/2006/relationships/slide" Target="slides/slide54.xml"/><Relationship Id="rId151" Type="http://schemas.openxmlformats.org/officeDocument/2006/relationships/slide" Target="slides/slide1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66733" cy="46978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4008705" y="0"/>
            <a:ext cx="3066733" cy="469780"/>
          </a:xfrm>
          <a:prstGeom prst="rect">
            <a:avLst/>
          </a:prstGeom>
          <a:noFill/>
          <a:ln>
            <a:noFill/>
          </a:ln>
        </p:spPr>
        <p:txBody>
          <a:bodyPr anchorCtr="0" anchor="t" bIns="91425" lIns="91425" rIns="91425"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707708" y="4505980"/>
            <a:ext cx="5661660" cy="368671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200" u="none" cap="none" strike="noStrike">
                <a:solidFill>
                  <a:schemeClr val="dk1"/>
                </a:solidFill>
                <a:latin typeface="Calibri"/>
                <a:ea typeface="Calibri"/>
                <a:cs typeface="Calibri"/>
                <a:sym typeface="Calibri"/>
              </a:defRPr>
            </a:lvl2pPr>
            <a:lvl3pPr indent="0" lvl="2" marL="914400" marR="0" rtl="0" algn="l">
              <a:spcBef>
                <a:spcPts val="0"/>
              </a:spcBef>
              <a:buNone/>
              <a:defRPr b="0" i="0" sz="1200" u="none" cap="none" strike="noStrike">
                <a:solidFill>
                  <a:schemeClr val="dk1"/>
                </a:solidFill>
                <a:latin typeface="Calibri"/>
                <a:ea typeface="Calibri"/>
                <a:cs typeface="Calibri"/>
                <a:sym typeface="Calibri"/>
              </a:defRPr>
            </a:lvl3pPr>
            <a:lvl4pPr indent="0" lvl="3" marL="1371600" marR="0" rtl="0" algn="l">
              <a:spcBef>
                <a:spcPts val="0"/>
              </a:spcBef>
              <a:buNone/>
              <a:defRPr b="0" i="0" sz="1200" u="none" cap="none" strike="noStrike">
                <a:solidFill>
                  <a:schemeClr val="dk1"/>
                </a:solidFill>
                <a:latin typeface="Calibri"/>
                <a:ea typeface="Calibri"/>
                <a:cs typeface="Calibri"/>
                <a:sym typeface="Calibri"/>
              </a:defRPr>
            </a:lvl4pPr>
            <a:lvl5pPr indent="0" lvl="4" marL="1828800" marR="0" rtl="0" algn="l">
              <a:spcBef>
                <a:spcPts val="0"/>
              </a:spcBef>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893296"/>
            <a:ext cx="3066733" cy="469778"/>
          </a:xfrm>
          <a:prstGeom prst="rect">
            <a:avLst/>
          </a:prstGeom>
          <a:noFill/>
          <a:ln>
            <a:noFill/>
          </a:ln>
        </p:spPr>
        <p:txBody>
          <a:bodyPr anchorCtr="0" anchor="b"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9" name="Shape 8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41" name="Shape 14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2" name="Shape 612"/>
        <p:cNvGrpSpPr/>
        <p:nvPr/>
      </p:nvGrpSpPr>
      <p:grpSpPr>
        <a:xfrm>
          <a:off x="0" y="0"/>
          <a:ext cx="0" cy="0"/>
          <a:chOff x="0" y="0"/>
          <a:chExt cx="0" cy="0"/>
        </a:xfrm>
      </p:grpSpPr>
      <p:sp>
        <p:nvSpPr>
          <p:cNvPr id="613" name="Shape 61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14" name="Shape 61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8" name="Shape 618"/>
        <p:cNvGrpSpPr/>
        <p:nvPr/>
      </p:nvGrpSpPr>
      <p:grpSpPr>
        <a:xfrm>
          <a:off x="0" y="0"/>
          <a:ext cx="0" cy="0"/>
          <a:chOff x="0" y="0"/>
          <a:chExt cx="0" cy="0"/>
        </a:xfrm>
      </p:grpSpPr>
      <p:sp>
        <p:nvSpPr>
          <p:cNvPr id="619" name="Shape 61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20" name="Shape 62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4" name="Shape 624"/>
        <p:cNvGrpSpPr/>
        <p:nvPr/>
      </p:nvGrpSpPr>
      <p:grpSpPr>
        <a:xfrm>
          <a:off x="0" y="0"/>
          <a:ext cx="0" cy="0"/>
          <a:chOff x="0" y="0"/>
          <a:chExt cx="0" cy="0"/>
        </a:xfrm>
      </p:grpSpPr>
      <p:sp>
        <p:nvSpPr>
          <p:cNvPr id="625" name="Shape 62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26" name="Shape 62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0" name="Shape 630"/>
        <p:cNvGrpSpPr/>
        <p:nvPr/>
      </p:nvGrpSpPr>
      <p:grpSpPr>
        <a:xfrm>
          <a:off x="0" y="0"/>
          <a:ext cx="0" cy="0"/>
          <a:chOff x="0" y="0"/>
          <a:chExt cx="0" cy="0"/>
        </a:xfrm>
      </p:grpSpPr>
      <p:sp>
        <p:nvSpPr>
          <p:cNvPr id="631" name="Shape 63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32" name="Shape 63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5" name="Shape 635"/>
        <p:cNvGrpSpPr/>
        <p:nvPr/>
      </p:nvGrpSpPr>
      <p:grpSpPr>
        <a:xfrm>
          <a:off x="0" y="0"/>
          <a:ext cx="0" cy="0"/>
          <a:chOff x="0" y="0"/>
          <a:chExt cx="0" cy="0"/>
        </a:xfrm>
      </p:grpSpPr>
      <p:sp>
        <p:nvSpPr>
          <p:cNvPr id="636" name="Shape 63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37" name="Shape 63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0" name="Shape 640"/>
        <p:cNvGrpSpPr/>
        <p:nvPr/>
      </p:nvGrpSpPr>
      <p:grpSpPr>
        <a:xfrm>
          <a:off x="0" y="0"/>
          <a:ext cx="0" cy="0"/>
          <a:chOff x="0" y="0"/>
          <a:chExt cx="0" cy="0"/>
        </a:xfrm>
      </p:grpSpPr>
      <p:sp>
        <p:nvSpPr>
          <p:cNvPr id="641" name="Shape 64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42" name="Shape 64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5" name="Shape 645"/>
        <p:cNvGrpSpPr/>
        <p:nvPr/>
      </p:nvGrpSpPr>
      <p:grpSpPr>
        <a:xfrm>
          <a:off x="0" y="0"/>
          <a:ext cx="0" cy="0"/>
          <a:chOff x="0" y="0"/>
          <a:chExt cx="0" cy="0"/>
        </a:xfrm>
      </p:grpSpPr>
      <p:sp>
        <p:nvSpPr>
          <p:cNvPr id="646" name="Shape 64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47" name="Shape 64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1" name="Shape 651"/>
        <p:cNvGrpSpPr/>
        <p:nvPr/>
      </p:nvGrpSpPr>
      <p:grpSpPr>
        <a:xfrm>
          <a:off x="0" y="0"/>
          <a:ext cx="0" cy="0"/>
          <a:chOff x="0" y="0"/>
          <a:chExt cx="0" cy="0"/>
        </a:xfrm>
      </p:grpSpPr>
      <p:sp>
        <p:nvSpPr>
          <p:cNvPr id="652" name="Shape 65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53" name="Shape 65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6" name="Shape 656"/>
        <p:cNvGrpSpPr/>
        <p:nvPr/>
      </p:nvGrpSpPr>
      <p:grpSpPr>
        <a:xfrm>
          <a:off x="0" y="0"/>
          <a:ext cx="0" cy="0"/>
          <a:chOff x="0" y="0"/>
          <a:chExt cx="0" cy="0"/>
        </a:xfrm>
      </p:grpSpPr>
      <p:sp>
        <p:nvSpPr>
          <p:cNvPr id="657" name="Shape 65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58" name="Shape 65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1" name="Shape 661"/>
        <p:cNvGrpSpPr/>
        <p:nvPr/>
      </p:nvGrpSpPr>
      <p:grpSpPr>
        <a:xfrm>
          <a:off x="0" y="0"/>
          <a:ext cx="0" cy="0"/>
          <a:chOff x="0" y="0"/>
          <a:chExt cx="0" cy="0"/>
        </a:xfrm>
      </p:grpSpPr>
      <p:sp>
        <p:nvSpPr>
          <p:cNvPr id="662" name="Shape 66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63" name="Shape 66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5" name="Shape 145"/>
        <p:cNvGrpSpPr/>
        <p:nvPr/>
      </p:nvGrpSpPr>
      <p:grpSpPr>
        <a:xfrm>
          <a:off x="0" y="0"/>
          <a:ext cx="0" cy="0"/>
          <a:chOff x="0" y="0"/>
          <a:chExt cx="0" cy="0"/>
        </a:xfrm>
      </p:grpSpPr>
      <p:sp>
        <p:nvSpPr>
          <p:cNvPr id="146" name="Shape 14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47" name="Shape 14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7" name="Shape 667"/>
        <p:cNvGrpSpPr/>
        <p:nvPr/>
      </p:nvGrpSpPr>
      <p:grpSpPr>
        <a:xfrm>
          <a:off x="0" y="0"/>
          <a:ext cx="0" cy="0"/>
          <a:chOff x="0" y="0"/>
          <a:chExt cx="0" cy="0"/>
        </a:xfrm>
      </p:grpSpPr>
      <p:sp>
        <p:nvSpPr>
          <p:cNvPr id="668" name="Shape 66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69" name="Shape 66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3" name="Shape 673"/>
        <p:cNvGrpSpPr/>
        <p:nvPr/>
      </p:nvGrpSpPr>
      <p:grpSpPr>
        <a:xfrm>
          <a:off x="0" y="0"/>
          <a:ext cx="0" cy="0"/>
          <a:chOff x="0" y="0"/>
          <a:chExt cx="0" cy="0"/>
        </a:xfrm>
      </p:grpSpPr>
      <p:sp>
        <p:nvSpPr>
          <p:cNvPr id="674" name="Shape 67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75" name="Shape 67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8" name="Shape 678"/>
        <p:cNvGrpSpPr/>
        <p:nvPr/>
      </p:nvGrpSpPr>
      <p:grpSpPr>
        <a:xfrm>
          <a:off x="0" y="0"/>
          <a:ext cx="0" cy="0"/>
          <a:chOff x="0" y="0"/>
          <a:chExt cx="0" cy="0"/>
        </a:xfrm>
      </p:grpSpPr>
      <p:sp>
        <p:nvSpPr>
          <p:cNvPr id="679" name="Shape 67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80" name="Shape 68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3" name="Shape 683"/>
        <p:cNvGrpSpPr/>
        <p:nvPr/>
      </p:nvGrpSpPr>
      <p:grpSpPr>
        <a:xfrm>
          <a:off x="0" y="0"/>
          <a:ext cx="0" cy="0"/>
          <a:chOff x="0" y="0"/>
          <a:chExt cx="0" cy="0"/>
        </a:xfrm>
      </p:grpSpPr>
      <p:sp>
        <p:nvSpPr>
          <p:cNvPr id="684" name="Shape 68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85" name="Shape 68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9" name="Shape 689"/>
        <p:cNvGrpSpPr/>
        <p:nvPr/>
      </p:nvGrpSpPr>
      <p:grpSpPr>
        <a:xfrm>
          <a:off x="0" y="0"/>
          <a:ext cx="0" cy="0"/>
          <a:chOff x="0" y="0"/>
          <a:chExt cx="0" cy="0"/>
        </a:xfrm>
      </p:grpSpPr>
      <p:sp>
        <p:nvSpPr>
          <p:cNvPr id="690" name="Shape 69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91" name="Shape 69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5" name="Shape 695"/>
        <p:cNvGrpSpPr/>
        <p:nvPr/>
      </p:nvGrpSpPr>
      <p:grpSpPr>
        <a:xfrm>
          <a:off x="0" y="0"/>
          <a:ext cx="0" cy="0"/>
          <a:chOff x="0" y="0"/>
          <a:chExt cx="0" cy="0"/>
        </a:xfrm>
      </p:grpSpPr>
      <p:sp>
        <p:nvSpPr>
          <p:cNvPr id="696" name="Shape 69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97" name="Shape 69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0" name="Shape 700"/>
        <p:cNvGrpSpPr/>
        <p:nvPr/>
      </p:nvGrpSpPr>
      <p:grpSpPr>
        <a:xfrm>
          <a:off x="0" y="0"/>
          <a:ext cx="0" cy="0"/>
          <a:chOff x="0" y="0"/>
          <a:chExt cx="0" cy="0"/>
        </a:xfrm>
      </p:grpSpPr>
      <p:sp>
        <p:nvSpPr>
          <p:cNvPr id="701" name="Shape 70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02" name="Shape 70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5" name="Shape 705"/>
        <p:cNvGrpSpPr/>
        <p:nvPr/>
      </p:nvGrpSpPr>
      <p:grpSpPr>
        <a:xfrm>
          <a:off x="0" y="0"/>
          <a:ext cx="0" cy="0"/>
          <a:chOff x="0" y="0"/>
          <a:chExt cx="0" cy="0"/>
        </a:xfrm>
      </p:grpSpPr>
      <p:sp>
        <p:nvSpPr>
          <p:cNvPr id="706" name="Shape 70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07" name="Shape 70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0" name="Shape 710"/>
        <p:cNvGrpSpPr/>
        <p:nvPr/>
      </p:nvGrpSpPr>
      <p:grpSpPr>
        <a:xfrm>
          <a:off x="0" y="0"/>
          <a:ext cx="0" cy="0"/>
          <a:chOff x="0" y="0"/>
          <a:chExt cx="0" cy="0"/>
        </a:xfrm>
      </p:grpSpPr>
      <p:sp>
        <p:nvSpPr>
          <p:cNvPr id="711" name="Shape 71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12" name="Shape 71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5" name="Shape 715"/>
        <p:cNvGrpSpPr/>
        <p:nvPr/>
      </p:nvGrpSpPr>
      <p:grpSpPr>
        <a:xfrm>
          <a:off x="0" y="0"/>
          <a:ext cx="0" cy="0"/>
          <a:chOff x="0" y="0"/>
          <a:chExt cx="0" cy="0"/>
        </a:xfrm>
      </p:grpSpPr>
      <p:sp>
        <p:nvSpPr>
          <p:cNvPr id="716" name="Shape 71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17" name="Shape 71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53" name="Shape 15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1" name="Shape 721"/>
        <p:cNvGrpSpPr/>
        <p:nvPr/>
      </p:nvGrpSpPr>
      <p:grpSpPr>
        <a:xfrm>
          <a:off x="0" y="0"/>
          <a:ext cx="0" cy="0"/>
          <a:chOff x="0" y="0"/>
          <a:chExt cx="0" cy="0"/>
        </a:xfrm>
      </p:grpSpPr>
      <p:sp>
        <p:nvSpPr>
          <p:cNvPr id="722" name="Shape 72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23" name="Shape 72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6" name="Shape 726"/>
        <p:cNvGrpSpPr/>
        <p:nvPr/>
      </p:nvGrpSpPr>
      <p:grpSpPr>
        <a:xfrm>
          <a:off x="0" y="0"/>
          <a:ext cx="0" cy="0"/>
          <a:chOff x="0" y="0"/>
          <a:chExt cx="0" cy="0"/>
        </a:xfrm>
      </p:grpSpPr>
      <p:sp>
        <p:nvSpPr>
          <p:cNvPr id="727" name="Shape 72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28" name="Shape 72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1" name="Shape 731"/>
        <p:cNvGrpSpPr/>
        <p:nvPr/>
      </p:nvGrpSpPr>
      <p:grpSpPr>
        <a:xfrm>
          <a:off x="0" y="0"/>
          <a:ext cx="0" cy="0"/>
          <a:chOff x="0" y="0"/>
          <a:chExt cx="0" cy="0"/>
        </a:xfrm>
      </p:grpSpPr>
      <p:sp>
        <p:nvSpPr>
          <p:cNvPr id="732" name="Shape 73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33" name="Shape 73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6" name="Shape 736"/>
        <p:cNvGrpSpPr/>
        <p:nvPr/>
      </p:nvGrpSpPr>
      <p:grpSpPr>
        <a:xfrm>
          <a:off x="0" y="0"/>
          <a:ext cx="0" cy="0"/>
          <a:chOff x="0" y="0"/>
          <a:chExt cx="0" cy="0"/>
        </a:xfrm>
      </p:grpSpPr>
      <p:sp>
        <p:nvSpPr>
          <p:cNvPr id="737" name="Shape 73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38" name="Shape 73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1" name="Shape 741"/>
        <p:cNvGrpSpPr/>
        <p:nvPr/>
      </p:nvGrpSpPr>
      <p:grpSpPr>
        <a:xfrm>
          <a:off x="0" y="0"/>
          <a:ext cx="0" cy="0"/>
          <a:chOff x="0" y="0"/>
          <a:chExt cx="0" cy="0"/>
        </a:xfrm>
      </p:grpSpPr>
      <p:sp>
        <p:nvSpPr>
          <p:cNvPr id="742" name="Shape 74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43" name="Shape 74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7" name="Shape 747"/>
        <p:cNvGrpSpPr/>
        <p:nvPr/>
      </p:nvGrpSpPr>
      <p:grpSpPr>
        <a:xfrm>
          <a:off x="0" y="0"/>
          <a:ext cx="0" cy="0"/>
          <a:chOff x="0" y="0"/>
          <a:chExt cx="0" cy="0"/>
        </a:xfrm>
      </p:grpSpPr>
      <p:sp>
        <p:nvSpPr>
          <p:cNvPr id="748" name="Shape 74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49" name="Shape 74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3" name="Shape 753"/>
        <p:cNvGrpSpPr/>
        <p:nvPr/>
      </p:nvGrpSpPr>
      <p:grpSpPr>
        <a:xfrm>
          <a:off x="0" y="0"/>
          <a:ext cx="0" cy="0"/>
          <a:chOff x="0" y="0"/>
          <a:chExt cx="0" cy="0"/>
        </a:xfrm>
      </p:grpSpPr>
      <p:sp>
        <p:nvSpPr>
          <p:cNvPr id="754" name="Shape 75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55" name="Shape 75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8" name="Shape 758"/>
        <p:cNvGrpSpPr/>
        <p:nvPr/>
      </p:nvGrpSpPr>
      <p:grpSpPr>
        <a:xfrm>
          <a:off x="0" y="0"/>
          <a:ext cx="0" cy="0"/>
          <a:chOff x="0" y="0"/>
          <a:chExt cx="0" cy="0"/>
        </a:xfrm>
      </p:grpSpPr>
      <p:sp>
        <p:nvSpPr>
          <p:cNvPr id="759" name="Shape 75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760" name="Shape 760"/>
          <p:cNvSpPr txBox="1"/>
          <p:nvPr>
            <p:ph idx="1" type="body"/>
          </p:nvPr>
        </p:nvSpPr>
        <p:spPr>
          <a:xfrm>
            <a:off x="707708" y="4505980"/>
            <a:ext cx="5661660" cy="3686710"/>
          </a:xfrm>
          <a:prstGeom prst="rect">
            <a:avLst/>
          </a:prstGeom>
          <a:noFill/>
          <a:ln>
            <a:noFill/>
          </a:ln>
        </p:spPr>
        <p:txBody>
          <a:bodyPr anchorCtr="0" anchor="t" bIns="46950" lIns="93925" rIns="93925" tIns="4695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761" name="Shape 761"/>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1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4" name="Shape 764"/>
        <p:cNvGrpSpPr/>
        <p:nvPr/>
      </p:nvGrpSpPr>
      <p:grpSpPr>
        <a:xfrm>
          <a:off x="0" y="0"/>
          <a:ext cx="0" cy="0"/>
          <a:chOff x="0" y="0"/>
          <a:chExt cx="0" cy="0"/>
        </a:xfrm>
      </p:grpSpPr>
      <p:sp>
        <p:nvSpPr>
          <p:cNvPr id="765" name="Shape 76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66" name="Shape 76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0" name="Shape 770"/>
        <p:cNvGrpSpPr/>
        <p:nvPr/>
      </p:nvGrpSpPr>
      <p:grpSpPr>
        <a:xfrm>
          <a:off x="0" y="0"/>
          <a:ext cx="0" cy="0"/>
          <a:chOff x="0" y="0"/>
          <a:chExt cx="0" cy="0"/>
        </a:xfrm>
      </p:grpSpPr>
      <p:sp>
        <p:nvSpPr>
          <p:cNvPr id="771" name="Shape 77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72" name="Shape 77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7" name="Shape 157"/>
        <p:cNvGrpSpPr/>
        <p:nvPr/>
      </p:nvGrpSpPr>
      <p:grpSpPr>
        <a:xfrm>
          <a:off x="0" y="0"/>
          <a:ext cx="0" cy="0"/>
          <a:chOff x="0" y="0"/>
          <a:chExt cx="0" cy="0"/>
        </a:xfrm>
      </p:grpSpPr>
      <p:sp>
        <p:nvSpPr>
          <p:cNvPr id="158" name="Shape 15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59" name="Shape 15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5" name="Shape 775"/>
        <p:cNvGrpSpPr/>
        <p:nvPr/>
      </p:nvGrpSpPr>
      <p:grpSpPr>
        <a:xfrm>
          <a:off x="0" y="0"/>
          <a:ext cx="0" cy="0"/>
          <a:chOff x="0" y="0"/>
          <a:chExt cx="0" cy="0"/>
        </a:xfrm>
      </p:grpSpPr>
      <p:sp>
        <p:nvSpPr>
          <p:cNvPr id="776" name="Shape 77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77" name="Shape 77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0" name="Shape 780"/>
        <p:cNvGrpSpPr/>
        <p:nvPr/>
      </p:nvGrpSpPr>
      <p:grpSpPr>
        <a:xfrm>
          <a:off x="0" y="0"/>
          <a:ext cx="0" cy="0"/>
          <a:chOff x="0" y="0"/>
          <a:chExt cx="0" cy="0"/>
        </a:xfrm>
      </p:grpSpPr>
      <p:sp>
        <p:nvSpPr>
          <p:cNvPr id="781" name="Shape 78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82" name="Shape 78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6" name="Shape 786"/>
        <p:cNvGrpSpPr/>
        <p:nvPr/>
      </p:nvGrpSpPr>
      <p:grpSpPr>
        <a:xfrm>
          <a:off x="0" y="0"/>
          <a:ext cx="0" cy="0"/>
          <a:chOff x="0" y="0"/>
          <a:chExt cx="0" cy="0"/>
        </a:xfrm>
      </p:grpSpPr>
      <p:sp>
        <p:nvSpPr>
          <p:cNvPr id="787" name="Shape 78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88" name="Shape 78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1" name="Shape 791"/>
        <p:cNvGrpSpPr/>
        <p:nvPr/>
      </p:nvGrpSpPr>
      <p:grpSpPr>
        <a:xfrm>
          <a:off x="0" y="0"/>
          <a:ext cx="0" cy="0"/>
          <a:chOff x="0" y="0"/>
          <a:chExt cx="0" cy="0"/>
        </a:xfrm>
      </p:grpSpPr>
      <p:sp>
        <p:nvSpPr>
          <p:cNvPr id="792" name="Shape 79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93" name="Shape 79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6" name="Shape 796"/>
        <p:cNvGrpSpPr/>
        <p:nvPr/>
      </p:nvGrpSpPr>
      <p:grpSpPr>
        <a:xfrm>
          <a:off x="0" y="0"/>
          <a:ext cx="0" cy="0"/>
          <a:chOff x="0" y="0"/>
          <a:chExt cx="0" cy="0"/>
        </a:xfrm>
      </p:grpSpPr>
      <p:sp>
        <p:nvSpPr>
          <p:cNvPr id="797" name="Shape 79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798" name="Shape 79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1" name="Shape 801"/>
        <p:cNvGrpSpPr/>
        <p:nvPr/>
      </p:nvGrpSpPr>
      <p:grpSpPr>
        <a:xfrm>
          <a:off x="0" y="0"/>
          <a:ext cx="0" cy="0"/>
          <a:chOff x="0" y="0"/>
          <a:chExt cx="0" cy="0"/>
        </a:xfrm>
      </p:grpSpPr>
      <p:sp>
        <p:nvSpPr>
          <p:cNvPr id="802" name="Shape 80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03" name="Shape 80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6" name="Shape 806"/>
        <p:cNvGrpSpPr/>
        <p:nvPr/>
      </p:nvGrpSpPr>
      <p:grpSpPr>
        <a:xfrm>
          <a:off x="0" y="0"/>
          <a:ext cx="0" cy="0"/>
          <a:chOff x="0" y="0"/>
          <a:chExt cx="0" cy="0"/>
        </a:xfrm>
      </p:grpSpPr>
      <p:sp>
        <p:nvSpPr>
          <p:cNvPr id="807" name="Shape 80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08" name="Shape 80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12" name="Shape 812"/>
        <p:cNvGrpSpPr/>
        <p:nvPr/>
      </p:nvGrpSpPr>
      <p:grpSpPr>
        <a:xfrm>
          <a:off x="0" y="0"/>
          <a:ext cx="0" cy="0"/>
          <a:chOff x="0" y="0"/>
          <a:chExt cx="0" cy="0"/>
        </a:xfrm>
      </p:grpSpPr>
      <p:sp>
        <p:nvSpPr>
          <p:cNvPr id="813" name="Shape 81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14" name="Shape 81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17" name="Shape 817"/>
        <p:cNvGrpSpPr/>
        <p:nvPr/>
      </p:nvGrpSpPr>
      <p:grpSpPr>
        <a:xfrm>
          <a:off x="0" y="0"/>
          <a:ext cx="0" cy="0"/>
          <a:chOff x="0" y="0"/>
          <a:chExt cx="0" cy="0"/>
        </a:xfrm>
      </p:grpSpPr>
      <p:sp>
        <p:nvSpPr>
          <p:cNvPr id="818" name="Shape 81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19" name="Shape 81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2" name="Shape 822"/>
        <p:cNvGrpSpPr/>
        <p:nvPr/>
      </p:nvGrpSpPr>
      <p:grpSpPr>
        <a:xfrm>
          <a:off x="0" y="0"/>
          <a:ext cx="0" cy="0"/>
          <a:chOff x="0" y="0"/>
          <a:chExt cx="0" cy="0"/>
        </a:xfrm>
      </p:grpSpPr>
      <p:sp>
        <p:nvSpPr>
          <p:cNvPr id="823" name="Shape 82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24" name="Shape 82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64" name="Shape 16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8" name="Shape 828"/>
        <p:cNvGrpSpPr/>
        <p:nvPr/>
      </p:nvGrpSpPr>
      <p:grpSpPr>
        <a:xfrm>
          <a:off x="0" y="0"/>
          <a:ext cx="0" cy="0"/>
          <a:chOff x="0" y="0"/>
          <a:chExt cx="0" cy="0"/>
        </a:xfrm>
      </p:grpSpPr>
      <p:sp>
        <p:nvSpPr>
          <p:cNvPr id="829" name="Shape 82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30" name="Shape 83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3" name="Shape 833"/>
        <p:cNvGrpSpPr/>
        <p:nvPr/>
      </p:nvGrpSpPr>
      <p:grpSpPr>
        <a:xfrm>
          <a:off x="0" y="0"/>
          <a:ext cx="0" cy="0"/>
          <a:chOff x="0" y="0"/>
          <a:chExt cx="0" cy="0"/>
        </a:xfrm>
      </p:grpSpPr>
      <p:sp>
        <p:nvSpPr>
          <p:cNvPr id="834" name="Shape 83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35" name="Shape 83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8" name="Shape 838"/>
        <p:cNvGrpSpPr/>
        <p:nvPr/>
      </p:nvGrpSpPr>
      <p:grpSpPr>
        <a:xfrm>
          <a:off x="0" y="0"/>
          <a:ext cx="0" cy="0"/>
          <a:chOff x="0" y="0"/>
          <a:chExt cx="0" cy="0"/>
        </a:xfrm>
      </p:grpSpPr>
      <p:sp>
        <p:nvSpPr>
          <p:cNvPr id="839" name="Shape 83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40" name="Shape 84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3" name="Shape 843"/>
        <p:cNvGrpSpPr/>
        <p:nvPr/>
      </p:nvGrpSpPr>
      <p:grpSpPr>
        <a:xfrm>
          <a:off x="0" y="0"/>
          <a:ext cx="0" cy="0"/>
          <a:chOff x="0" y="0"/>
          <a:chExt cx="0" cy="0"/>
        </a:xfrm>
      </p:grpSpPr>
      <p:sp>
        <p:nvSpPr>
          <p:cNvPr id="844" name="Shape 84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45" name="Shape 84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9" name="Shape 849"/>
        <p:cNvGrpSpPr/>
        <p:nvPr/>
      </p:nvGrpSpPr>
      <p:grpSpPr>
        <a:xfrm>
          <a:off x="0" y="0"/>
          <a:ext cx="0" cy="0"/>
          <a:chOff x="0" y="0"/>
          <a:chExt cx="0" cy="0"/>
        </a:xfrm>
      </p:grpSpPr>
      <p:sp>
        <p:nvSpPr>
          <p:cNvPr id="850" name="Shape 85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851" name="Shape 85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5" name="Shape 855"/>
        <p:cNvGrpSpPr/>
        <p:nvPr/>
      </p:nvGrpSpPr>
      <p:grpSpPr>
        <a:xfrm>
          <a:off x="0" y="0"/>
          <a:ext cx="0" cy="0"/>
          <a:chOff x="0" y="0"/>
          <a:chExt cx="0" cy="0"/>
        </a:xfrm>
      </p:grpSpPr>
      <p:sp>
        <p:nvSpPr>
          <p:cNvPr id="856" name="Shape 856"/>
          <p:cNvSpPr/>
          <p:nvPr>
            <p:ph idx="2" type="sldImg"/>
          </p:nvPr>
        </p:nvSpPr>
        <p:spPr>
          <a:xfrm>
            <a:off x="728662" y="1169987"/>
            <a:ext cx="5619900" cy="3160800"/>
          </a:xfrm>
          <a:custGeom>
            <a:pathLst>
              <a:path extrusionOk="0" h="120000" w="120000">
                <a:moveTo>
                  <a:pt x="0" y="0"/>
                </a:moveTo>
                <a:lnTo>
                  <a:pt x="120000" y="0"/>
                </a:lnTo>
                <a:lnTo>
                  <a:pt x="120000" y="120000"/>
                </a:lnTo>
                <a:lnTo>
                  <a:pt x="0" y="120000"/>
                </a:lnTo>
                <a:close/>
              </a:path>
            </a:pathLst>
          </a:custGeom>
        </p:spPr>
      </p:sp>
      <p:sp>
        <p:nvSpPr>
          <p:cNvPr id="857" name="Shape 857"/>
          <p:cNvSpPr txBox="1"/>
          <p:nvPr>
            <p:ph idx="1" type="body"/>
          </p:nvPr>
        </p:nvSpPr>
        <p:spPr>
          <a:xfrm>
            <a:off x="707708" y="4505980"/>
            <a:ext cx="5661600" cy="3686700"/>
          </a:xfrm>
          <a:prstGeom prst="rect">
            <a:avLst/>
          </a:prstGeom>
        </p:spPr>
        <p:txBody>
          <a:bodyPr anchorCtr="0" anchor="t" bIns="91425" lIns="91425" rIns="91425" tIns="91425">
            <a:noAutofit/>
          </a:bodyPr>
          <a:lstStyle/>
          <a:p>
            <a:pPr lvl="0">
              <a:spcBef>
                <a:spcPts val="0"/>
              </a:spcBef>
              <a:buNone/>
            </a:pPr>
            <a:r>
              <a:t/>
            </a:r>
            <a:endParaRPr/>
          </a:p>
        </p:txBody>
      </p:sp>
      <p:sp>
        <p:nvSpPr>
          <p:cNvPr id="858" name="Shape 858"/>
          <p:cNvSpPr txBox="1"/>
          <p:nvPr>
            <p:ph idx="12" type="sldNum"/>
          </p:nvPr>
        </p:nvSpPr>
        <p:spPr>
          <a:xfrm>
            <a:off x="4008705" y="8893296"/>
            <a:ext cx="3066600" cy="469800"/>
          </a:xfrm>
          <a:prstGeom prst="rect">
            <a:avLst/>
          </a:prstGeom>
        </p:spPr>
        <p:txBody>
          <a:bodyPr anchorCtr="0" anchor="b" bIns="46950" lIns="93925" rIns="93925" tIns="4695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2" name="Shape 862"/>
        <p:cNvGrpSpPr/>
        <p:nvPr/>
      </p:nvGrpSpPr>
      <p:grpSpPr>
        <a:xfrm>
          <a:off x="0" y="0"/>
          <a:ext cx="0" cy="0"/>
          <a:chOff x="0" y="0"/>
          <a:chExt cx="0" cy="0"/>
        </a:xfrm>
      </p:grpSpPr>
      <p:sp>
        <p:nvSpPr>
          <p:cNvPr id="863" name="Shape 863"/>
          <p:cNvSpPr/>
          <p:nvPr>
            <p:ph idx="2" type="sldImg"/>
          </p:nvPr>
        </p:nvSpPr>
        <p:spPr>
          <a:xfrm>
            <a:off x="728662" y="1169987"/>
            <a:ext cx="5619900" cy="3160800"/>
          </a:xfrm>
          <a:custGeom>
            <a:pathLst>
              <a:path extrusionOk="0" h="120000" w="120000">
                <a:moveTo>
                  <a:pt x="0" y="0"/>
                </a:moveTo>
                <a:lnTo>
                  <a:pt x="120000" y="0"/>
                </a:lnTo>
                <a:lnTo>
                  <a:pt x="120000" y="120000"/>
                </a:lnTo>
                <a:lnTo>
                  <a:pt x="0" y="120000"/>
                </a:lnTo>
                <a:close/>
              </a:path>
            </a:pathLst>
          </a:custGeom>
        </p:spPr>
      </p:sp>
      <p:sp>
        <p:nvSpPr>
          <p:cNvPr id="864" name="Shape 864"/>
          <p:cNvSpPr txBox="1"/>
          <p:nvPr>
            <p:ph idx="1" type="body"/>
          </p:nvPr>
        </p:nvSpPr>
        <p:spPr>
          <a:xfrm>
            <a:off x="707708" y="4505980"/>
            <a:ext cx="5661600" cy="3686700"/>
          </a:xfrm>
          <a:prstGeom prst="rect">
            <a:avLst/>
          </a:prstGeom>
        </p:spPr>
        <p:txBody>
          <a:bodyPr anchorCtr="0" anchor="t" bIns="91425" lIns="91425" rIns="91425" tIns="91425">
            <a:noAutofit/>
          </a:bodyPr>
          <a:lstStyle/>
          <a:p>
            <a:pPr lvl="0">
              <a:spcBef>
                <a:spcPts val="0"/>
              </a:spcBef>
              <a:buNone/>
            </a:pPr>
            <a:r>
              <a:t/>
            </a:r>
            <a:endParaRPr/>
          </a:p>
        </p:txBody>
      </p:sp>
      <p:sp>
        <p:nvSpPr>
          <p:cNvPr id="865" name="Shape 865"/>
          <p:cNvSpPr txBox="1"/>
          <p:nvPr>
            <p:ph idx="12" type="sldNum"/>
          </p:nvPr>
        </p:nvSpPr>
        <p:spPr>
          <a:xfrm>
            <a:off x="4008705" y="8893296"/>
            <a:ext cx="3066600" cy="469800"/>
          </a:xfrm>
          <a:prstGeom prst="rect">
            <a:avLst/>
          </a:prstGeom>
        </p:spPr>
        <p:txBody>
          <a:bodyPr anchorCtr="0" anchor="b" bIns="46950" lIns="93925" rIns="93925" tIns="4695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9" name="Shape 869"/>
        <p:cNvGrpSpPr/>
        <p:nvPr/>
      </p:nvGrpSpPr>
      <p:grpSpPr>
        <a:xfrm>
          <a:off x="0" y="0"/>
          <a:ext cx="0" cy="0"/>
          <a:chOff x="0" y="0"/>
          <a:chExt cx="0" cy="0"/>
        </a:xfrm>
      </p:grpSpPr>
      <p:sp>
        <p:nvSpPr>
          <p:cNvPr id="870" name="Shape 870"/>
          <p:cNvSpPr/>
          <p:nvPr>
            <p:ph idx="2" type="sldImg"/>
          </p:nvPr>
        </p:nvSpPr>
        <p:spPr>
          <a:xfrm>
            <a:off x="728662" y="1169987"/>
            <a:ext cx="5619900" cy="3160800"/>
          </a:xfrm>
          <a:custGeom>
            <a:pathLst>
              <a:path extrusionOk="0" h="120000" w="120000">
                <a:moveTo>
                  <a:pt x="0" y="0"/>
                </a:moveTo>
                <a:lnTo>
                  <a:pt x="120000" y="0"/>
                </a:lnTo>
                <a:lnTo>
                  <a:pt x="120000" y="120000"/>
                </a:lnTo>
                <a:lnTo>
                  <a:pt x="0" y="120000"/>
                </a:lnTo>
                <a:close/>
              </a:path>
            </a:pathLst>
          </a:custGeom>
        </p:spPr>
      </p:sp>
      <p:sp>
        <p:nvSpPr>
          <p:cNvPr id="871" name="Shape 871"/>
          <p:cNvSpPr txBox="1"/>
          <p:nvPr>
            <p:ph idx="1" type="body"/>
          </p:nvPr>
        </p:nvSpPr>
        <p:spPr>
          <a:xfrm>
            <a:off x="707708" y="4505980"/>
            <a:ext cx="5661600" cy="3686700"/>
          </a:xfrm>
          <a:prstGeom prst="rect">
            <a:avLst/>
          </a:prstGeom>
        </p:spPr>
        <p:txBody>
          <a:bodyPr anchorCtr="0" anchor="t" bIns="91425" lIns="91425" rIns="91425" tIns="91425">
            <a:noAutofit/>
          </a:bodyPr>
          <a:lstStyle/>
          <a:p>
            <a:pPr lvl="0">
              <a:spcBef>
                <a:spcPts val="0"/>
              </a:spcBef>
              <a:buNone/>
            </a:pPr>
            <a:r>
              <a:t/>
            </a:r>
            <a:endParaRPr/>
          </a:p>
        </p:txBody>
      </p:sp>
      <p:sp>
        <p:nvSpPr>
          <p:cNvPr id="872" name="Shape 872"/>
          <p:cNvSpPr txBox="1"/>
          <p:nvPr>
            <p:ph idx="12" type="sldNum"/>
          </p:nvPr>
        </p:nvSpPr>
        <p:spPr>
          <a:xfrm>
            <a:off x="4008705" y="8893296"/>
            <a:ext cx="3066600" cy="469800"/>
          </a:xfrm>
          <a:prstGeom prst="rect">
            <a:avLst/>
          </a:prstGeom>
        </p:spPr>
        <p:txBody>
          <a:bodyPr anchorCtr="0" anchor="b" bIns="46950" lIns="93925" rIns="93925" tIns="4695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69" name="Shape 16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2" name="Shape 172"/>
        <p:cNvGrpSpPr/>
        <p:nvPr/>
      </p:nvGrpSpPr>
      <p:grpSpPr>
        <a:xfrm>
          <a:off x="0" y="0"/>
          <a:ext cx="0" cy="0"/>
          <a:chOff x="0" y="0"/>
          <a:chExt cx="0" cy="0"/>
        </a:xfrm>
      </p:grpSpPr>
      <p:sp>
        <p:nvSpPr>
          <p:cNvPr id="173" name="Shape 17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74" name="Shape 17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7" name="Shape 177"/>
        <p:cNvGrpSpPr/>
        <p:nvPr/>
      </p:nvGrpSpPr>
      <p:grpSpPr>
        <a:xfrm>
          <a:off x="0" y="0"/>
          <a:ext cx="0" cy="0"/>
          <a:chOff x="0" y="0"/>
          <a:chExt cx="0" cy="0"/>
        </a:xfrm>
      </p:grpSpPr>
      <p:sp>
        <p:nvSpPr>
          <p:cNvPr id="178" name="Shape 17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79" name="Shape 17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2" name="Shape 182"/>
        <p:cNvGrpSpPr/>
        <p:nvPr/>
      </p:nvGrpSpPr>
      <p:grpSpPr>
        <a:xfrm>
          <a:off x="0" y="0"/>
          <a:ext cx="0" cy="0"/>
          <a:chOff x="0" y="0"/>
          <a:chExt cx="0" cy="0"/>
        </a:xfrm>
      </p:grpSpPr>
      <p:sp>
        <p:nvSpPr>
          <p:cNvPr id="183" name="Shape 18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84" name="Shape 18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89" name="Shape 18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96" name="Shape 96"/>
          <p:cNvSpPr txBox="1"/>
          <p:nvPr>
            <p:ph idx="1" type="body"/>
          </p:nvPr>
        </p:nvSpPr>
        <p:spPr>
          <a:xfrm>
            <a:off x="707708" y="4505980"/>
            <a:ext cx="5661660" cy="3686710"/>
          </a:xfrm>
          <a:prstGeom prst="rect">
            <a:avLst/>
          </a:prstGeom>
          <a:noFill/>
          <a:ln>
            <a:noFill/>
          </a:ln>
        </p:spPr>
        <p:txBody>
          <a:bodyPr anchorCtr="0" anchor="t" bIns="46950" lIns="93925" rIns="93925" tIns="4695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97" name="Shape 97"/>
          <p:cNvSpPr txBox="1"/>
          <p:nvPr>
            <p:ph idx="12" type="sldNum"/>
          </p:nvPr>
        </p:nvSpPr>
        <p:spPr>
          <a:xfrm>
            <a:off x="4008705" y="8893296"/>
            <a:ext cx="3066733" cy="469778"/>
          </a:xfrm>
          <a:prstGeom prst="rect">
            <a:avLst/>
          </a:prstGeom>
          <a:noFill/>
          <a:ln>
            <a:noFill/>
          </a:ln>
        </p:spPr>
        <p:txBody>
          <a:bodyPr anchorCtr="0" anchor="b" bIns="46950" lIns="93925" rIns="93925" tIns="4695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3" name="Shape 193"/>
        <p:cNvGrpSpPr/>
        <p:nvPr/>
      </p:nvGrpSpPr>
      <p:grpSpPr>
        <a:xfrm>
          <a:off x="0" y="0"/>
          <a:ext cx="0" cy="0"/>
          <a:chOff x="0" y="0"/>
          <a:chExt cx="0" cy="0"/>
        </a:xfrm>
      </p:grpSpPr>
      <p:sp>
        <p:nvSpPr>
          <p:cNvPr id="194" name="Shape 19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95" name="Shape 19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8" name="Shape 198"/>
        <p:cNvGrpSpPr/>
        <p:nvPr/>
      </p:nvGrpSpPr>
      <p:grpSpPr>
        <a:xfrm>
          <a:off x="0" y="0"/>
          <a:ext cx="0" cy="0"/>
          <a:chOff x="0" y="0"/>
          <a:chExt cx="0" cy="0"/>
        </a:xfrm>
      </p:grpSpPr>
      <p:sp>
        <p:nvSpPr>
          <p:cNvPr id="199" name="Shape 19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00" name="Shape 20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3" name="Shape 203"/>
        <p:cNvGrpSpPr/>
        <p:nvPr/>
      </p:nvGrpSpPr>
      <p:grpSpPr>
        <a:xfrm>
          <a:off x="0" y="0"/>
          <a:ext cx="0" cy="0"/>
          <a:chOff x="0" y="0"/>
          <a:chExt cx="0" cy="0"/>
        </a:xfrm>
      </p:grpSpPr>
      <p:sp>
        <p:nvSpPr>
          <p:cNvPr id="204" name="Shape 20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05" name="Shape 20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8" name="Shape 208"/>
        <p:cNvGrpSpPr/>
        <p:nvPr/>
      </p:nvGrpSpPr>
      <p:grpSpPr>
        <a:xfrm>
          <a:off x="0" y="0"/>
          <a:ext cx="0" cy="0"/>
          <a:chOff x="0" y="0"/>
          <a:chExt cx="0" cy="0"/>
        </a:xfrm>
      </p:grpSpPr>
      <p:sp>
        <p:nvSpPr>
          <p:cNvPr id="209" name="Shape 20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10" name="Shape 21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3" name="Shape 213"/>
        <p:cNvGrpSpPr/>
        <p:nvPr/>
      </p:nvGrpSpPr>
      <p:grpSpPr>
        <a:xfrm>
          <a:off x="0" y="0"/>
          <a:ext cx="0" cy="0"/>
          <a:chOff x="0" y="0"/>
          <a:chExt cx="0" cy="0"/>
        </a:xfrm>
      </p:grpSpPr>
      <p:sp>
        <p:nvSpPr>
          <p:cNvPr id="214" name="Shape 214"/>
          <p:cNvSpPr txBox="1"/>
          <p:nvPr>
            <p:ph idx="1" type="body"/>
          </p:nvPr>
        </p:nvSpPr>
        <p:spPr>
          <a:xfrm>
            <a:off x="731520" y="4560571"/>
            <a:ext cx="5852159" cy="4320539"/>
          </a:xfrm>
          <a:prstGeom prst="rect">
            <a:avLst/>
          </a:prstGeom>
          <a:noFill/>
          <a:ln>
            <a:noFill/>
          </a:ln>
        </p:spPr>
        <p:txBody>
          <a:bodyPr anchorCtr="0" anchor="ctr" bIns="96625" lIns="96625" rIns="96625" tIns="966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15" name="Shape 215"/>
          <p:cNvSpPr/>
          <p:nvPr>
            <p:ph idx="2" type="sldImg"/>
          </p:nvPr>
        </p:nvSpPr>
        <p:spPr>
          <a:xfrm>
            <a:off x="457200" y="719137"/>
            <a:ext cx="6400799" cy="36004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9" name="Shape 219"/>
        <p:cNvGrpSpPr/>
        <p:nvPr/>
      </p:nvGrpSpPr>
      <p:grpSpPr>
        <a:xfrm>
          <a:off x="0" y="0"/>
          <a:ext cx="0" cy="0"/>
          <a:chOff x="0" y="0"/>
          <a:chExt cx="0" cy="0"/>
        </a:xfrm>
      </p:grpSpPr>
      <p:sp>
        <p:nvSpPr>
          <p:cNvPr id="220" name="Shape 220"/>
          <p:cNvSpPr txBox="1"/>
          <p:nvPr>
            <p:ph idx="1" type="body"/>
          </p:nvPr>
        </p:nvSpPr>
        <p:spPr>
          <a:xfrm>
            <a:off x="731520" y="4560571"/>
            <a:ext cx="5852159" cy="4320539"/>
          </a:xfrm>
          <a:prstGeom prst="rect">
            <a:avLst/>
          </a:prstGeom>
          <a:noFill/>
          <a:ln>
            <a:noFill/>
          </a:ln>
        </p:spPr>
        <p:txBody>
          <a:bodyPr anchorCtr="0" anchor="ctr" bIns="96625" lIns="96625" rIns="96625" tIns="966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21" name="Shape 221"/>
          <p:cNvSpPr/>
          <p:nvPr>
            <p:ph idx="2" type="sldImg"/>
          </p:nvPr>
        </p:nvSpPr>
        <p:spPr>
          <a:xfrm>
            <a:off x="457200" y="719137"/>
            <a:ext cx="6400799" cy="36004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5" name="Shape 225"/>
        <p:cNvGrpSpPr/>
        <p:nvPr/>
      </p:nvGrpSpPr>
      <p:grpSpPr>
        <a:xfrm>
          <a:off x="0" y="0"/>
          <a:ext cx="0" cy="0"/>
          <a:chOff x="0" y="0"/>
          <a:chExt cx="0" cy="0"/>
        </a:xfrm>
      </p:grpSpPr>
      <p:sp>
        <p:nvSpPr>
          <p:cNvPr id="226" name="Shape 226"/>
          <p:cNvSpPr txBox="1"/>
          <p:nvPr>
            <p:ph idx="1" type="body"/>
          </p:nvPr>
        </p:nvSpPr>
        <p:spPr>
          <a:xfrm>
            <a:off x="731520" y="4560571"/>
            <a:ext cx="5852159" cy="4320539"/>
          </a:xfrm>
          <a:prstGeom prst="rect">
            <a:avLst/>
          </a:prstGeom>
          <a:noFill/>
          <a:ln>
            <a:noFill/>
          </a:ln>
        </p:spPr>
        <p:txBody>
          <a:bodyPr anchorCtr="0" anchor="ctr" bIns="96625" lIns="96625" rIns="96625" tIns="966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27" name="Shape 227"/>
          <p:cNvSpPr/>
          <p:nvPr>
            <p:ph idx="2" type="sldImg"/>
          </p:nvPr>
        </p:nvSpPr>
        <p:spPr>
          <a:xfrm>
            <a:off x="457200" y="719137"/>
            <a:ext cx="6400799" cy="36004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1" name="Shape 231"/>
        <p:cNvGrpSpPr/>
        <p:nvPr/>
      </p:nvGrpSpPr>
      <p:grpSpPr>
        <a:xfrm>
          <a:off x="0" y="0"/>
          <a:ext cx="0" cy="0"/>
          <a:chOff x="0" y="0"/>
          <a:chExt cx="0" cy="0"/>
        </a:xfrm>
      </p:grpSpPr>
      <p:sp>
        <p:nvSpPr>
          <p:cNvPr id="232" name="Shape 232"/>
          <p:cNvSpPr txBox="1"/>
          <p:nvPr>
            <p:ph idx="1" type="body"/>
          </p:nvPr>
        </p:nvSpPr>
        <p:spPr>
          <a:xfrm>
            <a:off x="731520" y="4560571"/>
            <a:ext cx="5852159" cy="4320539"/>
          </a:xfrm>
          <a:prstGeom prst="rect">
            <a:avLst/>
          </a:prstGeom>
          <a:noFill/>
          <a:ln>
            <a:noFill/>
          </a:ln>
        </p:spPr>
        <p:txBody>
          <a:bodyPr anchorCtr="0" anchor="ctr" bIns="96625" lIns="96625" rIns="96625" tIns="966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33" name="Shape 233"/>
          <p:cNvSpPr/>
          <p:nvPr>
            <p:ph idx="2" type="sldImg"/>
          </p:nvPr>
        </p:nvSpPr>
        <p:spPr>
          <a:xfrm>
            <a:off x="457200" y="719137"/>
            <a:ext cx="6400799" cy="36004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731520" y="4560571"/>
            <a:ext cx="5852159" cy="4320539"/>
          </a:xfrm>
          <a:prstGeom prst="rect">
            <a:avLst/>
          </a:prstGeom>
          <a:noFill/>
          <a:ln>
            <a:noFill/>
          </a:ln>
        </p:spPr>
        <p:txBody>
          <a:bodyPr anchorCtr="0" anchor="ctr" bIns="96625" lIns="96625" rIns="96625" tIns="966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39" name="Shape 239"/>
          <p:cNvSpPr/>
          <p:nvPr>
            <p:ph idx="2" type="sldImg"/>
          </p:nvPr>
        </p:nvSpPr>
        <p:spPr>
          <a:xfrm>
            <a:off x="457200" y="719137"/>
            <a:ext cx="6400799" cy="36004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3" name="Shape 243"/>
        <p:cNvGrpSpPr/>
        <p:nvPr/>
      </p:nvGrpSpPr>
      <p:grpSpPr>
        <a:xfrm>
          <a:off x="0" y="0"/>
          <a:ext cx="0" cy="0"/>
          <a:chOff x="0" y="0"/>
          <a:chExt cx="0" cy="0"/>
        </a:xfrm>
      </p:grpSpPr>
      <p:sp>
        <p:nvSpPr>
          <p:cNvPr id="244" name="Shape 244"/>
          <p:cNvSpPr txBox="1"/>
          <p:nvPr>
            <p:ph idx="1" type="body"/>
          </p:nvPr>
        </p:nvSpPr>
        <p:spPr>
          <a:xfrm>
            <a:off x="731520" y="4560571"/>
            <a:ext cx="5852159" cy="4320539"/>
          </a:xfrm>
          <a:prstGeom prst="rect">
            <a:avLst/>
          </a:prstGeom>
          <a:noFill/>
          <a:ln>
            <a:noFill/>
          </a:ln>
        </p:spPr>
        <p:txBody>
          <a:bodyPr anchorCtr="0" anchor="ctr" bIns="96625" lIns="96625" rIns="96625" tIns="966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45" name="Shape 245"/>
          <p:cNvSpPr/>
          <p:nvPr>
            <p:ph idx="2" type="sldImg"/>
          </p:nvPr>
        </p:nvSpPr>
        <p:spPr>
          <a:xfrm>
            <a:off x="457200" y="719137"/>
            <a:ext cx="6400799" cy="36004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03" name="Shape 10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51" name="Shape 25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4" name="Shape 254"/>
        <p:cNvGrpSpPr/>
        <p:nvPr/>
      </p:nvGrpSpPr>
      <p:grpSpPr>
        <a:xfrm>
          <a:off x="0" y="0"/>
          <a:ext cx="0" cy="0"/>
          <a:chOff x="0" y="0"/>
          <a:chExt cx="0" cy="0"/>
        </a:xfrm>
      </p:grpSpPr>
      <p:sp>
        <p:nvSpPr>
          <p:cNvPr id="255" name="Shape 25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56" name="Shape 25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0" name="Shape 260"/>
        <p:cNvGrpSpPr/>
        <p:nvPr/>
      </p:nvGrpSpPr>
      <p:grpSpPr>
        <a:xfrm>
          <a:off x="0" y="0"/>
          <a:ext cx="0" cy="0"/>
          <a:chOff x="0" y="0"/>
          <a:chExt cx="0" cy="0"/>
        </a:xfrm>
      </p:grpSpPr>
      <p:sp>
        <p:nvSpPr>
          <p:cNvPr id="261" name="Shape 26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62" name="Shape 26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5" name="Shape 265"/>
        <p:cNvGrpSpPr/>
        <p:nvPr/>
      </p:nvGrpSpPr>
      <p:grpSpPr>
        <a:xfrm>
          <a:off x="0" y="0"/>
          <a:ext cx="0" cy="0"/>
          <a:chOff x="0" y="0"/>
          <a:chExt cx="0" cy="0"/>
        </a:xfrm>
      </p:grpSpPr>
      <p:sp>
        <p:nvSpPr>
          <p:cNvPr id="266" name="Shape 26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67" name="Shape 26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0" name="Shape 270"/>
        <p:cNvGrpSpPr/>
        <p:nvPr/>
      </p:nvGrpSpPr>
      <p:grpSpPr>
        <a:xfrm>
          <a:off x="0" y="0"/>
          <a:ext cx="0" cy="0"/>
          <a:chOff x="0" y="0"/>
          <a:chExt cx="0" cy="0"/>
        </a:xfrm>
      </p:grpSpPr>
      <p:sp>
        <p:nvSpPr>
          <p:cNvPr id="271" name="Shape 27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72" name="Shape 27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5" name="Shape 275"/>
        <p:cNvGrpSpPr/>
        <p:nvPr/>
      </p:nvGrpSpPr>
      <p:grpSpPr>
        <a:xfrm>
          <a:off x="0" y="0"/>
          <a:ext cx="0" cy="0"/>
          <a:chOff x="0" y="0"/>
          <a:chExt cx="0" cy="0"/>
        </a:xfrm>
      </p:grpSpPr>
      <p:sp>
        <p:nvSpPr>
          <p:cNvPr id="276" name="Shape 27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77" name="Shape 27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82" name="Shape 28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5" name="Shape 285"/>
        <p:cNvGrpSpPr/>
        <p:nvPr/>
      </p:nvGrpSpPr>
      <p:grpSpPr>
        <a:xfrm>
          <a:off x="0" y="0"/>
          <a:ext cx="0" cy="0"/>
          <a:chOff x="0" y="0"/>
          <a:chExt cx="0" cy="0"/>
        </a:xfrm>
      </p:grpSpPr>
      <p:sp>
        <p:nvSpPr>
          <p:cNvPr id="286" name="Shape 28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87" name="Shape 28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0" name="Shape 290"/>
        <p:cNvGrpSpPr/>
        <p:nvPr/>
      </p:nvGrpSpPr>
      <p:grpSpPr>
        <a:xfrm>
          <a:off x="0" y="0"/>
          <a:ext cx="0" cy="0"/>
          <a:chOff x="0" y="0"/>
          <a:chExt cx="0" cy="0"/>
        </a:xfrm>
      </p:grpSpPr>
      <p:sp>
        <p:nvSpPr>
          <p:cNvPr id="291" name="Shape 29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92" name="Shape 29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298" name="Shape 29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09" name="Shape 10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1" name="Shape 301"/>
        <p:cNvGrpSpPr/>
        <p:nvPr/>
      </p:nvGrpSpPr>
      <p:grpSpPr>
        <a:xfrm>
          <a:off x="0" y="0"/>
          <a:ext cx="0" cy="0"/>
          <a:chOff x="0" y="0"/>
          <a:chExt cx="0" cy="0"/>
        </a:xfrm>
      </p:grpSpPr>
      <p:sp>
        <p:nvSpPr>
          <p:cNvPr id="302" name="Shape 30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03" name="Shape 30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6" name="Shape 306"/>
        <p:cNvGrpSpPr/>
        <p:nvPr/>
      </p:nvGrpSpPr>
      <p:grpSpPr>
        <a:xfrm>
          <a:off x="0" y="0"/>
          <a:ext cx="0" cy="0"/>
          <a:chOff x="0" y="0"/>
          <a:chExt cx="0" cy="0"/>
        </a:xfrm>
      </p:grpSpPr>
      <p:sp>
        <p:nvSpPr>
          <p:cNvPr id="307" name="Shape 30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08" name="Shape 30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1" name="Shape 311"/>
        <p:cNvGrpSpPr/>
        <p:nvPr/>
      </p:nvGrpSpPr>
      <p:grpSpPr>
        <a:xfrm>
          <a:off x="0" y="0"/>
          <a:ext cx="0" cy="0"/>
          <a:chOff x="0" y="0"/>
          <a:chExt cx="0" cy="0"/>
        </a:xfrm>
      </p:grpSpPr>
      <p:sp>
        <p:nvSpPr>
          <p:cNvPr id="312" name="Shape 31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13" name="Shape 31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6" name="Shape 316"/>
        <p:cNvGrpSpPr/>
        <p:nvPr/>
      </p:nvGrpSpPr>
      <p:grpSpPr>
        <a:xfrm>
          <a:off x="0" y="0"/>
          <a:ext cx="0" cy="0"/>
          <a:chOff x="0" y="0"/>
          <a:chExt cx="0" cy="0"/>
        </a:xfrm>
      </p:grpSpPr>
      <p:sp>
        <p:nvSpPr>
          <p:cNvPr id="317" name="Shape 31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18" name="Shape 31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1" name="Shape 321"/>
        <p:cNvGrpSpPr/>
        <p:nvPr/>
      </p:nvGrpSpPr>
      <p:grpSpPr>
        <a:xfrm>
          <a:off x="0" y="0"/>
          <a:ext cx="0" cy="0"/>
          <a:chOff x="0" y="0"/>
          <a:chExt cx="0" cy="0"/>
        </a:xfrm>
      </p:grpSpPr>
      <p:sp>
        <p:nvSpPr>
          <p:cNvPr id="322" name="Shape 32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23" name="Shape 32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6" name="Shape 326"/>
        <p:cNvGrpSpPr/>
        <p:nvPr/>
      </p:nvGrpSpPr>
      <p:grpSpPr>
        <a:xfrm>
          <a:off x="0" y="0"/>
          <a:ext cx="0" cy="0"/>
          <a:chOff x="0" y="0"/>
          <a:chExt cx="0" cy="0"/>
        </a:xfrm>
      </p:grpSpPr>
      <p:sp>
        <p:nvSpPr>
          <p:cNvPr id="327" name="Shape 32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28" name="Shape 32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2" name="Shape 332"/>
        <p:cNvGrpSpPr/>
        <p:nvPr/>
      </p:nvGrpSpPr>
      <p:grpSpPr>
        <a:xfrm>
          <a:off x="0" y="0"/>
          <a:ext cx="0" cy="0"/>
          <a:chOff x="0" y="0"/>
          <a:chExt cx="0" cy="0"/>
        </a:xfrm>
      </p:grpSpPr>
      <p:sp>
        <p:nvSpPr>
          <p:cNvPr id="333" name="Shape 33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34" name="Shape 33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7" name="Shape 337"/>
        <p:cNvGrpSpPr/>
        <p:nvPr/>
      </p:nvGrpSpPr>
      <p:grpSpPr>
        <a:xfrm>
          <a:off x="0" y="0"/>
          <a:ext cx="0" cy="0"/>
          <a:chOff x="0" y="0"/>
          <a:chExt cx="0" cy="0"/>
        </a:xfrm>
      </p:grpSpPr>
      <p:sp>
        <p:nvSpPr>
          <p:cNvPr id="338" name="Shape 33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39" name="Shape 33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2" name="Shape 342"/>
        <p:cNvGrpSpPr/>
        <p:nvPr/>
      </p:nvGrpSpPr>
      <p:grpSpPr>
        <a:xfrm>
          <a:off x="0" y="0"/>
          <a:ext cx="0" cy="0"/>
          <a:chOff x="0" y="0"/>
          <a:chExt cx="0" cy="0"/>
        </a:xfrm>
      </p:grpSpPr>
      <p:sp>
        <p:nvSpPr>
          <p:cNvPr id="343" name="Shape 34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44" name="Shape 34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7" name="Shape 347"/>
        <p:cNvGrpSpPr/>
        <p:nvPr/>
      </p:nvGrpSpPr>
      <p:grpSpPr>
        <a:xfrm>
          <a:off x="0" y="0"/>
          <a:ext cx="0" cy="0"/>
          <a:chOff x="0" y="0"/>
          <a:chExt cx="0" cy="0"/>
        </a:xfrm>
      </p:grpSpPr>
      <p:sp>
        <p:nvSpPr>
          <p:cNvPr id="348" name="Shape 34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49" name="Shape 34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15" name="Shape 11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2" name="Shape 352"/>
        <p:cNvGrpSpPr/>
        <p:nvPr/>
      </p:nvGrpSpPr>
      <p:grpSpPr>
        <a:xfrm>
          <a:off x="0" y="0"/>
          <a:ext cx="0" cy="0"/>
          <a:chOff x="0" y="0"/>
          <a:chExt cx="0" cy="0"/>
        </a:xfrm>
      </p:grpSpPr>
      <p:sp>
        <p:nvSpPr>
          <p:cNvPr id="353" name="Shape 35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54" name="Shape 35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7" name="Shape 357"/>
        <p:cNvGrpSpPr/>
        <p:nvPr/>
      </p:nvGrpSpPr>
      <p:grpSpPr>
        <a:xfrm>
          <a:off x="0" y="0"/>
          <a:ext cx="0" cy="0"/>
          <a:chOff x="0" y="0"/>
          <a:chExt cx="0" cy="0"/>
        </a:xfrm>
      </p:grpSpPr>
      <p:sp>
        <p:nvSpPr>
          <p:cNvPr id="358" name="Shape 35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59" name="Shape 35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3" name="Shape 363"/>
        <p:cNvGrpSpPr/>
        <p:nvPr/>
      </p:nvGrpSpPr>
      <p:grpSpPr>
        <a:xfrm>
          <a:off x="0" y="0"/>
          <a:ext cx="0" cy="0"/>
          <a:chOff x="0" y="0"/>
          <a:chExt cx="0" cy="0"/>
        </a:xfrm>
      </p:grpSpPr>
      <p:sp>
        <p:nvSpPr>
          <p:cNvPr id="364" name="Shape 36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65" name="Shape 36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8" name="Shape 368"/>
        <p:cNvGrpSpPr/>
        <p:nvPr/>
      </p:nvGrpSpPr>
      <p:grpSpPr>
        <a:xfrm>
          <a:off x="0" y="0"/>
          <a:ext cx="0" cy="0"/>
          <a:chOff x="0" y="0"/>
          <a:chExt cx="0" cy="0"/>
        </a:xfrm>
      </p:grpSpPr>
      <p:sp>
        <p:nvSpPr>
          <p:cNvPr id="369" name="Shape 36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70" name="Shape 37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3" name="Shape 373"/>
        <p:cNvGrpSpPr/>
        <p:nvPr/>
      </p:nvGrpSpPr>
      <p:grpSpPr>
        <a:xfrm>
          <a:off x="0" y="0"/>
          <a:ext cx="0" cy="0"/>
          <a:chOff x="0" y="0"/>
          <a:chExt cx="0" cy="0"/>
        </a:xfrm>
      </p:grpSpPr>
      <p:sp>
        <p:nvSpPr>
          <p:cNvPr id="374" name="Shape 37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75" name="Shape 37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8" name="Shape 378"/>
        <p:cNvGrpSpPr/>
        <p:nvPr/>
      </p:nvGrpSpPr>
      <p:grpSpPr>
        <a:xfrm>
          <a:off x="0" y="0"/>
          <a:ext cx="0" cy="0"/>
          <a:chOff x="0" y="0"/>
          <a:chExt cx="0" cy="0"/>
        </a:xfrm>
      </p:grpSpPr>
      <p:sp>
        <p:nvSpPr>
          <p:cNvPr id="379" name="Shape 37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80" name="Shape 38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3" name="Shape 383"/>
        <p:cNvGrpSpPr/>
        <p:nvPr/>
      </p:nvGrpSpPr>
      <p:grpSpPr>
        <a:xfrm>
          <a:off x="0" y="0"/>
          <a:ext cx="0" cy="0"/>
          <a:chOff x="0" y="0"/>
          <a:chExt cx="0" cy="0"/>
        </a:xfrm>
      </p:grpSpPr>
      <p:sp>
        <p:nvSpPr>
          <p:cNvPr id="384" name="Shape 38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85" name="Shape 38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9" name="Shape 389"/>
        <p:cNvGrpSpPr/>
        <p:nvPr/>
      </p:nvGrpSpPr>
      <p:grpSpPr>
        <a:xfrm>
          <a:off x="0" y="0"/>
          <a:ext cx="0" cy="0"/>
          <a:chOff x="0" y="0"/>
          <a:chExt cx="0" cy="0"/>
        </a:xfrm>
      </p:grpSpPr>
      <p:sp>
        <p:nvSpPr>
          <p:cNvPr id="390" name="Shape 39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91" name="Shape 39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4" name="Shape 394"/>
        <p:cNvGrpSpPr/>
        <p:nvPr/>
      </p:nvGrpSpPr>
      <p:grpSpPr>
        <a:xfrm>
          <a:off x="0" y="0"/>
          <a:ext cx="0" cy="0"/>
          <a:chOff x="0" y="0"/>
          <a:chExt cx="0" cy="0"/>
        </a:xfrm>
      </p:grpSpPr>
      <p:sp>
        <p:nvSpPr>
          <p:cNvPr id="395" name="Shape 39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396" name="Shape 39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9" name="Shape 399"/>
        <p:cNvGrpSpPr/>
        <p:nvPr/>
      </p:nvGrpSpPr>
      <p:grpSpPr>
        <a:xfrm>
          <a:off x="0" y="0"/>
          <a:ext cx="0" cy="0"/>
          <a:chOff x="0" y="0"/>
          <a:chExt cx="0" cy="0"/>
        </a:xfrm>
      </p:grpSpPr>
      <p:sp>
        <p:nvSpPr>
          <p:cNvPr id="400" name="Shape 40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01" name="Shape 40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21" name="Shape 12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4" name="Shape 404"/>
        <p:cNvGrpSpPr/>
        <p:nvPr/>
      </p:nvGrpSpPr>
      <p:grpSpPr>
        <a:xfrm>
          <a:off x="0" y="0"/>
          <a:ext cx="0" cy="0"/>
          <a:chOff x="0" y="0"/>
          <a:chExt cx="0" cy="0"/>
        </a:xfrm>
      </p:grpSpPr>
      <p:sp>
        <p:nvSpPr>
          <p:cNvPr id="405" name="Shape 40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06" name="Shape 40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9" name="Shape 409"/>
        <p:cNvGrpSpPr/>
        <p:nvPr/>
      </p:nvGrpSpPr>
      <p:grpSpPr>
        <a:xfrm>
          <a:off x="0" y="0"/>
          <a:ext cx="0" cy="0"/>
          <a:chOff x="0" y="0"/>
          <a:chExt cx="0" cy="0"/>
        </a:xfrm>
      </p:grpSpPr>
      <p:sp>
        <p:nvSpPr>
          <p:cNvPr id="410" name="Shape 41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11" name="Shape 41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5" name="Shape 415"/>
        <p:cNvGrpSpPr/>
        <p:nvPr/>
      </p:nvGrpSpPr>
      <p:grpSpPr>
        <a:xfrm>
          <a:off x="0" y="0"/>
          <a:ext cx="0" cy="0"/>
          <a:chOff x="0" y="0"/>
          <a:chExt cx="0" cy="0"/>
        </a:xfrm>
      </p:grpSpPr>
      <p:sp>
        <p:nvSpPr>
          <p:cNvPr id="416" name="Shape 41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17" name="Shape 41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0" name="Shape 420"/>
        <p:cNvGrpSpPr/>
        <p:nvPr/>
      </p:nvGrpSpPr>
      <p:grpSpPr>
        <a:xfrm>
          <a:off x="0" y="0"/>
          <a:ext cx="0" cy="0"/>
          <a:chOff x="0" y="0"/>
          <a:chExt cx="0" cy="0"/>
        </a:xfrm>
      </p:grpSpPr>
      <p:sp>
        <p:nvSpPr>
          <p:cNvPr id="421" name="Shape 42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22" name="Shape 42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5" name="Shape 425"/>
        <p:cNvGrpSpPr/>
        <p:nvPr/>
      </p:nvGrpSpPr>
      <p:grpSpPr>
        <a:xfrm>
          <a:off x="0" y="0"/>
          <a:ext cx="0" cy="0"/>
          <a:chOff x="0" y="0"/>
          <a:chExt cx="0" cy="0"/>
        </a:xfrm>
      </p:grpSpPr>
      <p:sp>
        <p:nvSpPr>
          <p:cNvPr id="426" name="Shape 42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27" name="Shape 42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0" name="Shape 430"/>
        <p:cNvGrpSpPr/>
        <p:nvPr/>
      </p:nvGrpSpPr>
      <p:grpSpPr>
        <a:xfrm>
          <a:off x="0" y="0"/>
          <a:ext cx="0" cy="0"/>
          <a:chOff x="0" y="0"/>
          <a:chExt cx="0" cy="0"/>
        </a:xfrm>
      </p:grpSpPr>
      <p:sp>
        <p:nvSpPr>
          <p:cNvPr id="431" name="Shape 43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32" name="Shape 43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5" name="Shape 435"/>
        <p:cNvGrpSpPr/>
        <p:nvPr/>
      </p:nvGrpSpPr>
      <p:grpSpPr>
        <a:xfrm>
          <a:off x="0" y="0"/>
          <a:ext cx="0" cy="0"/>
          <a:chOff x="0" y="0"/>
          <a:chExt cx="0" cy="0"/>
        </a:xfrm>
      </p:grpSpPr>
      <p:sp>
        <p:nvSpPr>
          <p:cNvPr id="436" name="Shape 43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37" name="Shape 43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1" name="Shape 441"/>
        <p:cNvGrpSpPr/>
        <p:nvPr/>
      </p:nvGrpSpPr>
      <p:grpSpPr>
        <a:xfrm>
          <a:off x="0" y="0"/>
          <a:ext cx="0" cy="0"/>
          <a:chOff x="0" y="0"/>
          <a:chExt cx="0" cy="0"/>
        </a:xfrm>
      </p:grpSpPr>
      <p:sp>
        <p:nvSpPr>
          <p:cNvPr id="442" name="Shape 44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43" name="Shape 44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6" name="Shape 446"/>
        <p:cNvGrpSpPr/>
        <p:nvPr/>
      </p:nvGrpSpPr>
      <p:grpSpPr>
        <a:xfrm>
          <a:off x="0" y="0"/>
          <a:ext cx="0" cy="0"/>
          <a:chOff x="0" y="0"/>
          <a:chExt cx="0" cy="0"/>
        </a:xfrm>
      </p:grpSpPr>
      <p:sp>
        <p:nvSpPr>
          <p:cNvPr id="447" name="Shape 44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48" name="Shape 44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1" name="Shape 451"/>
        <p:cNvGrpSpPr/>
        <p:nvPr/>
      </p:nvGrpSpPr>
      <p:grpSpPr>
        <a:xfrm>
          <a:off x="0" y="0"/>
          <a:ext cx="0" cy="0"/>
          <a:chOff x="0" y="0"/>
          <a:chExt cx="0" cy="0"/>
        </a:xfrm>
      </p:grpSpPr>
      <p:sp>
        <p:nvSpPr>
          <p:cNvPr id="452" name="Shape 45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53" name="Shape 45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26" name="Shape 12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7" name="Shape 457"/>
        <p:cNvGrpSpPr/>
        <p:nvPr/>
      </p:nvGrpSpPr>
      <p:grpSpPr>
        <a:xfrm>
          <a:off x="0" y="0"/>
          <a:ext cx="0" cy="0"/>
          <a:chOff x="0" y="0"/>
          <a:chExt cx="0" cy="0"/>
        </a:xfrm>
      </p:grpSpPr>
      <p:sp>
        <p:nvSpPr>
          <p:cNvPr id="458" name="Shape 45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59" name="Shape 45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2" name="Shape 462"/>
        <p:cNvGrpSpPr/>
        <p:nvPr/>
      </p:nvGrpSpPr>
      <p:grpSpPr>
        <a:xfrm>
          <a:off x="0" y="0"/>
          <a:ext cx="0" cy="0"/>
          <a:chOff x="0" y="0"/>
          <a:chExt cx="0" cy="0"/>
        </a:xfrm>
      </p:grpSpPr>
      <p:sp>
        <p:nvSpPr>
          <p:cNvPr id="463" name="Shape 46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64" name="Shape 46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7" name="Shape 467"/>
        <p:cNvGrpSpPr/>
        <p:nvPr/>
      </p:nvGrpSpPr>
      <p:grpSpPr>
        <a:xfrm>
          <a:off x="0" y="0"/>
          <a:ext cx="0" cy="0"/>
          <a:chOff x="0" y="0"/>
          <a:chExt cx="0" cy="0"/>
        </a:xfrm>
      </p:grpSpPr>
      <p:sp>
        <p:nvSpPr>
          <p:cNvPr id="468" name="Shape 46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69" name="Shape 46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2" name="Shape 472"/>
        <p:cNvGrpSpPr/>
        <p:nvPr/>
      </p:nvGrpSpPr>
      <p:grpSpPr>
        <a:xfrm>
          <a:off x="0" y="0"/>
          <a:ext cx="0" cy="0"/>
          <a:chOff x="0" y="0"/>
          <a:chExt cx="0" cy="0"/>
        </a:xfrm>
      </p:grpSpPr>
      <p:sp>
        <p:nvSpPr>
          <p:cNvPr id="473" name="Shape 47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74" name="Shape 47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7" name="Shape 477"/>
        <p:cNvGrpSpPr/>
        <p:nvPr/>
      </p:nvGrpSpPr>
      <p:grpSpPr>
        <a:xfrm>
          <a:off x="0" y="0"/>
          <a:ext cx="0" cy="0"/>
          <a:chOff x="0" y="0"/>
          <a:chExt cx="0" cy="0"/>
        </a:xfrm>
      </p:grpSpPr>
      <p:sp>
        <p:nvSpPr>
          <p:cNvPr id="478" name="Shape 47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79" name="Shape 47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3" name="Shape 483"/>
        <p:cNvGrpSpPr/>
        <p:nvPr/>
      </p:nvGrpSpPr>
      <p:grpSpPr>
        <a:xfrm>
          <a:off x="0" y="0"/>
          <a:ext cx="0" cy="0"/>
          <a:chOff x="0" y="0"/>
          <a:chExt cx="0" cy="0"/>
        </a:xfrm>
      </p:grpSpPr>
      <p:sp>
        <p:nvSpPr>
          <p:cNvPr id="484" name="Shape 48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85" name="Shape 48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8" name="Shape 488"/>
        <p:cNvGrpSpPr/>
        <p:nvPr/>
      </p:nvGrpSpPr>
      <p:grpSpPr>
        <a:xfrm>
          <a:off x="0" y="0"/>
          <a:ext cx="0" cy="0"/>
          <a:chOff x="0" y="0"/>
          <a:chExt cx="0" cy="0"/>
        </a:xfrm>
      </p:grpSpPr>
      <p:sp>
        <p:nvSpPr>
          <p:cNvPr id="489" name="Shape 48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90" name="Shape 49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3" name="Shape 493"/>
        <p:cNvGrpSpPr/>
        <p:nvPr/>
      </p:nvGrpSpPr>
      <p:grpSpPr>
        <a:xfrm>
          <a:off x="0" y="0"/>
          <a:ext cx="0" cy="0"/>
          <a:chOff x="0" y="0"/>
          <a:chExt cx="0" cy="0"/>
        </a:xfrm>
      </p:grpSpPr>
      <p:sp>
        <p:nvSpPr>
          <p:cNvPr id="494" name="Shape 494"/>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495" name="Shape 495"/>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8" name="Shape 498"/>
        <p:cNvGrpSpPr/>
        <p:nvPr/>
      </p:nvGrpSpPr>
      <p:grpSpPr>
        <a:xfrm>
          <a:off x="0" y="0"/>
          <a:ext cx="0" cy="0"/>
          <a:chOff x="0" y="0"/>
          <a:chExt cx="0" cy="0"/>
        </a:xfrm>
      </p:grpSpPr>
      <p:sp>
        <p:nvSpPr>
          <p:cNvPr id="499" name="Shape 499"/>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00" name="Shape 500"/>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4" name="Shape 504"/>
        <p:cNvGrpSpPr/>
        <p:nvPr/>
      </p:nvGrpSpPr>
      <p:grpSpPr>
        <a:xfrm>
          <a:off x="0" y="0"/>
          <a:ext cx="0" cy="0"/>
          <a:chOff x="0" y="0"/>
          <a:chExt cx="0" cy="0"/>
        </a:xfrm>
      </p:grpSpPr>
      <p:sp>
        <p:nvSpPr>
          <p:cNvPr id="505" name="Shape 50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06" name="Shape 50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31" name="Shape 13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9" name="Shape 509"/>
        <p:cNvGrpSpPr/>
        <p:nvPr/>
      </p:nvGrpSpPr>
      <p:grpSpPr>
        <a:xfrm>
          <a:off x="0" y="0"/>
          <a:ext cx="0" cy="0"/>
          <a:chOff x="0" y="0"/>
          <a:chExt cx="0" cy="0"/>
        </a:xfrm>
      </p:grpSpPr>
      <p:sp>
        <p:nvSpPr>
          <p:cNvPr id="510" name="Shape 51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11" name="Shape 51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4" name="Shape 514"/>
        <p:cNvGrpSpPr/>
        <p:nvPr/>
      </p:nvGrpSpPr>
      <p:grpSpPr>
        <a:xfrm>
          <a:off x="0" y="0"/>
          <a:ext cx="0" cy="0"/>
          <a:chOff x="0" y="0"/>
          <a:chExt cx="0" cy="0"/>
        </a:xfrm>
      </p:grpSpPr>
      <p:sp>
        <p:nvSpPr>
          <p:cNvPr id="515" name="Shape 51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16" name="Shape 51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9" name="Shape 519"/>
        <p:cNvGrpSpPr/>
        <p:nvPr/>
      </p:nvGrpSpPr>
      <p:grpSpPr>
        <a:xfrm>
          <a:off x="0" y="0"/>
          <a:ext cx="0" cy="0"/>
          <a:chOff x="0" y="0"/>
          <a:chExt cx="0" cy="0"/>
        </a:xfrm>
      </p:grpSpPr>
      <p:sp>
        <p:nvSpPr>
          <p:cNvPr id="520" name="Shape 520"/>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21" name="Shape 521"/>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4" name="Shape 524"/>
        <p:cNvGrpSpPr/>
        <p:nvPr/>
      </p:nvGrpSpPr>
      <p:grpSpPr>
        <a:xfrm>
          <a:off x="0" y="0"/>
          <a:ext cx="0" cy="0"/>
          <a:chOff x="0" y="0"/>
          <a:chExt cx="0" cy="0"/>
        </a:xfrm>
      </p:grpSpPr>
      <p:sp>
        <p:nvSpPr>
          <p:cNvPr id="525" name="Shape 52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26" name="Shape 52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0" name="Shape 530"/>
        <p:cNvGrpSpPr/>
        <p:nvPr/>
      </p:nvGrpSpPr>
      <p:grpSpPr>
        <a:xfrm>
          <a:off x="0" y="0"/>
          <a:ext cx="0" cy="0"/>
          <a:chOff x="0" y="0"/>
          <a:chExt cx="0" cy="0"/>
        </a:xfrm>
      </p:grpSpPr>
      <p:sp>
        <p:nvSpPr>
          <p:cNvPr id="531" name="Shape 53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32" name="Shape 53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5" name="Shape 535"/>
        <p:cNvGrpSpPr/>
        <p:nvPr/>
      </p:nvGrpSpPr>
      <p:grpSpPr>
        <a:xfrm>
          <a:off x="0" y="0"/>
          <a:ext cx="0" cy="0"/>
          <a:chOff x="0" y="0"/>
          <a:chExt cx="0" cy="0"/>
        </a:xfrm>
      </p:grpSpPr>
      <p:sp>
        <p:nvSpPr>
          <p:cNvPr id="536" name="Shape 53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37" name="Shape 53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0" name="Shape 540"/>
        <p:cNvGrpSpPr/>
        <p:nvPr/>
      </p:nvGrpSpPr>
      <p:grpSpPr>
        <a:xfrm>
          <a:off x="0" y="0"/>
          <a:ext cx="0" cy="0"/>
          <a:chOff x="0" y="0"/>
          <a:chExt cx="0" cy="0"/>
        </a:xfrm>
      </p:grpSpPr>
      <p:sp>
        <p:nvSpPr>
          <p:cNvPr id="541" name="Shape 54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42" name="Shape 54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5" name="Shape 545"/>
        <p:cNvGrpSpPr/>
        <p:nvPr/>
      </p:nvGrpSpPr>
      <p:grpSpPr>
        <a:xfrm>
          <a:off x="0" y="0"/>
          <a:ext cx="0" cy="0"/>
          <a:chOff x="0" y="0"/>
          <a:chExt cx="0" cy="0"/>
        </a:xfrm>
      </p:grpSpPr>
      <p:sp>
        <p:nvSpPr>
          <p:cNvPr id="546" name="Shape 54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47" name="Shape 54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0" name="Shape 550"/>
        <p:cNvGrpSpPr/>
        <p:nvPr/>
      </p:nvGrpSpPr>
      <p:grpSpPr>
        <a:xfrm>
          <a:off x="0" y="0"/>
          <a:ext cx="0" cy="0"/>
          <a:chOff x="0" y="0"/>
          <a:chExt cx="0" cy="0"/>
        </a:xfrm>
      </p:grpSpPr>
      <p:sp>
        <p:nvSpPr>
          <p:cNvPr id="551" name="Shape 551"/>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52" name="Shape 552"/>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5" name="Shape 555"/>
        <p:cNvGrpSpPr/>
        <p:nvPr/>
      </p:nvGrpSpPr>
      <p:grpSpPr>
        <a:xfrm>
          <a:off x="0" y="0"/>
          <a:ext cx="0" cy="0"/>
          <a:chOff x="0" y="0"/>
          <a:chExt cx="0" cy="0"/>
        </a:xfrm>
      </p:grpSpPr>
      <p:sp>
        <p:nvSpPr>
          <p:cNvPr id="556" name="Shape 556"/>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57" name="Shape 557"/>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4" name="Shape 134"/>
        <p:cNvGrpSpPr/>
        <p:nvPr/>
      </p:nvGrpSpPr>
      <p:grpSpPr>
        <a:xfrm>
          <a:off x="0" y="0"/>
          <a:ext cx="0" cy="0"/>
          <a:chOff x="0" y="0"/>
          <a:chExt cx="0" cy="0"/>
        </a:xfrm>
      </p:grpSpPr>
      <p:sp>
        <p:nvSpPr>
          <p:cNvPr id="135" name="Shape 135"/>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136" name="Shape 136"/>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1" name="Shape 561"/>
        <p:cNvGrpSpPr/>
        <p:nvPr/>
      </p:nvGrpSpPr>
      <p:grpSpPr>
        <a:xfrm>
          <a:off x="0" y="0"/>
          <a:ext cx="0" cy="0"/>
          <a:chOff x="0" y="0"/>
          <a:chExt cx="0" cy="0"/>
        </a:xfrm>
      </p:grpSpPr>
      <p:sp>
        <p:nvSpPr>
          <p:cNvPr id="562" name="Shape 56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63" name="Shape 56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6" name="Shape 566"/>
        <p:cNvGrpSpPr/>
        <p:nvPr/>
      </p:nvGrpSpPr>
      <p:grpSpPr>
        <a:xfrm>
          <a:off x="0" y="0"/>
          <a:ext cx="0" cy="0"/>
          <a:chOff x="0" y="0"/>
          <a:chExt cx="0" cy="0"/>
        </a:xfrm>
      </p:grpSpPr>
      <p:sp>
        <p:nvSpPr>
          <p:cNvPr id="567" name="Shape 56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68" name="Shape 56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1" name="Shape 571"/>
        <p:cNvGrpSpPr/>
        <p:nvPr/>
      </p:nvGrpSpPr>
      <p:grpSpPr>
        <a:xfrm>
          <a:off x="0" y="0"/>
          <a:ext cx="0" cy="0"/>
          <a:chOff x="0" y="0"/>
          <a:chExt cx="0" cy="0"/>
        </a:xfrm>
      </p:grpSpPr>
      <p:sp>
        <p:nvSpPr>
          <p:cNvPr id="572" name="Shape 57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73" name="Shape 57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6" name="Shape 576"/>
        <p:cNvGrpSpPr/>
        <p:nvPr/>
      </p:nvGrpSpPr>
      <p:grpSpPr>
        <a:xfrm>
          <a:off x="0" y="0"/>
          <a:ext cx="0" cy="0"/>
          <a:chOff x="0" y="0"/>
          <a:chExt cx="0" cy="0"/>
        </a:xfrm>
      </p:grpSpPr>
      <p:sp>
        <p:nvSpPr>
          <p:cNvPr id="577" name="Shape 577"/>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78" name="Shape 578"/>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1" name="Shape 581"/>
        <p:cNvGrpSpPr/>
        <p:nvPr/>
      </p:nvGrpSpPr>
      <p:grpSpPr>
        <a:xfrm>
          <a:off x="0" y="0"/>
          <a:ext cx="0" cy="0"/>
          <a:chOff x="0" y="0"/>
          <a:chExt cx="0" cy="0"/>
        </a:xfrm>
      </p:grpSpPr>
      <p:sp>
        <p:nvSpPr>
          <p:cNvPr id="582" name="Shape 582"/>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83" name="Shape 583"/>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7" name="Shape 587"/>
        <p:cNvGrpSpPr/>
        <p:nvPr/>
      </p:nvGrpSpPr>
      <p:grpSpPr>
        <a:xfrm>
          <a:off x="0" y="0"/>
          <a:ext cx="0" cy="0"/>
          <a:chOff x="0" y="0"/>
          <a:chExt cx="0" cy="0"/>
        </a:xfrm>
      </p:grpSpPr>
      <p:sp>
        <p:nvSpPr>
          <p:cNvPr id="588" name="Shape 58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89" name="Shape 58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2" name="Shape 592"/>
        <p:cNvGrpSpPr/>
        <p:nvPr/>
      </p:nvGrpSpPr>
      <p:grpSpPr>
        <a:xfrm>
          <a:off x="0" y="0"/>
          <a:ext cx="0" cy="0"/>
          <a:chOff x="0" y="0"/>
          <a:chExt cx="0" cy="0"/>
        </a:xfrm>
      </p:grpSpPr>
      <p:sp>
        <p:nvSpPr>
          <p:cNvPr id="593" name="Shape 59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94" name="Shape 59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7" name="Shape 597"/>
        <p:cNvGrpSpPr/>
        <p:nvPr/>
      </p:nvGrpSpPr>
      <p:grpSpPr>
        <a:xfrm>
          <a:off x="0" y="0"/>
          <a:ext cx="0" cy="0"/>
          <a:chOff x="0" y="0"/>
          <a:chExt cx="0" cy="0"/>
        </a:xfrm>
      </p:grpSpPr>
      <p:sp>
        <p:nvSpPr>
          <p:cNvPr id="598" name="Shape 59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599" name="Shape 59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2" name="Shape 602"/>
        <p:cNvGrpSpPr/>
        <p:nvPr/>
      </p:nvGrpSpPr>
      <p:grpSpPr>
        <a:xfrm>
          <a:off x="0" y="0"/>
          <a:ext cx="0" cy="0"/>
          <a:chOff x="0" y="0"/>
          <a:chExt cx="0" cy="0"/>
        </a:xfrm>
      </p:grpSpPr>
      <p:sp>
        <p:nvSpPr>
          <p:cNvPr id="603" name="Shape 603"/>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04" name="Shape 604"/>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7" name="Shape 607"/>
        <p:cNvGrpSpPr/>
        <p:nvPr/>
      </p:nvGrpSpPr>
      <p:grpSpPr>
        <a:xfrm>
          <a:off x="0" y="0"/>
          <a:ext cx="0" cy="0"/>
          <a:chOff x="0" y="0"/>
          <a:chExt cx="0" cy="0"/>
        </a:xfrm>
      </p:grpSpPr>
      <p:sp>
        <p:nvSpPr>
          <p:cNvPr id="608" name="Shape 608"/>
          <p:cNvSpPr txBox="1"/>
          <p:nvPr>
            <p:ph idx="1" type="body"/>
          </p:nvPr>
        </p:nvSpPr>
        <p:spPr>
          <a:xfrm>
            <a:off x="707708" y="4505980"/>
            <a:ext cx="5661660" cy="3686710"/>
          </a:xfrm>
          <a:prstGeom prst="rect">
            <a:avLst/>
          </a:prstGeom>
        </p:spPr>
        <p:txBody>
          <a:bodyPr anchorCtr="0" anchor="t" bIns="91425" lIns="91425" rIns="91425" tIns="91425">
            <a:noAutofit/>
          </a:bodyPr>
          <a:lstStyle/>
          <a:p>
            <a:pPr lvl="0">
              <a:spcBef>
                <a:spcPts val="0"/>
              </a:spcBef>
              <a:buNone/>
            </a:pPr>
            <a:r>
              <a:t/>
            </a:r>
            <a:endParaRPr/>
          </a:p>
        </p:txBody>
      </p:sp>
      <p:sp>
        <p:nvSpPr>
          <p:cNvPr id="609" name="Shape 609"/>
          <p:cNvSpPr/>
          <p:nvPr>
            <p:ph idx="2" type="sldImg"/>
          </p:nvPr>
        </p:nvSpPr>
        <p:spPr>
          <a:xfrm>
            <a:off x="728662" y="1169987"/>
            <a:ext cx="5619750" cy="3160711"/>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7" name="Shape 17"/>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10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10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10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10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10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8" name="Shape 1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9" name="Shape 1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0" name="Shape 2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0" name="Shape 70"/>
          <p:cNvSpPr/>
          <p:nvPr>
            <p:ph idx="2" type="pic"/>
          </p:nvPr>
        </p:nvSpPr>
        <p:spPr>
          <a:xfrm>
            <a:off x="5183187" y="987425"/>
            <a:ext cx="6172199" cy="4873624"/>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32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8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24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9pPr>
          </a:lstStyle>
          <a:p/>
        </p:txBody>
      </p:sp>
      <p:sp>
        <p:nvSpPr>
          <p:cNvPr id="71" name="Shape 71"/>
          <p:cNvSpPr txBox="1"/>
          <p:nvPr>
            <p:ph idx="1"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72" name="Shape 72"/>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3" name="Shape 73"/>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4" name="Shape 74"/>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7" name="Shape 77"/>
          <p:cNvSpPr txBox="1"/>
          <p:nvPr>
            <p:ph idx="1" type="body"/>
          </p:nvPr>
        </p:nvSpPr>
        <p:spPr>
          <a:xfrm rot="5400000">
            <a:off x="3920331" y="-1256505"/>
            <a:ext cx="4351338" cy="105155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78" name="Shape 7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79" name="Shape 7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0" name="Shape 8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7133431" y="1956594"/>
            <a:ext cx="5811838" cy="2628899"/>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3" name="Shape 83"/>
          <p:cNvSpPr txBox="1"/>
          <p:nvPr>
            <p:ph idx="1" type="body"/>
          </p:nvPr>
        </p:nvSpPr>
        <p:spPr>
          <a:xfrm rot="5400000">
            <a:off x="1799431" y="-596105"/>
            <a:ext cx="5811838" cy="7734299"/>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84" name="Shape 8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5" name="Shape 8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86" name="Shape 8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1" name="Shape 21"/>
        <p:cNvGrpSpPr/>
        <p:nvPr/>
      </p:nvGrpSpPr>
      <p:grpSpPr>
        <a:xfrm>
          <a:off x="0" y="0"/>
          <a:ext cx="0" cy="0"/>
          <a:chOff x="0" y="0"/>
          <a:chExt cx="0" cy="0"/>
        </a:xfrm>
      </p:grpSpPr>
      <p:sp>
        <p:nvSpPr>
          <p:cNvPr id="22" name="Shape 22"/>
          <p:cNvSpPr txBox="1"/>
          <p:nvPr>
            <p:ph type="ctrTitle"/>
          </p:nvPr>
        </p:nvSpPr>
        <p:spPr>
          <a:xfrm>
            <a:off x="1524000" y="1122362"/>
            <a:ext cx="9144000" cy="2387600"/>
          </a:xfrm>
          <a:prstGeom prst="rect">
            <a:avLst/>
          </a:prstGeom>
          <a:noFill/>
          <a:ln>
            <a:noFill/>
          </a:ln>
        </p:spPr>
        <p:txBody>
          <a:bodyPr anchorCtr="0" anchor="b" bIns="91425" lIns="91425" rIns="91425" tIns="91425"/>
          <a:lstStyle>
            <a:lvl1pPr indent="0" lvl="0" marL="0" marR="0" rtl="0" algn="ctr">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3" name="Shape 23"/>
          <p:cNvSpPr txBox="1"/>
          <p:nvPr>
            <p:ph idx="1" type="subTitle"/>
          </p:nvPr>
        </p:nvSpPr>
        <p:spPr>
          <a:xfrm>
            <a:off x="1524000" y="3602037"/>
            <a:ext cx="9144000" cy="1655761"/>
          </a:xfrm>
          <a:prstGeom prst="rect">
            <a:avLst/>
          </a:prstGeom>
          <a:noFill/>
          <a:ln>
            <a:noFill/>
          </a:ln>
        </p:spPr>
        <p:txBody>
          <a:bodyPr anchorCtr="0" anchor="t" bIns="91425" lIns="91425" rIns="91425" tIns="91425"/>
          <a:lstStyle>
            <a:lvl1pPr indent="0" lvl="0" marL="0" marR="0" rtl="0" algn="ctr">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ctr">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ctr">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ctr">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24" name="Shape 2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5" name="Shape 2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26" name="Shape 2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27" name="Shape 27"/>
        <p:cNvGrpSpPr/>
        <p:nvPr/>
      </p:nvGrpSpPr>
      <p:grpSpPr>
        <a:xfrm>
          <a:off x="0" y="0"/>
          <a:ext cx="0" cy="0"/>
          <a:chOff x="0" y="0"/>
          <a:chExt cx="0" cy="0"/>
        </a:xfrm>
      </p:grpSpPr>
      <p:sp>
        <p:nvSpPr>
          <p:cNvPr id="28" name="Shape 28"/>
          <p:cNvSpPr txBox="1"/>
          <p:nvPr>
            <p:ph type="title"/>
          </p:nvPr>
        </p:nvSpPr>
        <p:spPr>
          <a:xfrm>
            <a:off x="609600" y="274637"/>
            <a:ext cx="10972799" cy="1143200"/>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9" name="Shape 29"/>
          <p:cNvSpPr txBox="1"/>
          <p:nvPr>
            <p:ph idx="1" type="body"/>
          </p:nvPr>
        </p:nvSpPr>
        <p:spPr>
          <a:xfrm>
            <a:off x="609600" y="1600200"/>
            <a:ext cx="10972799" cy="4967599"/>
          </a:xfrm>
          <a:prstGeom prst="rect">
            <a:avLst/>
          </a:prstGeom>
          <a:noFill/>
          <a:ln>
            <a:noFill/>
          </a:ln>
        </p:spPr>
        <p:txBody>
          <a:bodyPr anchorCtr="0" anchor="t" bIns="91425" lIns="91425" rIns="91425" tIns="91425"/>
          <a:lstStyle>
            <a:lvl1pPr indent="-50800" lvl="0" marL="228600" marR="0" rtl="0" algn="l">
              <a:lnSpc>
                <a:spcPct val="90000"/>
              </a:lnSpc>
              <a:spcBef>
                <a:spcPts val="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831850" y="1709738"/>
            <a:ext cx="10515599" cy="2852737"/>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60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2" name="Shape 32"/>
          <p:cNvSpPr txBox="1"/>
          <p:nvPr>
            <p:ph idx="1" type="body"/>
          </p:nvPr>
        </p:nvSpPr>
        <p:spPr>
          <a:xfrm>
            <a:off x="831850" y="4589462"/>
            <a:ext cx="10515599" cy="1500187"/>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600" u="none" cap="none" strike="noStrike">
                <a:solidFill>
                  <a:schemeClr val="lt1"/>
                </a:solidFill>
                <a:latin typeface="Calibri"/>
                <a:ea typeface="Calibri"/>
                <a:cs typeface="Calibri"/>
                <a:sym typeface="Calibri"/>
              </a:defRPr>
            </a:lvl9pPr>
          </a:lstStyle>
          <a:p/>
        </p:txBody>
      </p:sp>
      <p:sp>
        <p:nvSpPr>
          <p:cNvPr id="33" name="Shape 33"/>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4" name="Shape 34"/>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35" name="Shape 35"/>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8" name="Shape 38"/>
          <p:cNvSpPr txBox="1"/>
          <p:nvPr>
            <p:ph idx="1" type="body"/>
          </p:nvPr>
        </p:nvSpPr>
        <p:spPr>
          <a:xfrm>
            <a:off x="838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39" name="Shape 39"/>
          <p:cNvSpPr txBox="1"/>
          <p:nvPr>
            <p:ph idx="2" type="body"/>
          </p:nvPr>
        </p:nvSpPr>
        <p:spPr>
          <a:xfrm>
            <a:off x="6172200" y="1825625"/>
            <a:ext cx="5181600"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0" name="Shape 40"/>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41" name="Shape 41"/>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42" name="Shape 42"/>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839787"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5" name="Shape 45"/>
          <p:cNvSpPr txBox="1"/>
          <p:nvPr>
            <p:ph idx="1" type="body"/>
          </p:nvPr>
        </p:nvSpPr>
        <p:spPr>
          <a:xfrm>
            <a:off x="839787" y="1681163"/>
            <a:ext cx="51577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46" name="Shape 46"/>
          <p:cNvSpPr txBox="1"/>
          <p:nvPr>
            <p:ph idx="2" type="body"/>
          </p:nvPr>
        </p:nvSpPr>
        <p:spPr>
          <a:xfrm>
            <a:off x="839787" y="2505075"/>
            <a:ext cx="51577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7" name="Shape 47"/>
          <p:cNvSpPr txBox="1"/>
          <p:nvPr>
            <p:ph idx="3" type="body"/>
          </p:nvPr>
        </p:nvSpPr>
        <p:spPr>
          <a:xfrm>
            <a:off x="6172200" y="1681163"/>
            <a:ext cx="5183187" cy="823912"/>
          </a:xfrm>
          <a:prstGeom prst="rect">
            <a:avLst/>
          </a:prstGeom>
          <a:noFill/>
          <a:ln>
            <a:noFill/>
          </a:ln>
        </p:spPr>
        <p:txBody>
          <a:bodyPr anchorCtr="0" anchor="b" bIns="91425" lIns="91425" rIns="91425" tIns="91425"/>
          <a:lstStyle>
            <a:lvl1pPr indent="0" lvl="0" marL="0" marR="0" rtl="0" algn="l">
              <a:lnSpc>
                <a:spcPct val="90000"/>
              </a:lnSpc>
              <a:spcBef>
                <a:spcPts val="1000"/>
              </a:spcBef>
              <a:buClr>
                <a:schemeClr val="lt1"/>
              </a:buClr>
              <a:buFont typeface="Arial"/>
              <a:buNone/>
              <a:defRPr b="1" i="0" sz="24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1" i="0" sz="20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1" i="0" sz="18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1" i="0" sz="1600" u="none" cap="none" strike="noStrike">
                <a:solidFill>
                  <a:schemeClr val="lt1"/>
                </a:solidFill>
                <a:latin typeface="Calibri"/>
                <a:ea typeface="Calibri"/>
                <a:cs typeface="Calibri"/>
                <a:sym typeface="Calibri"/>
              </a:defRPr>
            </a:lvl9pPr>
          </a:lstStyle>
          <a:p/>
        </p:txBody>
      </p:sp>
      <p:sp>
        <p:nvSpPr>
          <p:cNvPr id="48" name="Shape 48"/>
          <p:cNvSpPr txBox="1"/>
          <p:nvPr>
            <p:ph idx="4" type="body"/>
          </p:nvPr>
        </p:nvSpPr>
        <p:spPr>
          <a:xfrm>
            <a:off x="6172200" y="2505075"/>
            <a:ext cx="5183187" cy="368458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49" name="Shape 49"/>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0" name="Shape 50"/>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1" name="Shape 51"/>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4" name="Shape 54"/>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5" name="Shape 55"/>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6" name="Shape 56"/>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59" name="Shape 59"/>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0" name="Shape 60"/>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839787" y="457200"/>
            <a:ext cx="3932237" cy="1600199"/>
          </a:xfrm>
          <a:prstGeom prst="rect">
            <a:avLst/>
          </a:prstGeom>
          <a:noFill/>
          <a:ln>
            <a:noFill/>
          </a:ln>
        </p:spPr>
        <p:txBody>
          <a:bodyPr anchorCtr="0" anchor="b" bIns="91425" lIns="91425" rIns="91425" tIns="91425"/>
          <a:lstStyle>
            <a:lvl1pPr indent="0" lvl="0" marL="0" marR="0" rtl="0" algn="l">
              <a:lnSpc>
                <a:spcPct val="90000"/>
              </a:lnSpc>
              <a:spcBef>
                <a:spcPts val="0"/>
              </a:spcBef>
              <a:buClr>
                <a:schemeClr val="lt1"/>
              </a:buClr>
              <a:buFont typeface="Calibri"/>
              <a:buNone/>
              <a:defRPr b="0" i="0" sz="32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3" name="Shape 63"/>
          <p:cNvSpPr txBox="1"/>
          <p:nvPr>
            <p:ph idx="1" type="body"/>
          </p:nvPr>
        </p:nvSpPr>
        <p:spPr>
          <a:xfrm>
            <a:off x="5183187" y="987425"/>
            <a:ext cx="6172199" cy="4873624"/>
          </a:xfrm>
          <a:prstGeom prst="rect">
            <a:avLst/>
          </a:prstGeom>
          <a:noFill/>
          <a:ln>
            <a:noFill/>
          </a:ln>
        </p:spPr>
        <p:txBody>
          <a:bodyPr anchorCtr="0" anchor="t" bIns="91425" lIns="91425" rIns="91425" tIns="91425"/>
          <a:lstStyle>
            <a:lvl1pPr indent="-25400" lvl="0" marL="228600" marR="0" rtl="0" algn="l">
              <a:lnSpc>
                <a:spcPct val="90000"/>
              </a:lnSpc>
              <a:spcBef>
                <a:spcPts val="1000"/>
              </a:spcBef>
              <a:buClr>
                <a:schemeClr val="lt1"/>
              </a:buClr>
              <a:buSzPct val="100000"/>
              <a:buFont typeface="Arial"/>
              <a:buChar char="•"/>
              <a:defRPr b="0" i="0" sz="3200" u="none" cap="none" strike="noStrike">
                <a:solidFill>
                  <a:schemeClr val="lt1"/>
                </a:solidFill>
                <a:latin typeface="Calibri"/>
                <a:ea typeface="Calibri"/>
                <a:cs typeface="Calibri"/>
                <a:sym typeface="Calibri"/>
              </a:defRPr>
            </a:lvl1pPr>
            <a:lvl2pPr indent="-50800" lvl="1" marL="685800" marR="0" rtl="0" algn="l">
              <a:lnSpc>
                <a:spcPct val="90000"/>
              </a:lnSpc>
              <a:spcBef>
                <a:spcPts val="5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2pPr>
            <a:lvl3pPr indent="-76200" lvl="2" marL="11430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3pPr>
            <a:lvl4pPr indent="-101600" lvl="3" marL="1600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4pPr>
            <a:lvl5pPr indent="-101600" lvl="4" marL="20574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5pPr>
            <a:lvl6pPr indent="-101600" lvl="5" marL="25146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6pPr>
            <a:lvl7pPr indent="-101600" lvl="6" marL="29718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7pPr>
            <a:lvl8pPr indent="-101600" lvl="7" marL="3429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8pPr>
            <a:lvl9pPr indent="-101600" lvl="8" marL="38862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9pPr>
          </a:lstStyle>
          <a:p/>
        </p:txBody>
      </p:sp>
      <p:sp>
        <p:nvSpPr>
          <p:cNvPr id="64" name="Shape 64"/>
          <p:cNvSpPr txBox="1"/>
          <p:nvPr>
            <p:ph idx="2" type="body"/>
          </p:nvPr>
        </p:nvSpPr>
        <p:spPr>
          <a:xfrm>
            <a:off x="839787" y="2057400"/>
            <a:ext cx="3932237" cy="3811588"/>
          </a:xfrm>
          <a:prstGeom prst="rect">
            <a:avLst/>
          </a:prstGeom>
          <a:noFill/>
          <a:ln>
            <a:noFill/>
          </a:ln>
        </p:spPr>
        <p:txBody>
          <a:bodyPr anchorCtr="0" anchor="t" bIns="91425" lIns="91425" rIns="91425" tIns="91425"/>
          <a:lstStyle>
            <a:lvl1pPr indent="0" lvl="0" marL="0" marR="0" rtl="0" algn="l">
              <a:lnSpc>
                <a:spcPct val="90000"/>
              </a:lnSpc>
              <a:spcBef>
                <a:spcPts val="1000"/>
              </a:spcBef>
              <a:buClr>
                <a:schemeClr val="lt1"/>
              </a:buClr>
              <a:buFont typeface="Arial"/>
              <a:buNone/>
              <a:defRPr b="0" i="0" sz="1600" u="none" cap="none" strike="noStrike">
                <a:solidFill>
                  <a:schemeClr val="lt1"/>
                </a:solidFill>
                <a:latin typeface="Calibri"/>
                <a:ea typeface="Calibri"/>
                <a:cs typeface="Calibri"/>
                <a:sym typeface="Calibri"/>
              </a:defRPr>
            </a:lvl1pPr>
            <a:lvl2pPr indent="0" lvl="1" marL="457200" marR="0" rtl="0" algn="l">
              <a:lnSpc>
                <a:spcPct val="90000"/>
              </a:lnSpc>
              <a:spcBef>
                <a:spcPts val="500"/>
              </a:spcBef>
              <a:buClr>
                <a:schemeClr val="lt1"/>
              </a:buClr>
              <a:buFont typeface="Arial"/>
              <a:buNone/>
              <a:defRPr b="0" i="0" sz="1400" u="none" cap="none" strike="noStrike">
                <a:solidFill>
                  <a:schemeClr val="lt1"/>
                </a:solidFill>
                <a:latin typeface="Calibri"/>
                <a:ea typeface="Calibri"/>
                <a:cs typeface="Calibri"/>
                <a:sym typeface="Calibri"/>
              </a:defRPr>
            </a:lvl2pPr>
            <a:lvl3pPr indent="0" lvl="2" marL="914400" marR="0" rtl="0" algn="l">
              <a:lnSpc>
                <a:spcPct val="90000"/>
              </a:lnSpc>
              <a:spcBef>
                <a:spcPts val="500"/>
              </a:spcBef>
              <a:buClr>
                <a:schemeClr val="lt1"/>
              </a:buClr>
              <a:buFont typeface="Arial"/>
              <a:buNone/>
              <a:defRPr b="0" i="0" sz="1200" u="none" cap="none" strike="noStrike">
                <a:solidFill>
                  <a:schemeClr val="lt1"/>
                </a:solidFill>
                <a:latin typeface="Calibri"/>
                <a:ea typeface="Calibri"/>
                <a:cs typeface="Calibri"/>
                <a:sym typeface="Calibri"/>
              </a:defRPr>
            </a:lvl3pPr>
            <a:lvl4pPr indent="0" lvl="3" marL="1371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4pPr>
            <a:lvl5pPr indent="0" lvl="4" marL="18288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5pPr>
            <a:lvl6pPr indent="0" lvl="5" marL="22860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6pPr>
            <a:lvl7pPr indent="0" lvl="6" marL="27432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7pPr>
            <a:lvl8pPr indent="0" lvl="7" marL="32004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8pPr>
            <a:lvl9pPr indent="0" lvl="8" marL="3657600" marR="0" rtl="0" algn="l">
              <a:lnSpc>
                <a:spcPct val="90000"/>
              </a:lnSpc>
              <a:spcBef>
                <a:spcPts val="500"/>
              </a:spcBef>
              <a:buClr>
                <a:schemeClr val="lt1"/>
              </a:buClr>
              <a:buFont typeface="Arial"/>
              <a:buNone/>
              <a:defRPr b="0" i="0" sz="1000" u="none" cap="none" strike="noStrike">
                <a:solidFill>
                  <a:schemeClr val="lt1"/>
                </a:solidFill>
                <a:latin typeface="Calibri"/>
                <a:ea typeface="Calibri"/>
                <a:cs typeface="Calibri"/>
                <a:sym typeface="Calibri"/>
              </a:defRPr>
            </a:lvl9pPr>
          </a:lstStyle>
          <a:p/>
        </p:txBody>
      </p:sp>
      <p:sp>
        <p:nvSpPr>
          <p:cNvPr id="65" name="Shape 65"/>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6" name="Shape 66"/>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67" name="Shape 67"/>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838200" y="365125"/>
            <a:ext cx="10515599" cy="1325562"/>
          </a:xfrm>
          <a:prstGeom prst="rect">
            <a:avLst/>
          </a:prstGeom>
          <a:noFill/>
          <a:ln>
            <a:noFill/>
          </a:ln>
        </p:spPr>
        <p:txBody>
          <a:bodyPr anchorCtr="0" anchor="ctr" bIns="91425" lIns="91425" rIns="91425" tIns="91425"/>
          <a:lstStyle>
            <a:lvl1pPr indent="0" lvl="0" marL="0" marR="0" rtl="0" algn="l">
              <a:lnSpc>
                <a:spcPct val="90000"/>
              </a:lnSpc>
              <a:spcBef>
                <a:spcPts val="0"/>
              </a:spcBef>
              <a:buClr>
                <a:schemeClr val="lt1"/>
              </a:buClr>
              <a:buFont typeface="Calibri"/>
              <a:buNone/>
              <a:defRPr b="0" i="0" sz="4400" u="none" cap="none" strike="noStrike">
                <a:solidFill>
                  <a:schemeClr val="lt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838200" y="1825625"/>
            <a:ext cx="10515599" cy="4351338"/>
          </a:xfrm>
          <a:prstGeom prst="rect">
            <a:avLst/>
          </a:prstGeom>
          <a:noFill/>
          <a:ln>
            <a:noFill/>
          </a:ln>
        </p:spPr>
        <p:txBody>
          <a:bodyPr anchorCtr="0" anchor="t" bIns="91425" lIns="91425" rIns="91425" tIns="91425"/>
          <a:lstStyle>
            <a:lvl1pPr indent="-50800" lvl="0" marL="228600" marR="0" rtl="0" algn="l">
              <a:lnSpc>
                <a:spcPct val="90000"/>
              </a:lnSpc>
              <a:spcBef>
                <a:spcPts val="1000"/>
              </a:spcBef>
              <a:buClr>
                <a:schemeClr val="lt1"/>
              </a:buClr>
              <a:buSzPct val="100000"/>
              <a:buFont typeface="Arial"/>
              <a:buChar char="•"/>
              <a:defRPr b="0" i="0" sz="2800" u="none" cap="none" strike="noStrike">
                <a:solidFill>
                  <a:schemeClr val="lt1"/>
                </a:solidFill>
                <a:latin typeface="Calibri"/>
                <a:ea typeface="Calibri"/>
                <a:cs typeface="Calibri"/>
                <a:sym typeface="Calibri"/>
              </a:defRPr>
            </a:lvl1pPr>
            <a:lvl2pPr indent="-76200" lvl="1" marL="685800" marR="0" rtl="0" algn="l">
              <a:lnSpc>
                <a:spcPct val="90000"/>
              </a:lnSpc>
              <a:spcBef>
                <a:spcPts val="500"/>
              </a:spcBef>
              <a:buClr>
                <a:schemeClr val="lt1"/>
              </a:buClr>
              <a:buSzPct val="100000"/>
              <a:buFont typeface="Arial"/>
              <a:buChar char="•"/>
              <a:defRPr b="0" i="0" sz="2400" u="none" cap="none" strike="noStrike">
                <a:solidFill>
                  <a:schemeClr val="lt1"/>
                </a:solidFill>
                <a:latin typeface="Calibri"/>
                <a:ea typeface="Calibri"/>
                <a:cs typeface="Calibri"/>
                <a:sym typeface="Calibri"/>
              </a:defRPr>
            </a:lvl2pPr>
            <a:lvl3pPr indent="-101600" lvl="2" marL="1143000" marR="0" rtl="0" algn="l">
              <a:lnSpc>
                <a:spcPct val="90000"/>
              </a:lnSpc>
              <a:spcBef>
                <a:spcPts val="500"/>
              </a:spcBef>
              <a:buClr>
                <a:schemeClr val="lt1"/>
              </a:buClr>
              <a:buSzPct val="100000"/>
              <a:buFont typeface="Arial"/>
              <a:buChar char="•"/>
              <a:defRPr b="0" i="0" sz="2000" u="none" cap="none" strike="noStrike">
                <a:solidFill>
                  <a:schemeClr val="lt1"/>
                </a:solidFill>
                <a:latin typeface="Calibri"/>
                <a:ea typeface="Calibri"/>
                <a:cs typeface="Calibri"/>
                <a:sym typeface="Calibri"/>
              </a:defRPr>
            </a:lvl3pPr>
            <a:lvl4pPr indent="-114300" lvl="3" marL="1600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4pPr>
            <a:lvl5pPr indent="-114300" lvl="4" marL="20574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5pPr>
            <a:lvl6pPr indent="-114300" lvl="5" marL="25146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6pPr>
            <a:lvl7pPr indent="-114300" lvl="6" marL="29718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7pPr>
            <a:lvl8pPr indent="-114300" lvl="7" marL="34290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8pPr>
            <a:lvl9pPr indent="-114300" lvl="8" marL="3886200" marR="0" rtl="0" algn="l">
              <a:lnSpc>
                <a:spcPct val="90000"/>
              </a:lnSpc>
              <a:spcBef>
                <a:spcPts val="500"/>
              </a:spcBef>
              <a:buClr>
                <a:schemeClr val="lt1"/>
              </a:buClr>
              <a:buSzPct val="100000"/>
              <a:buFont typeface="Arial"/>
              <a:buChar char="•"/>
              <a:defRPr b="0" i="0" sz="1800" u="none" cap="none" strike="noStrike">
                <a:solidFill>
                  <a:schemeClr val="lt1"/>
                </a:solidFill>
                <a:latin typeface="Calibri"/>
                <a:ea typeface="Calibri"/>
                <a:cs typeface="Calibri"/>
                <a:sym typeface="Calibri"/>
              </a:defRPr>
            </a:lvl9pPr>
          </a:lstStyle>
          <a:p/>
        </p:txBody>
      </p:sp>
      <p:sp>
        <p:nvSpPr>
          <p:cNvPr id="12" name="Shape 12"/>
          <p:cNvSpPr txBox="1"/>
          <p:nvPr>
            <p:ph idx="10" type="dt"/>
          </p:nvPr>
        </p:nvSpPr>
        <p:spPr>
          <a:xfrm>
            <a:off x="838200" y="6356350"/>
            <a:ext cx="2743199" cy="365125"/>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3" name="Shape 13"/>
          <p:cNvSpPr txBox="1"/>
          <p:nvPr>
            <p:ph idx="11" type="ftr"/>
          </p:nvPr>
        </p:nvSpPr>
        <p:spPr>
          <a:xfrm>
            <a:off x="4038600" y="6356350"/>
            <a:ext cx="4114800" cy="365125"/>
          </a:xfrm>
          <a:prstGeom prst="rect">
            <a:avLst/>
          </a:prstGeom>
          <a:noFill/>
          <a:ln>
            <a:noFill/>
          </a:ln>
        </p:spPr>
        <p:txBody>
          <a:bodyPr anchorCtr="0" anchor="ctr" bIns="91425" lIns="91425" rIns="91425" tIns="91425"/>
          <a:lstStyle>
            <a:lvl1pPr indent="0" lvl="0" marL="0" marR="0" rtl="0" algn="ctr">
              <a:spcBef>
                <a:spcPts val="0"/>
              </a:spcBef>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buNone/>
              <a:defRPr b="0" i="0" sz="1800" u="none" cap="none" strike="noStrike">
                <a:solidFill>
                  <a:schemeClr val="lt1"/>
                </a:solidFill>
                <a:latin typeface="Calibri"/>
                <a:ea typeface="Calibri"/>
                <a:cs typeface="Calibri"/>
                <a:sym typeface="Calibri"/>
              </a:defRPr>
            </a:lvl9pPr>
          </a:lstStyle>
          <a:p/>
        </p:txBody>
      </p:sp>
      <p:sp>
        <p:nvSpPr>
          <p:cNvPr id="14" name="Shape 14"/>
          <p:cNvSpPr txBox="1"/>
          <p:nvPr>
            <p:ph idx="12" type="sldNum"/>
          </p:nvPr>
        </p:nvSpPr>
        <p:spPr>
          <a:xfrm>
            <a:off x="8610600" y="6356350"/>
            <a:ext cx="27431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lt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8.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0.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8.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0.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4.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5.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8.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0.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4.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5.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8.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0.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4.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5.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6.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
        <p:nvSpPr>
          <p:cNvPr id="92" name="Shape 92"/>
          <p:cNvSpPr txBox="1"/>
          <p:nvPr>
            <p:ph idx="1" type="body"/>
          </p:nvPr>
        </p:nvSpPr>
        <p:spPr>
          <a:xfrm>
            <a:off x="838200" y="1825625"/>
            <a:ext cx="10515599" cy="4351338"/>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buClr>
                <a:schemeClr val="lt1"/>
              </a:buClr>
              <a:buSzPct val="100000"/>
              <a:buFont typeface="Arial"/>
              <a:buNone/>
            </a:pPr>
            <a:r>
              <a:t/>
            </a:r>
            <a:endParaRPr b="0" i="0" sz="2800" u="none" cap="none" strike="noStrike">
              <a:solidFill>
                <a:schemeClr val="lt1"/>
              </a:solidFill>
              <a:latin typeface="Calibri"/>
              <a:ea typeface="Calibri"/>
              <a:cs typeface="Calibri"/>
              <a:sym typeface="Calibri"/>
            </a:endParaRPr>
          </a:p>
        </p:txBody>
      </p:sp>
      <p:pic>
        <p:nvPicPr>
          <p:cNvPr descr="http://www.orthodoxroad.com/wp-content/uploads/2012/12/resurrection2007.jpg" id="93" name="Shape 93"/>
          <p:cNvPicPr preferRelativeResize="0"/>
          <p:nvPr/>
        </p:nvPicPr>
        <p:blipFill rotWithShape="1">
          <a:blip r:embed="rId3">
            <a:alphaModFix/>
          </a:blip>
          <a:srcRect b="0" l="0" r="0" t="0"/>
          <a:stretch/>
        </p:blipFill>
        <p:spPr>
          <a:xfrm>
            <a:off x="2590800" y="630958"/>
            <a:ext cx="6775450" cy="586985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2" name="Shape 142"/>
        <p:cNvGrpSpPr/>
        <p:nvPr/>
      </p:nvGrpSpPr>
      <p:grpSpPr>
        <a:xfrm>
          <a:off x="0" y="0"/>
          <a:ext cx="0" cy="0"/>
          <a:chOff x="0" y="0"/>
          <a:chExt cx="0" cy="0"/>
        </a:xfrm>
      </p:grpSpPr>
      <p:sp>
        <p:nvSpPr>
          <p:cNvPr id="143" name="Shape 143"/>
          <p:cNvSpPr txBox="1"/>
          <p:nvPr>
            <p:ph idx="1" type="body"/>
          </p:nvPr>
        </p:nvSpPr>
        <p:spPr>
          <a:xfrm>
            <a:off x="289087" y="1548267"/>
            <a:ext cx="11613822" cy="45117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 Glory be to the Father, Son, and Holy Spirit.</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May His grace and mercy be upon us, weak and sinful, in both worlds forever and ever</a:t>
            </a:r>
            <a:r>
              <a:rPr b="0" i="1" lang="en-US" sz="6000" u="none" cap="none" strike="noStrike">
                <a:solidFill>
                  <a:schemeClr val="lt1"/>
                </a:solidFill>
                <a:latin typeface="Calibri"/>
                <a:ea typeface="Calibri"/>
                <a:cs typeface="Calibri"/>
                <a:sym typeface="Calibri"/>
              </a:rPr>
              <a:t>. </a:t>
            </a:r>
            <a:r>
              <a:rPr b="0" i="0" lang="en-US" sz="6000" u="none" cap="none" strike="noStrike">
                <a:solidFill>
                  <a:schemeClr val="lt1"/>
                </a:solidFill>
                <a:latin typeface="Calibri"/>
                <a:ea typeface="Calibri"/>
                <a:cs typeface="Calibri"/>
                <a:sym typeface="Calibri"/>
              </a:rPr>
              <a:t>Amin.</a:t>
            </a:r>
          </a:p>
        </p:txBody>
      </p:sp>
      <p:sp>
        <p:nvSpPr>
          <p:cNvPr id="144" name="Shape 144"/>
          <p:cNvSpPr txBox="1"/>
          <p:nvPr>
            <p:ph type="title"/>
          </p:nvPr>
        </p:nvSpPr>
        <p:spPr>
          <a:xfrm>
            <a:off x="838199" y="22270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Introductory Prayer</a:t>
            </a:r>
          </a:p>
        </p:txBody>
      </p:sp>
    </p:spTree>
  </p:cSld>
  <p:clrMapOvr>
    <a:masterClrMapping/>
  </p:clrMapOvr>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5" name="Shape 615"/>
        <p:cNvGrpSpPr/>
        <p:nvPr/>
      </p:nvGrpSpPr>
      <p:grpSpPr>
        <a:xfrm>
          <a:off x="0" y="0"/>
          <a:ext cx="0" cy="0"/>
          <a:chOff x="0" y="0"/>
          <a:chExt cx="0" cy="0"/>
        </a:xfrm>
      </p:grpSpPr>
      <p:sp>
        <p:nvSpPr>
          <p:cNvPr id="616" name="Shape 616"/>
          <p:cNvSpPr txBox="1"/>
          <p:nvPr>
            <p:ph idx="1" type="body"/>
          </p:nvPr>
        </p:nvSpPr>
        <p:spPr>
          <a:xfrm>
            <a:off x="228600" y="1651000"/>
            <a:ext cx="11598110" cy="4762499"/>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buClr>
                <a:schemeClr val="lt1"/>
              </a:buClr>
              <a:buSzPct val="100000"/>
              <a:buFont typeface="Arial"/>
              <a:buNone/>
            </a:pPr>
            <a:r>
              <a:t/>
            </a:r>
            <a:endParaRPr b="0" i="0" sz="1800" u="none" cap="none" strike="noStrike">
              <a:solidFill>
                <a:schemeClr val="lt1"/>
              </a:solidFill>
              <a:latin typeface="Calibri"/>
              <a:ea typeface="Calibri"/>
              <a:cs typeface="Calibri"/>
              <a:sym typeface="Calibri"/>
            </a:endParaRPr>
          </a:p>
        </p:txBody>
      </p:sp>
      <p:sp>
        <p:nvSpPr>
          <p:cNvPr id="617" name="Shape 617"/>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400" u="sng" cap="none" strike="noStrike">
                <a:solidFill>
                  <a:schemeClr val="lt1"/>
                </a:solidFill>
                <a:latin typeface="Calibri"/>
                <a:ea typeface="Calibri"/>
                <a:cs typeface="Calibri"/>
                <a:sym typeface="Calibri"/>
              </a:rPr>
              <a:t>(Etro is read)</a:t>
            </a:r>
          </a:p>
        </p:txBody>
      </p:sp>
    </p:spTree>
  </p:cSld>
  <p:clrMapOvr>
    <a:masterClrMapping/>
  </p:clrMapOvr>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1" name="Shape 621"/>
        <p:cNvGrpSpPr/>
        <p:nvPr/>
      </p:nvGrpSpPr>
      <p:grpSpPr>
        <a:xfrm>
          <a:off x="0" y="0"/>
          <a:ext cx="0" cy="0"/>
          <a:chOff x="0" y="0"/>
          <a:chExt cx="0" cy="0"/>
        </a:xfrm>
      </p:grpSpPr>
      <p:sp>
        <p:nvSpPr>
          <p:cNvPr id="622" name="Shape 622"/>
          <p:cNvSpPr txBox="1"/>
          <p:nvPr>
            <p:ph idx="1" type="body"/>
          </p:nvPr>
        </p:nvSpPr>
        <p:spPr>
          <a:xfrm>
            <a:off x="287383" y="797941"/>
            <a:ext cx="11742527" cy="560285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440" u="none" cap="none" strike="noStrike">
                <a:solidFill>
                  <a:schemeClr val="lt1"/>
                </a:solidFill>
                <a:latin typeface="Calibri"/>
                <a:ea typeface="Calibri"/>
                <a:cs typeface="Calibri"/>
                <a:sym typeface="Calibri"/>
              </a:rPr>
              <a:t>1. In the garden, Mary saw the Son of God</a:t>
            </a:r>
          </a:p>
          <a:p>
            <a:pPr indent="0" lvl="0" marL="0" marR="0" rtl="0" algn="l">
              <a:lnSpc>
                <a:spcPct val="90000"/>
              </a:lnSpc>
              <a:spcBef>
                <a:spcPts val="1000"/>
              </a:spcBef>
              <a:spcAft>
                <a:spcPts val="0"/>
              </a:spcAft>
              <a:buClr>
                <a:schemeClr val="lt1"/>
              </a:buClr>
              <a:buSzPct val="25000"/>
              <a:buFont typeface="Arial"/>
              <a:buNone/>
            </a:pPr>
            <a:r>
              <a:rPr b="1" i="0" lang="en-US" sz="4440" u="none" cap="none" strike="noStrike">
                <a:solidFill>
                  <a:schemeClr val="lt1"/>
                </a:solidFill>
                <a:latin typeface="Calibri"/>
                <a:ea typeface="Calibri"/>
                <a:cs typeface="Calibri"/>
                <a:sym typeface="Calibri"/>
              </a:rPr>
              <a:t>She perceived Him Who had risen, as the gardener</a:t>
            </a:r>
          </a:p>
          <a:p>
            <a:pPr indent="0" lvl="0" marL="0" marR="0" rtl="0" algn="l">
              <a:lnSpc>
                <a:spcPct val="90000"/>
              </a:lnSpc>
              <a:spcBef>
                <a:spcPts val="1000"/>
              </a:spcBef>
              <a:spcAft>
                <a:spcPts val="0"/>
              </a:spcAft>
              <a:buClr>
                <a:schemeClr val="lt1"/>
              </a:buClr>
              <a:buSzPct val="25000"/>
              <a:buFont typeface="Arial"/>
              <a:buNone/>
            </a:pPr>
            <a:r>
              <a:rPr b="1" i="0" lang="en-US" sz="4440" u="none" cap="none" strike="noStrike">
                <a:solidFill>
                  <a:schemeClr val="lt1"/>
                </a:solidFill>
                <a:latin typeface="Calibri"/>
                <a:ea typeface="Calibri"/>
                <a:cs typeface="Calibri"/>
                <a:sym typeface="Calibri"/>
              </a:rPr>
              <a:t>He asked her “Why do you weep? Whom do you seek”?</a:t>
            </a:r>
          </a:p>
          <a:p>
            <a:pPr indent="0" lvl="0" marL="0" marR="0" rtl="0" algn="l">
              <a:lnSpc>
                <a:spcPct val="90000"/>
              </a:lnSpc>
              <a:spcBef>
                <a:spcPts val="1000"/>
              </a:spcBef>
              <a:spcAft>
                <a:spcPts val="0"/>
              </a:spcAft>
              <a:buClr>
                <a:schemeClr val="lt1"/>
              </a:buClr>
              <a:buSzPct val="25000"/>
              <a:buFont typeface="Arial"/>
              <a:buNone/>
            </a:pPr>
            <a:r>
              <a:rPr b="1" i="0" lang="en-US" sz="4440" u="none" cap="none" strike="noStrike">
                <a:solidFill>
                  <a:schemeClr val="lt1"/>
                </a:solidFill>
                <a:latin typeface="Calibri"/>
                <a:ea typeface="Calibri"/>
                <a:cs typeface="Calibri"/>
                <a:sym typeface="Calibri"/>
              </a:rPr>
              <a:t>“I weep for I do not know where they took my Lord”</a:t>
            </a:r>
          </a:p>
          <a:p>
            <a:pPr indent="0" lvl="0" marL="0" marR="0" rtl="0" algn="l">
              <a:lnSpc>
                <a:spcPct val="90000"/>
              </a:lnSpc>
              <a:spcBef>
                <a:spcPts val="1000"/>
              </a:spcBef>
              <a:buClr>
                <a:schemeClr val="lt1"/>
              </a:buClr>
              <a:buSzPct val="25000"/>
              <a:buFont typeface="Arial"/>
              <a:buNone/>
            </a:pPr>
            <a:r>
              <a:rPr b="1" i="0" lang="en-US" sz="4440" u="none" cap="none" strike="noStrike">
                <a:solidFill>
                  <a:schemeClr val="lt1"/>
                </a:solidFill>
                <a:latin typeface="Calibri"/>
                <a:ea typeface="Calibri"/>
                <a:cs typeface="Calibri"/>
                <a:sym typeface="Calibri"/>
              </a:rPr>
              <a:t>					(…CONTINUED)</a:t>
            </a:r>
          </a:p>
        </p:txBody>
      </p:sp>
      <p:sp>
        <p:nvSpPr>
          <p:cNvPr id="623" name="Shape 623"/>
          <p:cNvSpPr txBox="1"/>
          <p:nvPr>
            <p:ph type="title"/>
          </p:nvPr>
        </p:nvSpPr>
        <p:spPr>
          <a:xfrm>
            <a:off x="393700" y="-244929"/>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200" u="sng" cap="none" strike="noStrike">
                <a:solidFill>
                  <a:schemeClr val="lt1"/>
                </a:solidFill>
                <a:latin typeface="Calibri"/>
                <a:ea typeface="Calibri"/>
                <a:cs typeface="Calibri"/>
                <a:sym typeface="Calibri"/>
              </a:rPr>
              <a:t>QOLO - (Lokh Moriyo Qorenan/Daivathin puthranemariyam….)</a:t>
            </a:r>
          </a:p>
        </p:txBody>
      </p:sp>
    </p:spTree>
  </p:cSld>
  <p:clrMapOvr>
    <a:masterClrMapping/>
  </p:clrMapOvr>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7" name="Shape 627"/>
        <p:cNvGrpSpPr/>
        <p:nvPr/>
      </p:nvGrpSpPr>
      <p:grpSpPr>
        <a:xfrm>
          <a:off x="0" y="0"/>
          <a:ext cx="0" cy="0"/>
          <a:chOff x="0" y="0"/>
          <a:chExt cx="0" cy="0"/>
        </a:xfrm>
      </p:grpSpPr>
      <p:sp>
        <p:nvSpPr>
          <p:cNvPr id="628" name="Shape 628"/>
          <p:cNvSpPr txBox="1"/>
          <p:nvPr>
            <p:ph idx="1" type="body"/>
          </p:nvPr>
        </p:nvSpPr>
        <p:spPr>
          <a:xfrm>
            <a:off x="287383" y="797941"/>
            <a:ext cx="11742527" cy="5602857"/>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1. 	</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	He called to - her say`ing ‘Mary”</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	Then she knew - the voice of her Lord</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She ran to tell the apostles “Christ is Risen”! </a:t>
            </a:r>
            <a:r>
              <a:rPr b="1" i="1" lang="en-US" sz="4800" u="none" cap="none" strike="noStrike">
                <a:solidFill>
                  <a:schemeClr val="lt1"/>
                </a:solidFill>
                <a:latin typeface="Calibri"/>
                <a:ea typeface="Calibri"/>
                <a:cs typeface="Calibri"/>
                <a:sym typeface="Calibri"/>
              </a:rPr>
              <a:t>Barekmor</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4800" u="none" cap="none" strike="noStrike">
                <a:solidFill>
                  <a:schemeClr val="lt1"/>
                </a:solidFill>
                <a:latin typeface="Calibri"/>
                <a:ea typeface="Calibri"/>
                <a:cs typeface="Calibri"/>
                <a:sym typeface="Calibri"/>
              </a:rPr>
              <a:t>†  Glory be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0" sz="4800" u="none" cap="none" strike="noStrike">
              <a:solidFill>
                <a:schemeClr val="lt1"/>
              </a:solidFill>
              <a:latin typeface="Calibri"/>
              <a:ea typeface="Calibri"/>
              <a:cs typeface="Calibri"/>
              <a:sym typeface="Calibri"/>
            </a:endParaRPr>
          </a:p>
        </p:txBody>
      </p:sp>
      <p:sp>
        <p:nvSpPr>
          <p:cNvPr id="629" name="Shape 629"/>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Tree>
  </p:cSld>
  <p:clrMapOvr>
    <a:masterClrMapping/>
  </p:clrMapOvr>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3" name="Shape 633"/>
        <p:cNvGrpSpPr/>
        <p:nvPr/>
      </p:nvGrpSpPr>
      <p:grpSpPr>
        <a:xfrm>
          <a:off x="0" y="0"/>
          <a:ext cx="0" cy="0"/>
          <a:chOff x="0" y="0"/>
          <a:chExt cx="0" cy="0"/>
        </a:xfrm>
      </p:grpSpPr>
      <p:sp>
        <p:nvSpPr>
          <p:cNvPr id="634" name="Shape 634"/>
          <p:cNvSpPr txBox="1"/>
          <p:nvPr>
            <p:ph idx="1" type="body"/>
          </p:nvPr>
        </p:nvSpPr>
        <p:spPr>
          <a:xfrm>
            <a:off x="313508" y="326681"/>
            <a:ext cx="11753304" cy="621780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2. Praise to the Son of God, who rose from the grave</a:t>
            </a: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Who destroyed Zi`on and betrothed the Church instead,</a:t>
            </a: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He set within her a table of blessing</a:t>
            </a: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And for her mixed His living Flesh and precious Blood</a:t>
            </a:r>
          </a:p>
          <a:p>
            <a:pPr indent="0" lvl="0" marL="0" marR="0" rtl="0" algn="l">
              <a:lnSpc>
                <a:spcPct val="100000"/>
              </a:lnSpc>
              <a:spcBef>
                <a:spcPts val="1000"/>
              </a:spcBef>
              <a:spcAft>
                <a:spcPts val="0"/>
              </a:spcAft>
              <a:buClr>
                <a:schemeClr val="lt1"/>
              </a:buClr>
              <a:buSzPct val="25000"/>
              <a:buFont typeface="Arial"/>
              <a:buNone/>
            </a:pPr>
            <a:r>
              <a:rPr b="0" i="0" lang="en-US" sz="5200" u="none" cap="none" strike="noStrike">
                <a:solidFill>
                  <a:schemeClr val="lt1"/>
                </a:solidFill>
                <a:latin typeface="Calibri"/>
                <a:ea typeface="Calibri"/>
                <a:cs typeface="Calibri"/>
                <a:sym typeface="Calibri"/>
              </a:rPr>
              <a:t>						</a:t>
            </a:r>
            <a:r>
              <a:rPr b="0" i="0" lang="en-US" sz="4800" u="none" cap="none" strike="noStrike">
                <a:solidFill>
                  <a:schemeClr val="lt1"/>
                </a:solidFill>
                <a:latin typeface="Calibri"/>
                <a:ea typeface="Calibri"/>
                <a:cs typeface="Calibri"/>
                <a:sym typeface="Calibri"/>
              </a:rPr>
              <a:t>(…CONTINUED)</a:t>
            </a:r>
          </a:p>
          <a:p>
            <a:pPr indent="0" lvl="0" marL="0" marR="0" rtl="0" algn="l">
              <a:lnSpc>
                <a:spcPct val="100000"/>
              </a:lnSpc>
              <a:spcBef>
                <a:spcPts val="1000"/>
              </a:spcBef>
              <a:buClr>
                <a:schemeClr val="lt1"/>
              </a:buClr>
              <a:buSzPct val="25000"/>
              <a:buFont typeface="Arial"/>
              <a:buNone/>
            </a:pPr>
            <a:r>
              <a:t/>
            </a:r>
            <a:endParaRPr b="0" i="0" sz="5200" u="none" cap="none" strike="noStrike">
              <a:solidFill>
                <a:schemeClr val="lt1"/>
              </a:solidFill>
              <a:latin typeface="Calibri"/>
              <a:ea typeface="Calibri"/>
              <a:cs typeface="Calibri"/>
              <a:sym typeface="Calibri"/>
            </a:endParaRPr>
          </a:p>
        </p:txBody>
      </p:sp>
    </p:spTree>
  </p:cSld>
  <p:clrMapOvr>
    <a:masterClrMapping/>
  </p:clrMapOvr>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8" name="Shape 638"/>
        <p:cNvGrpSpPr/>
        <p:nvPr/>
      </p:nvGrpSpPr>
      <p:grpSpPr>
        <a:xfrm>
          <a:off x="0" y="0"/>
          <a:ext cx="0" cy="0"/>
          <a:chOff x="0" y="0"/>
          <a:chExt cx="0" cy="0"/>
        </a:xfrm>
      </p:grpSpPr>
      <p:sp>
        <p:nvSpPr>
          <p:cNvPr id="639" name="Shape 639"/>
          <p:cNvSpPr txBox="1"/>
          <p:nvPr>
            <p:ph idx="1" type="body"/>
          </p:nvPr>
        </p:nvSpPr>
        <p:spPr>
          <a:xfrm>
            <a:off x="209006" y="326682"/>
            <a:ext cx="11769634" cy="607411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2.	</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r>
              <a:rPr b="0" i="0" lang="en-US" sz="4800" u="none" cap="none" strike="noStrike">
                <a:solidFill>
                  <a:schemeClr val="lt1"/>
                </a:solidFill>
                <a:latin typeface="Calibri"/>
                <a:ea typeface="Calibri"/>
                <a:cs typeface="Calibri"/>
                <a:sym typeface="Calibri"/>
              </a:rPr>
              <a:t>He redeemed – the Church by His Cross</a:t>
            </a:r>
          </a:p>
          <a:p>
            <a:pPr indent="0" lvl="0" marL="0" marR="0" rtl="0" algn="l">
              <a:lnSpc>
                <a:spcPct val="9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r>
              <a:rPr b="0" i="0" lang="en-US" sz="4800" u="none" cap="none" strike="noStrike">
                <a:solidFill>
                  <a:schemeClr val="lt1"/>
                </a:solidFill>
                <a:latin typeface="Calibri"/>
                <a:ea typeface="Calibri"/>
                <a:cs typeface="Calibri"/>
                <a:sym typeface="Calibri"/>
              </a:rPr>
              <a:t>And gave life – to her by His death</a:t>
            </a:r>
          </a:p>
          <a:p>
            <a:pPr indent="0" lvl="0" marL="0" marR="0" rtl="0" algn="l">
              <a:lnSpc>
                <a:spcPct val="9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Praise to Him who grants pardon through His Flesh and Blood</a:t>
            </a:r>
          </a:p>
          <a:p>
            <a:pPr indent="0" lvl="0" marL="0" marR="0" rtl="0" algn="l">
              <a:lnSpc>
                <a:spcPct val="9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4800" u="none" cap="none" strike="noStrike">
                <a:solidFill>
                  <a:schemeClr val="lt1"/>
                </a:solidFill>
                <a:latin typeface="Calibri"/>
                <a:ea typeface="Calibri"/>
                <a:cs typeface="Calibri"/>
                <a:sym typeface="Calibri"/>
              </a:rPr>
              <a:t>Unto the ages of ages and for ever more.</a:t>
            </a:r>
          </a:p>
        </p:txBody>
      </p:sp>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3" name="Shape 643"/>
        <p:cNvGrpSpPr/>
        <p:nvPr/>
      </p:nvGrpSpPr>
      <p:grpSpPr>
        <a:xfrm>
          <a:off x="0" y="0"/>
          <a:ext cx="0" cy="0"/>
          <a:chOff x="0" y="0"/>
          <a:chExt cx="0" cy="0"/>
        </a:xfrm>
      </p:grpSpPr>
      <p:sp>
        <p:nvSpPr>
          <p:cNvPr id="644" name="Shape 644"/>
          <p:cNvSpPr txBox="1"/>
          <p:nvPr>
            <p:ph idx="1" type="body"/>
          </p:nvPr>
        </p:nvSpPr>
        <p:spPr>
          <a:xfrm>
            <a:off x="154459" y="258805"/>
            <a:ext cx="11598110" cy="627262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3. Let us beseech Christ for all the departed</a:t>
            </a:r>
          </a:p>
          <a:p>
            <a:pPr indent="0" lvl="0" marL="0" marR="0" rtl="0" algn="l">
              <a:lnSpc>
                <a:spcPct val="10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Who ate His Body and drank His life-giving Blood</a:t>
            </a:r>
          </a:p>
          <a:p>
            <a:pPr indent="0" lvl="0" marL="0" marR="0" rtl="0" algn="l">
              <a:lnSpc>
                <a:spcPct val="10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That the darkness of sin not reign over them,</a:t>
            </a:r>
          </a:p>
          <a:p>
            <a:pPr indent="0" lvl="0" marL="0" marR="0" rtl="0" algn="l">
              <a:lnSpc>
                <a:spcPct val="10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Over their souls and their spirits in the Kingdom</a:t>
            </a:r>
          </a:p>
          <a:p>
            <a:pPr indent="0" lvl="0" marL="0" marR="0" rtl="0" algn="l">
              <a:lnSpc>
                <a:spcPct val="10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		Lord receive - the spirits of those</a:t>
            </a:r>
          </a:p>
          <a:p>
            <a:pPr indent="0" lvl="0" marL="0" marR="0" rtl="0" algn="l">
              <a:lnSpc>
                <a:spcPct val="10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		Who confessed - You and Your Passion</a:t>
            </a:r>
          </a:p>
          <a:p>
            <a:pPr indent="0" lvl="0" marL="0" marR="0" rtl="0" algn="l">
              <a:lnSpc>
                <a:spcPct val="100000"/>
              </a:lnSpc>
              <a:spcBef>
                <a:spcPts val="1000"/>
              </a:spcBef>
              <a:buClr>
                <a:schemeClr val="lt1"/>
              </a:buClr>
              <a:buSzPct val="25000"/>
              <a:buFont typeface="Arial"/>
              <a:buNone/>
            </a:pPr>
            <a:r>
              <a:rPr b="1" i="0" lang="en-US" sz="4400" u="none" cap="none" strike="noStrike">
                <a:solidFill>
                  <a:schemeClr val="lt1"/>
                </a:solidFill>
                <a:latin typeface="Calibri"/>
                <a:ea typeface="Calibri"/>
                <a:cs typeface="Calibri"/>
                <a:sym typeface="Calibri"/>
              </a:rPr>
              <a:t>Call to them and raise them up at Your right hand side</a:t>
            </a:r>
          </a:p>
        </p:txBody>
      </p:sp>
    </p:spTree>
  </p:cSld>
  <p:clrMapOvr>
    <a:masterClrMapping/>
  </p:clrMapOvr>
</p:sld>
</file>

<file path=ppt/slides/slide10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8" name="Shape 648"/>
        <p:cNvGrpSpPr/>
        <p:nvPr/>
      </p:nvGrpSpPr>
      <p:grpSpPr>
        <a:xfrm>
          <a:off x="0" y="0"/>
          <a:ext cx="0" cy="0"/>
          <a:chOff x="0" y="0"/>
          <a:chExt cx="0" cy="0"/>
        </a:xfrm>
      </p:grpSpPr>
      <p:sp>
        <p:nvSpPr>
          <p:cNvPr id="649" name="Shape 649"/>
          <p:cNvSpPr txBox="1"/>
          <p:nvPr>
            <p:ph idx="1" type="body"/>
          </p:nvPr>
        </p:nvSpPr>
        <p:spPr>
          <a:xfrm>
            <a:off x="228600" y="979713"/>
            <a:ext cx="11598110" cy="569540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620" u="none" cap="none" strike="noStrike">
                <a:solidFill>
                  <a:schemeClr val="lt1"/>
                </a:solidFill>
                <a:latin typeface="Calibri"/>
                <a:ea typeface="Calibri"/>
                <a:cs typeface="Calibri"/>
                <a:sym typeface="Calibri"/>
              </a:rPr>
              <a:t>The King’s daughter stands in glory —Halleluiah (w’Halleluiah)</a:t>
            </a:r>
          </a:p>
          <a:p>
            <a:pPr indent="0" lvl="0" marL="0" marR="0" rtl="0" algn="l">
              <a:lnSpc>
                <a:spcPct val="100000"/>
              </a:lnSpc>
              <a:spcBef>
                <a:spcPts val="1000"/>
              </a:spcBef>
              <a:spcAft>
                <a:spcPts val="0"/>
              </a:spcAft>
              <a:buClr>
                <a:schemeClr val="lt1"/>
              </a:buClr>
              <a:buSzPct val="25000"/>
              <a:buFont typeface="Arial"/>
              <a:buNone/>
            </a:pPr>
            <a:r>
              <a:rPr b="1" i="0" lang="en-US" sz="4620" u="none" cap="none" strike="noStrike">
                <a:solidFill>
                  <a:schemeClr val="lt1"/>
                </a:solidFill>
                <a:latin typeface="Calibri"/>
                <a:ea typeface="Calibri"/>
                <a:cs typeface="Calibri"/>
                <a:sym typeface="Calibri"/>
              </a:rPr>
              <a:t>And the Queen at - Your right hand.</a:t>
            </a:r>
          </a:p>
          <a:p>
            <a:pPr indent="0" lvl="0" marL="0" marR="0" rtl="0" algn="l">
              <a:lnSpc>
                <a:spcPct val="100000"/>
              </a:lnSpc>
              <a:spcBef>
                <a:spcPts val="1000"/>
              </a:spcBef>
              <a:spcAft>
                <a:spcPts val="0"/>
              </a:spcAft>
              <a:buClr>
                <a:schemeClr val="lt1"/>
              </a:buClr>
              <a:buSzPct val="25000"/>
              <a:buFont typeface="Arial"/>
              <a:buNone/>
            </a:pPr>
            <a:r>
              <a:t/>
            </a:r>
            <a:endParaRPr b="0" i="0" sz="434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4620" u="none" cap="none" strike="noStrike">
                <a:solidFill>
                  <a:schemeClr val="lt1"/>
                </a:solidFill>
                <a:latin typeface="Calibri"/>
                <a:ea typeface="Calibri"/>
                <a:cs typeface="Calibri"/>
                <a:sym typeface="Calibri"/>
              </a:rPr>
              <a:t>The righteous shall flourish like a palm tree– Halleluiah(w’Halleluiah)</a:t>
            </a:r>
          </a:p>
          <a:p>
            <a:pPr indent="0" lvl="0" marL="0" marR="0" rtl="0" algn="l">
              <a:lnSpc>
                <a:spcPct val="100000"/>
              </a:lnSpc>
              <a:spcBef>
                <a:spcPts val="1000"/>
              </a:spcBef>
              <a:buClr>
                <a:schemeClr val="lt1"/>
              </a:buClr>
              <a:buSzPct val="25000"/>
              <a:buFont typeface="Arial"/>
              <a:buNone/>
            </a:pPr>
            <a:r>
              <a:rPr b="0" i="0" lang="en-US" sz="4620" u="none" cap="none" strike="noStrike">
                <a:solidFill>
                  <a:schemeClr val="lt1"/>
                </a:solidFill>
                <a:latin typeface="Calibri"/>
                <a:ea typeface="Calibri"/>
                <a:cs typeface="Calibri"/>
                <a:sym typeface="Calibri"/>
              </a:rPr>
              <a:t>Like a cedar of Lebanon – he shall grow.</a:t>
            </a:r>
          </a:p>
        </p:txBody>
      </p:sp>
      <p:sp>
        <p:nvSpPr>
          <p:cNvPr id="650" name="Shape 650"/>
          <p:cNvSpPr txBox="1"/>
          <p:nvPr>
            <p:ph type="title"/>
          </p:nvPr>
        </p:nvSpPr>
        <p:spPr>
          <a:xfrm>
            <a:off x="393700" y="161926"/>
            <a:ext cx="11636210" cy="70022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sng" cap="none" strike="noStrike">
                <a:solidFill>
                  <a:schemeClr val="lt1"/>
                </a:solidFill>
                <a:latin typeface="Calibri"/>
                <a:ea typeface="Calibri"/>
                <a:cs typeface="Calibri"/>
                <a:sym typeface="Calibri"/>
              </a:rPr>
              <a:t>INTERCESSION – QUQLION (Pethgomo)</a:t>
            </a:r>
          </a:p>
        </p:txBody>
      </p:sp>
    </p:spTree>
  </p:cSld>
  <p:clrMapOvr>
    <a:masterClrMapping/>
  </p:clrMapOvr>
</p:sld>
</file>

<file path=ppt/slides/slide10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4" name="Shape 654"/>
        <p:cNvGrpSpPr/>
        <p:nvPr/>
      </p:nvGrpSpPr>
      <p:grpSpPr>
        <a:xfrm>
          <a:off x="0" y="0"/>
          <a:ext cx="0" cy="0"/>
          <a:chOff x="0" y="0"/>
          <a:chExt cx="0" cy="0"/>
        </a:xfrm>
      </p:grpSpPr>
      <p:sp>
        <p:nvSpPr>
          <p:cNvPr id="655" name="Shape 655"/>
          <p:cNvSpPr txBox="1"/>
          <p:nvPr>
            <p:ph idx="1" type="body"/>
          </p:nvPr>
        </p:nvSpPr>
        <p:spPr>
          <a:xfrm>
            <a:off x="154459" y="161923"/>
            <a:ext cx="11598110" cy="612130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0" i="0"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As a father shows mercy to his children – Halleluiah (w’Halleluiah)</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So the Lord shows mercy to those – who fear Him. </a:t>
            </a:r>
            <a:r>
              <a:rPr b="1" i="1" lang="en-US" sz="6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10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9" name="Shape 659"/>
        <p:cNvGrpSpPr/>
        <p:nvPr/>
      </p:nvGrpSpPr>
      <p:grpSpPr>
        <a:xfrm>
          <a:off x="0" y="0"/>
          <a:ext cx="0" cy="0"/>
          <a:chOff x="0" y="0"/>
          <a:chExt cx="0" cy="0"/>
        </a:xfrm>
      </p:grpSpPr>
      <p:sp>
        <p:nvSpPr>
          <p:cNvPr id="660" name="Shape 660"/>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0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4" name="Shape 664"/>
        <p:cNvGrpSpPr/>
        <p:nvPr/>
      </p:nvGrpSpPr>
      <p:grpSpPr>
        <a:xfrm>
          <a:off x="0" y="0"/>
          <a:ext cx="0" cy="0"/>
          <a:chOff x="0" y="0"/>
          <a:chExt cx="0" cy="0"/>
        </a:xfrm>
      </p:grpSpPr>
      <p:sp>
        <p:nvSpPr>
          <p:cNvPr id="665" name="Shape 665"/>
          <p:cNvSpPr txBox="1"/>
          <p:nvPr>
            <p:ph idx="1" type="body"/>
          </p:nvPr>
        </p:nvSpPr>
        <p:spPr>
          <a:xfrm>
            <a:off x="203885" y="1148491"/>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Glory be to God on high</a:t>
            </a:r>
          </a:p>
          <a:p>
            <a:pPr indent="0" lvl="0" marL="0" marR="0" rtl="0" algn="l">
              <a:lnSpc>
                <a:spcPct val="10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Honor be to His mother</a:t>
            </a:r>
          </a:p>
          <a:p>
            <a:pPr indent="0" lvl="0" marL="0" marR="0" rtl="0" algn="l">
              <a:lnSpc>
                <a:spcPct val="10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Crowns of praise for His martyrs</a:t>
            </a:r>
          </a:p>
          <a:p>
            <a:pPr indent="0" lvl="0" marL="0" marR="0" rtl="0" algn="l">
              <a:lnSpc>
                <a:spcPct val="10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Grace and mercy for the dead</a:t>
            </a:r>
          </a:p>
          <a:p>
            <a:pPr indent="0" lvl="0" marL="0" marR="0" rtl="0" algn="l">
              <a:lnSpc>
                <a:spcPct val="10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a:t>
            </a:r>
            <a:r>
              <a:rPr b="0" i="1" lang="en-US" sz="6600" u="none" cap="none" strike="noStrike">
                <a:solidFill>
                  <a:schemeClr val="lt1"/>
                </a:solidFill>
                <a:latin typeface="Calibri"/>
                <a:ea typeface="Calibri"/>
                <a:cs typeface="Calibri"/>
                <a:sym typeface="Calibri"/>
              </a:rPr>
              <a:t>Stoumen Kalos, Kurielaison</a:t>
            </a:r>
          </a:p>
        </p:txBody>
      </p:sp>
      <p:sp>
        <p:nvSpPr>
          <p:cNvPr id="666" name="Shape 666"/>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000" u="sng" cap="none" strike="noStrike">
                <a:solidFill>
                  <a:schemeClr val="lt1"/>
                </a:solidFill>
                <a:latin typeface="Calibri"/>
                <a:ea typeface="Calibri"/>
                <a:cs typeface="Calibri"/>
                <a:sym typeface="Calibri"/>
              </a:rPr>
              <a:t>Eqbo</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8" name="Shape 148"/>
        <p:cNvGrpSpPr/>
        <p:nvPr/>
      </p:nvGrpSpPr>
      <p:grpSpPr>
        <a:xfrm>
          <a:off x="0" y="0"/>
          <a:ext cx="0" cy="0"/>
          <a:chOff x="0" y="0"/>
          <a:chExt cx="0" cy="0"/>
        </a:xfrm>
      </p:grpSpPr>
      <p:sp>
        <p:nvSpPr>
          <p:cNvPr id="149" name="Shape 149"/>
          <p:cNvSpPr txBox="1"/>
          <p:nvPr>
            <p:ph idx="1" type="body"/>
          </p:nvPr>
        </p:nvSpPr>
        <p:spPr>
          <a:xfrm>
            <a:off x="289086" y="1162725"/>
            <a:ext cx="11613822" cy="5469895"/>
          </a:xfrm>
          <a:prstGeom prst="rect">
            <a:avLst/>
          </a:prstGeom>
          <a:noFill/>
          <a:ln>
            <a:noFill/>
          </a:ln>
        </p:spPr>
        <p:txBody>
          <a:bodyPr anchorCtr="0" anchor="t" bIns="45700" lIns="91425" rIns="91425" tIns="45700">
            <a:noAutofit/>
          </a:bodyPr>
          <a:lstStyle/>
          <a:p>
            <a:pPr indent="0" lvl="0" marL="0" marR="0" rtl="0" algn="l">
              <a:lnSpc>
                <a:spcPct val="110000"/>
              </a:lnSpc>
              <a:spcBef>
                <a:spcPts val="0"/>
              </a:spcBef>
              <a:buClr>
                <a:schemeClr val="lt1"/>
              </a:buClr>
              <a:buSzPct val="25000"/>
              <a:buFont typeface="Arial"/>
              <a:buNone/>
            </a:pPr>
            <a:r>
              <a:rPr b="1" i="0" lang="en-US" sz="4440" u="none" cap="none" strike="noStrike">
                <a:solidFill>
                  <a:schemeClr val="lt1"/>
                </a:solidFill>
                <a:latin typeface="Calibri"/>
                <a:ea typeface="Calibri"/>
                <a:cs typeface="Calibri"/>
                <a:sym typeface="Calibri"/>
              </a:rPr>
              <a:t>Enlighten, Lord God, our eyes by the blessed rays of Your light and give us joy on the day of Your Resurrection from among the dead; make us glad by the manifestation of Your power and assist us by the help of Your grace, Christ, the hope of our lives and the Savior of our souls, our Lord and our God forever. Amin.</a:t>
            </a:r>
          </a:p>
        </p:txBody>
      </p:sp>
      <p:sp>
        <p:nvSpPr>
          <p:cNvPr id="150" name="Shape 150"/>
          <p:cNvSpPr txBox="1"/>
          <p:nvPr>
            <p:ph type="title"/>
          </p:nvPr>
        </p:nvSpPr>
        <p:spPr>
          <a:xfrm>
            <a:off x="838198" y="140326"/>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Introductory Prayer</a:t>
            </a:r>
          </a:p>
        </p:txBody>
      </p:sp>
    </p:spTree>
  </p:cSld>
  <p:clrMapOvr>
    <a:masterClrMapping/>
  </p:clrMapOvr>
</p:sld>
</file>

<file path=ppt/slides/slide1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0" name="Shape 670"/>
        <p:cNvGrpSpPr/>
        <p:nvPr/>
      </p:nvGrpSpPr>
      <p:grpSpPr>
        <a:xfrm>
          <a:off x="0" y="0"/>
          <a:ext cx="0" cy="0"/>
          <a:chOff x="0" y="0"/>
          <a:chExt cx="0" cy="0"/>
        </a:xfrm>
      </p:grpSpPr>
      <p:sp>
        <p:nvSpPr>
          <p:cNvPr id="671" name="Shape 671"/>
          <p:cNvSpPr txBox="1"/>
          <p:nvPr>
            <p:ph idx="1" type="body"/>
          </p:nvPr>
        </p:nvSpPr>
        <p:spPr>
          <a:xfrm>
            <a:off x="228600" y="769256"/>
            <a:ext cx="11801311" cy="592182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410" u="none" cap="none" strike="noStrike">
                <a:solidFill>
                  <a:schemeClr val="lt1"/>
                </a:solidFill>
                <a:latin typeface="Calibri"/>
                <a:ea typeface="Calibri"/>
                <a:cs typeface="Calibri"/>
                <a:sym typeface="Calibri"/>
              </a:rPr>
              <a:t>1. The Father granted His peace</a:t>
            </a:r>
          </a:p>
          <a:p>
            <a:pPr indent="0" lvl="0" marL="0" marR="0" rtl="0" algn="l">
              <a:lnSpc>
                <a:spcPct val="100000"/>
              </a:lnSpc>
              <a:spcBef>
                <a:spcPts val="1000"/>
              </a:spcBef>
              <a:spcAft>
                <a:spcPts val="0"/>
              </a:spcAft>
              <a:buClr>
                <a:schemeClr val="lt1"/>
              </a:buClr>
              <a:buSzPct val="25000"/>
              <a:buFont typeface="Arial"/>
              <a:buNone/>
            </a:pPr>
            <a:r>
              <a:rPr b="1" i="0" lang="en-US" sz="4410" u="none" cap="none" strike="noStrike">
                <a:solidFill>
                  <a:schemeClr val="lt1"/>
                </a:solidFill>
                <a:latin typeface="Calibri"/>
                <a:ea typeface="Calibri"/>
                <a:cs typeface="Calibri"/>
                <a:sym typeface="Calibri"/>
              </a:rPr>
              <a:t>Unto the bless`ed virgin</a:t>
            </a:r>
          </a:p>
          <a:p>
            <a:pPr indent="0" lvl="0" marL="0" marR="0" rtl="0" algn="l">
              <a:lnSpc>
                <a:spcPct val="100000"/>
              </a:lnSpc>
              <a:spcBef>
                <a:spcPts val="1000"/>
              </a:spcBef>
              <a:spcAft>
                <a:spcPts val="0"/>
              </a:spcAft>
              <a:buClr>
                <a:schemeClr val="lt1"/>
              </a:buClr>
              <a:buSzPct val="25000"/>
              <a:buFont typeface="Arial"/>
              <a:buNone/>
            </a:pPr>
            <a:r>
              <a:rPr b="1" i="0" lang="en-US" sz="4410" u="none" cap="none" strike="noStrike">
                <a:solidFill>
                  <a:schemeClr val="lt1"/>
                </a:solidFill>
                <a:latin typeface="Calibri"/>
                <a:ea typeface="Calibri"/>
                <a:cs typeface="Calibri"/>
                <a:sym typeface="Calibri"/>
              </a:rPr>
              <a:t>		Through the angel Gabr`i`el</a:t>
            </a:r>
          </a:p>
          <a:p>
            <a:pPr indent="0" lvl="0" marL="0" marR="0" rtl="0" algn="l">
              <a:lnSpc>
                <a:spcPct val="100000"/>
              </a:lnSpc>
              <a:spcBef>
                <a:spcPts val="1000"/>
              </a:spcBef>
              <a:spcAft>
                <a:spcPts val="0"/>
              </a:spcAft>
              <a:buClr>
                <a:schemeClr val="lt1"/>
              </a:buClr>
              <a:buSzPct val="25000"/>
              <a:buFont typeface="Arial"/>
              <a:buNone/>
            </a:pPr>
            <a:r>
              <a:rPr b="1" i="0" lang="en-US" sz="4410" u="none" cap="none" strike="noStrike">
                <a:solidFill>
                  <a:schemeClr val="lt1"/>
                </a:solidFill>
                <a:latin typeface="Calibri"/>
                <a:ea typeface="Calibri"/>
                <a:cs typeface="Calibri"/>
                <a:sym typeface="Calibri"/>
              </a:rPr>
              <a:t>		He greeted Mary and spoke:</a:t>
            </a:r>
          </a:p>
          <a:p>
            <a:pPr indent="0" lvl="0" marL="0" marR="0" rtl="0" algn="l">
              <a:lnSpc>
                <a:spcPct val="100000"/>
              </a:lnSpc>
              <a:spcBef>
                <a:spcPts val="1000"/>
              </a:spcBef>
              <a:spcAft>
                <a:spcPts val="0"/>
              </a:spcAft>
              <a:buClr>
                <a:schemeClr val="lt1"/>
              </a:buClr>
              <a:buSzPct val="25000"/>
              <a:buFont typeface="Arial"/>
              <a:buNone/>
            </a:pPr>
            <a:r>
              <a:rPr b="1" i="0" lang="en-US" sz="4410" u="none" cap="none" strike="noStrike">
                <a:solidFill>
                  <a:schemeClr val="lt1"/>
                </a:solidFill>
                <a:latin typeface="Calibri"/>
                <a:ea typeface="Calibri"/>
                <a:cs typeface="Calibri"/>
                <a:sym typeface="Calibri"/>
              </a:rPr>
              <a:t>“The Lord is with you, Mary</a:t>
            </a:r>
          </a:p>
          <a:p>
            <a:pPr indent="0" lvl="0" marL="0" marR="0" rtl="0" algn="l">
              <a:lnSpc>
                <a:spcPct val="100000"/>
              </a:lnSpc>
              <a:spcBef>
                <a:spcPts val="1000"/>
              </a:spcBef>
              <a:spcAft>
                <a:spcPts val="0"/>
              </a:spcAft>
              <a:buClr>
                <a:schemeClr val="lt1"/>
              </a:buClr>
              <a:buSzPct val="25000"/>
              <a:buFont typeface="Arial"/>
              <a:buNone/>
            </a:pPr>
            <a:r>
              <a:rPr b="1" i="0" lang="en-US" sz="4410" u="none" cap="none" strike="noStrike">
                <a:solidFill>
                  <a:schemeClr val="lt1"/>
                </a:solidFill>
                <a:latin typeface="Calibri"/>
                <a:ea typeface="Calibri"/>
                <a:cs typeface="Calibri"/>
                <a:sym typeface="Calibri"/>
              </a:rPr>
              <a:t>And He shall come forth from you”…</a:t>
            </a:r>
            <a:r>
              <a:rPr b="1" i="1" lang="en-US" sz="4410" u="none" cap="none" strike="noStrike">
                <a:solidFill>
                  <a:schemeClr val="lt1"/>
                </a:solidFill>
                <a:latin typeface="Calibri"/>
                <a:ea typeface="Calibri"/>
                <a:cs typeface="Calibri"/>
                <a:sym typeface="Calibri"/>
              </a:rPr>
              <a:t>Barekmor</a:t>
            </a:r>
          </a:p>
          <a:p>
            <a:pPr indent="0" lvl="0" marL="0" marR="0" rtl="0" algn="l">
              <a:lnSpc>
                <a:spcPct val="100000"/>
              </a:lnSpc>
              <a:spcBef>
                <a:spcPts val="1000"/>
              </a:spcBef>
              <a:spcAft>
                <a:spcPts val="0"/>
              </a:spcAft>
              <a:buClr>
                <a:schemeClr val="lt1"/>
              </a:buClr>
              <a:buSzPct val="25000"/>
              <a:buFont typeface="Arial"/>
              <a:buNone/>
            </a:pPr>
            <a:r>
              <a:t/>
            </a:r>
            <a:endParaRPr b="1" i="1" sz="98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1" i="1" lang="en-US" sz="4200" u="none" cap="none" strike="noStrike">
                <a:solidFill>
                  <a:schemeClr val="lt1"/>
                </a:solidFill>
                <a:latin typeface="Calibri"/>
                <a:ea typeface="Calibri"/>
                <a:cs typeface="Calibri"/>
                <a:sym typeface="Calibri"/>
              </a:rPr>
              <a:t>†  Glory be to the Father, Son and Holy Spirit</a:t>
            </a:r>
          </a:p>
        </p:txBody>
      </p:sp>
      <p:sp>
        <p:nvSpPr>
          <p:cNvPr id="672" name="Shape 672"/>
          <p:cNvSpPr txBox="1"/>
          <p:nvPr>
            <p:ph type="title"/>
          </p:nvPr>
        </p:nvSpPr>
        <p:spPr>
          <a:xfrm>
            <a:off x="393700" y="161926"/>
            <a:ext cx="11636210" cy="491216"/>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200" u="sng" cap="none" strike="noStrike">
                <a:solidFill>
                  <a:schemeClr val="lt1"/>
                </a:solidFill>
                <a:latin typeface="Calibri"/>
                <a:ea typeface="Calibri"/>
                <a:cs typeface="Calibri"/>
                <a:sym typeface="Calibri"/>
              </a:rPr>
              <a:t>Qolo (Shlomo d’Abo/Thaathan shlomo gabriel…)</a:t>
            </a:r>
          </a:p>
        </p:txBody>
      </p:sp>
    </p:spTree>
  </p:cSld>
  <p:clrMapOvr>
    <a:masterClrMapping/>
  </p:clrMapOvr>
</p:sld>
</file>

<file path=ppt/slides/slide1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6" name="Shape 676"/>
        <p:cNvGrpSpPr/>
        <p:nvPr/>
      </p:nvGrpSpPr>
      <p:grpSpPr>
        <a:xfrm>
          <a:off x="0" y="0"/>
          <a:ext cx="0" cy="0"/>
          <a:chOff x="0" y="0"/>
          <a:chExt cx="0" cy="0"/>
        </a:xfrm>
      </p:grpSpPr>
      <p:sp>
        <p:nvSpPr>
          <p:cNvPr id="677" name="Shape 677"/>
          <p:cNvSpPr txBox="1"/>
          <p:nvPr>
            <p:ph idx="1" type="body"/>
          </p:nvPr>
        </p:nvSpPr>
        <p:spPr>
          <a:xfrm>
            <a:off x="333829" y="304798"/>
            <a:ext cx="11451544" cy="6328228"/>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2. Peace be with all the prophets</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Peace be with the apostles</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		Peace be with the bless’d martyrs</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		Who loved the Lord God of peace</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Peace be with the Holy Church</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In which the sons of peace dwell</a:t>
            </a:r>
          </a:p>
          <a:p>
            <a:pPr indent="0" lvl="0" marL="0" marR="0" rtl="0" algn="l">
              <a:lnSpc>
                <a:spcPct val="90000"/>
              </a:lnSpc>
              <a:spcBef>
                <a:spcPts val="1000"/>
              </a:spcBef>
              <a:spcAft>
                <a:spcPts val="0"/>
              </a:spcAft>
              <a:buClr>
                <a:schemeClr val="lt1"/>
              </a:buClr>
              <a:buSzPct val="25000"/>
              <a:buFont typeface="Arial"/>
              <a:buNone/>
            </a:pPr>
            <a:r>
              <a:t/>
            </a:r>
            <a:endParaRPr b="0" i="1" sz="2035"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1" lang="en-US" sz="4995" u="none" cap="none" strike="noStrike">
                <a:solidFill>
                  <a:schemeClr val="lt1"/>
                </a:solidFill>
                <a:latin typeface="Calibri"/>
                <a:ea typeface="Calibri"/>
                <a:cs typeface="Calibri"/>
                <a:sym typeface="Calibri"/>
              </a:rPr>
              <a:t>Unto the ages of ages and forevermore</a:t>
            </a:r>
          </a:p>
        </p:txBody>
      </p:sp>
    </p:spTree>
  </p:cSld>
  <p:clrMapOvr>
    <a:masterClrMapping/>
  </p:clrMapOvr>
</p:sld>
</file>

<file path=ppt/slides/slide1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1" name="Shape 681"/>
        <p:cNvGrpSpPr/>
        <p:nvPr/>
      </p:nvGrpSpPr>
      <p:grpSpPr>
        <a:xfrm>
          <a:off x="0" y="0"/>
          <a:ext cx="0" cy="0"/>
          <a:chOff x="0" y="0"/>
          <a:chExt cx="0" cy="0"/>
        </a:xfrm>
      </p:grpSpPr>
      <p:sp>
        <p:nvSpPr>
          <p:cNvPr id="682" name="Shape 682"/>
          <p:cNvSpPr txBox="1"/>
          <p:nvPr>
            <p:ph idx="1" type="body"/>
          </p:nvPr>
        </p:nvSpPr>
        <p:spPr>
          <a:xfrm>
            <a:off x="348342" y="377369"/>
            <a:ext cx="11669486" cy="640442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805" u="none" cap="none" strike="noStrike">
                <a:solidFill>
                  <a:schemeClr val="lt1"/>
                </a:solidFill>
                <a:latin typeface="Calibri"/>
                <a:ea typeface="Calibri"/>
                <a:cs typeface="Calibri"/>
                <a:sym typeface="Calibri"/>
              </a:rPr>
              <a:t>3. We remember our Fathers</a:t>
            </a:r>
          </a:p>
          <a:p>
            <a:pPr indent="0" lvl="0" marL="0" marR="0" rtl="0" algn="l">
              <a:lnSpc>
                <a:spcPct val="100000"/>
              </a:lnSpc>
              <a:spcBef>
                <a:spcPts val="1000"/>
              </a:spcBef>
              <a:spcAft>
                <a:spcPts val="0"/>
              </a:spcAft>
              <a:buClr>
                <a:schemeClr val="lt1"/>
              </a:buClr>
              <a:buSzPct val="25000"/>
              <a:buFont typeface="Arial"/>
              <a:buNone/>
            </a:pPr>
            <a:r>
              <a:rPr b="1" i="0" lang="en-US" sz="4805" u="none" cap="none" strike="noStrike">
                <a:solidFill>
                  <a:schemeClr val="lt1"/>
                </a:solidFill>
                <a:latin typeface="Calibri"/>
                <a:ea typeface="Calibri"/>
                <a:cs typeface="Calibri"/>
                <a:sym typeface="Calibri"/>
              </a:rPr>
              <a:t>Who taught us during their life</a:t>
            </a:r>
          </a:p>
          <a:p>
            <a:pPr indent="0" lvl="0" marL="0" marR="0" rtl="0" algn="l">
              <a:lnSpc>
                <a:spcPct val="100000"/>
              </a:lnSpc>
              <a:spcBef>
                <a:spcPts val="1000"/>
              </a:spcBef>
              <a:spcAft>
                <a:spcPts val="0"/>
              </a:spcAft>
              <a:buClr>
                <a:schemeClr val="lt1"/>
              </a:buClr>
              <a:buSzPct val="25000"/>
              <a:buFont typeface="Arial"/>
              <a:buNone/>
            </a:pPr>
            <a:r>
              <a:rPr b="1" i="0" lang="en-US" sz="4805" u="none" cap="none" strike="noStrike">
                <a:solidFill>
                  <a:schemeClr val="lt1"/>
                </a:solidFill>
                <a:latin typeface="Calibri"/>
                <a:ea typeface="Calibri"/>
                <a:cs typeface="Calibri"/>
                <a:sym typeface="Calibri"/>
              </a:rPr>
              <a:t>		To be the children of God</a:t>
            </a:r>
          </a:p>
          <a:p>
            <a:pPr indent="0" lvl="0" marL="0" marR="0" rtl="0" algn="l">
              <a:lnSpc>
                <a:spcPct val="100000"/>
              </a:lnSpc>
              <a:spcBef>
                <a:spcPts val="1000"/>
              </a:spcBef>
              <a:spcAft>
                <a:spcPts val="0"/>
              </a:spcAft>
              <a:buClr>
                <a:schemeClr val="lt1"/>
              </a:buClr>
              <a:buSzPct val="25000"/>
              <a:buFont typeface="Arial"/>
              <a:buNone/>
            </a:pPr>
            <a:r>
              <a:rPr b="1" i="0" lang="en-US" sz="4805" u="none" cap="none" strike="noStrike">
                <a:solidFill>
                  <a:schemeClr val="lt1"/>
                </a:solidFill>
                <a:latin typeface="Calibri"/>
                <a:ea typeface="Calibri"/>
                <a:cs typeface="Calibri"/>
                <a:sym typeface="Calibri"/>
              </a:rPr>
              <a:t>		The Son of God will grant them</a:t>
            </a:r>
          </a:p>
          <a:p>
            <a:pPr indent="0" lvl="0" marL="0" marR="0" rtl="0" algn="l">
              <a:lnSpc>
                <a:spcPct val="100000"/>
              </a:lnSpc>
              <a:spcBef>
                <a:spcPts val="1000"/>
              </a:spcBef>
              <a:spcAft>
                <a:spcPts val="0"/>
              </a:spcAft>
              <a:buClr>
                <a:schemeClr val="lt1"/>
              </a:buClr>
              <a:buSzPct val="25000"/>
              <a:buFont typeface="Arial"/>
              <a:buNone/>
            </a:pPr>
            <a:r>
              <a:rPr b="1" i="0" lang="en-US" sz="4805" u="none" cap="none" strike="noStrike">
                <a:solidFill>
                  <a:schemeClr val="lt1"/>
                </a:solidFill>
                <a:latin typeface="Calibri"/>
                <a:ea typeface="Calibri"/>
                <a:cs typeface="Calibri"/>
                <a:sym typeface="Calibri"/>
              </a:rPr>
              <a:t>Comfort along with the just</a:t>
            </a:r>
          </a:p>
          <a:p>
            <a:pPr indent="0" lvl="0" marL="0" marR="0" rtl="0" algn="l">
              <a:lnSpc>
                <a:spcPct val="100000"/>
              </a:lnSpc>
              <a:spcBef>
                <a:spcPts val="1000"/>
              </a:spcBef>
              <a:spcAft>
                <a:spcPts val="0"/>
              </a:spcAft>
              <a:buClr>
                <a:schemeClr val="lt1"/>
              </a:buClr>
              <a:buSzPct val="25000"/>
              <a:buFont typeface="Arial"/>
              <a:buNone/>
            </a:pPr>
            <a:r>
              <a:rPr b="1" i="0" lang="en-US" sz="4805" u="none" cap="none" strike="noStrike">
                <a:solidFill>
                  <a:schemeClr val="lt1"/>
                </a:solidFill>
                <a:latin typeface="Calibri"/>
                <a:ea typeface="Calibri"/>
                <a:cs typeface="Calibri"/>
                <a:sym typeface="Calibri"/>
              </a:rPr>
              <a:t>And the righteous in heaven</a:t>
            </a:r>
          </a:p>
          <a:p>
            <a:pPr indent="0" lvl="0" marL="0" marR="0" rtl="0" algn="l">
              <a:lnSpc>
                <a:spcPct val="100000"/>
              </a:lnSpc>
              <a:spcBef>
                <a:spcPts val="1000"/>
              </a:spcBef>
              <a:spcAft>
                <a:spcPts val="0"/>
              </a:spcAft>
              <a:buClr>
                <a:schemeClr val="lt1"/>
              </a:buClr>
              <a:buSzPct val="25000"/>
              <a:buFont typeface="Arial"/>
              <a:buNone/>
            </a:pPr>
            <a:r>
              <a:t/>
            </a:r>
            <a:endParaRPr b="1" i="1" sz="1627"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1" i="1" lang="en-US" sz="4185" u="none" cap="none" strike="noStrike">
                <a:solidFill>
                  <a:schemeClr val="lt1"/>
                </a:solidFill>
                <a:latin typeface="Calibri"/>
                <a:ea typeface="Calibri"/>
                <a:cs typeface="Calibri"/>
                <a:sym typeface="Calibri"/>
              </a:rPr>
              <a:t>Moriyo / Lord have mercy upon us and help us.</a:t>
            </a:r>
          </a:p>
        </p:txBody>
      </p:sp>
    </p:spTree>
  </p:cSld>
  <p:clrMapOvr>
    <a:masterClrMapping/>
  </p:clrMapOvr>
</p:sld>
</file>

<file path=ppt/slides/slide1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6" name="Shape 686"/>
        <p:cNvGrpSpPr/>
        <p:nvPr/>
      </p:nvGrpSpPr>
      <p:grpSpPr>
        <a:xfrm>
          <a:off x="0" y="0"/>
          <a:ext cx="0" cy="0"/>
          <a:chOff x="0" y="0"/>
          <a:chExt cx="0" cy="0"/>
        </a:xfrm>
      </p:grpSpPr>
      <p:sp>
        <p:nvSpPr>
          <p:cNvPr id="687" name="Shape 687"/>
          <p:cNvSpPr txBox="1"/>
          <p:nvPr>
            <p:ph idx="1" type="body"/>
          </p:nvPr>
        </p:nvSpPr>
        <p:spPr>
          <a:xfrm>
            <a:off x="228600" y="1349829"/>
            <a:ext cx="11598110" cy="532674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1. Son, who raised and delivered Your Church from er`ror</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Grant her Your peace by Your bless`ed resurrection</a:t>
            </a:r>
          </a:p>
        </p:txBody>
      </p:sp>
      <p:sp>
        <p:nvSpPr>
          <p:cNvPr id="688" name="Shape 688"/>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200" u="sng" cap="none" strike="noStrike">
                <a:solidFill>
                  <a:schemeClr val="lt1"/>
                </a:solidFill>
                <a:latin typeface="Calibri"/>
                <a:ea typeface="Calibri"/>
                <a:cs typeface="Calibri"/>
                <a:sym typeface="Calibri"/>
              </a:rPr>
              <a:t>Bo’utho of Mor Jacob (Udhanathaal than sabhaye veendonaam puthra…)</a:t>
            </a:r>
          </a:p>
        </p:txBody>
      </p:sp>
    </p:spTree>
  </p:cSld>
  <p:clrMapOvr>
    <a:masterClrMapping/>
  </p:clrMapOvr>
</p:sld>
</file>

<file path=ppt/slides/slide1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2" name="Shape 692"/>
        <p:cNvGrpSpPr/>
        <p:nvPr/>
      </p:nvGrpSpPr>
      <p:grpSpPr>
        <a:xfrm>
          <a:off x="0" y="0"/>
          <a:ext cx="0" cy="0"/>
          <a:chOff x="0" y="0"/>
          <a:chExt cx="0" cy="0"/>
        </a:xfrm>
      </p:grpSpPr>
      <p:sp>
        <p:nvSpPr>
          <p:cNvPr id="693" name="Shape 693"/>
          <p:cNvSpPr txBox="1"/>
          <p:nvPr>
            <p:ph idx="1" type="body"/>
          </p:nvPr>
        </p:nvSpPr>
        <p:spPr>
          <a:xfrm>
            <a:off x="228600" y="261258"/>
            <a:ext cx="11598110" cy="641531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2. When the hero slept on the Cross and trampled death</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After three days, His sleep left and He rose strengthened</a:t>
            </a:r>
          </a:p>
        </p:txBody>
      </p:sp>
      <p:sp>
        <p:nvSpPr>
          <p:cNvPr id="694" name="Shape 694"/>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Tree>
  </p:cSld>
  <p:clrMapOvr>
    <a:masterClrMapping/>
  </p:clrMapOvr>
</p:sld>
</file>

<file path=ppt/slides/slide1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8" name="Shape 698"/>
        <p:cNvGrpSpPr/>
        <p:nvPr/>
      </p:nvGrpSpPr>
      <p:grpSpPr>
        <a:xfrm>
          <a:off x="0" y="0"/>
          <a:ext cx="0" cy="0"/>
          <a:chOff x="0" y="0"/>
          <a:chExt cx="0" cy="0"/>
        </a:xfrm>
      </p:grpSpPr>
      <p:sp>
        <p:nvSpPr>
          <p:cNvPr id="699" name="Shape 699"/>
          <p:cNvSpPr txBox="1"/>
          <p:nvPr>
            <p:ph idx="1" type="body"/>
          </p:nvPr>
        </p:nvSpPr>
        <p:spPr>
          <a:xfrm>
            <a:off x="253312" y="362857"/>
            <a:ext cx="11598110" cy="6197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3. While He slept for three days His burden was lightened</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From His labor He awoke without corruption</a:t>
            </a:r>
          </a:p>
        </p:txBody>
      </p:sp>
    </p:spTree>
  </p:cSld>
  <p:clrMapOvr>
    <a:masterClrMapping/>
  </p:clrMapOvr>
</p:sld>
</file>

<file path=ppt/slides/slide1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3" name="Shape 703"/>
        <p:cNvGrpSpPr/>
        <p:nvPr/>
      </p:nvGrpSpPr>
      <p:grpSpPr>
        <a:xfrm>
          <a:off x="0" y="0"/>
          <a:ext cx="0" cy="0"/>
          <a:chOff x="0" y="0"/>
          <a:chExt cx="0" cy="0"/>
        </a:xfrm>
      </p:grpSpPr>
      <p:sp>
        <p:nvSpPr>
          <p:cNvPr id="704" name="Shape 704"/>
          <p:cNvSpPr txBox="1"/>
          <p:nvPr>
            <p:ph idx="1" type="body"/>
          </p:nvPr>
        </p:nvSpPr>
        <p:spPr>
          <a:xfrm>
            <a:off x="253312" y="362857"/>
            <a:ext cx="11598110" cy="6197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4. When He came forth, His forefather, David saw Him</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And touched the strings of his harp to sing prophecy:</a:t>
            </a:r>
          </a:p>
        </p:txBody>
      </p:sp>
    </p:spTree>
  </p:cSld>
  <p:clrMapOvr>
    <a:masterClrMapping/>
  </p:clrMapOvr>
</p:sld>
</file>

<file path=ppt/slides/slide1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8" name="Shape 708"/>
        <p:cNvGrpSpPr/>
        <p:nvPr/>
      </p:nvGrpSpPr>
      <p:grpSpPr>
        <a:xfrm>
          <a:off x="0" y="0"/>
          <a:ext cx="0" cy="0"/>
          <a:chOff x="0" y="0"/>
          <a:chExt cx="0" cy="0"/>
        </a:xfrm>
      </p:grpSpPr>
      <p:sp>
        <p:nvSpPr>
          <p:cNvPr id="709" name="Shape 709"/>
          <p:cNvSpPr txBox="1"/>
          <p:nvPr>
            <p:ph idx="1" type="body"/>
          </p:nvPr>
        </p:nvSpPr>
        <p:spPr>
          <a:xfrm>
            <a:off x="236837" y="377369"/>
            <a:ext cx="11598110" cy="611051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5. “He awoke like a war</a:t>
            </a:r>
            <a:r>
              <a:rPr b="1" i="1" lang="en-US" sz="6000" u="none" cap="none" strike="noStrike">
                <a:solidFill>
                  <a:schemeClr val="lt1"/>
                </a:solidFill>
                <a:latin typeface="Calibri"/>
                <a:ea typeface="Calibri"/>
                <a:cs typeface="Calibri"/>
                <a:sym typeface="Calibri"/>
              </a:rPr>
              <a:t>rior</a:t>
            </a:r>
            <a:r>
              <a:rPr b="1" i="0" lang="en-US" sz="6000" u="none" cap="none" strike="noStrike">
                <a:solidFill>
                  <a:schemeClr val="lt1"/>
                </a:solidFill>
                <a:latin typeface="Calibri"/>
                <a:ea typeface="Calibri"/>
                <a:cs typeface="Calibri"/>
                <a:sym typeface="Calibri"/>
              </a:rPr>
              <a:t> who shook off his wine</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and struck His foes and delivered His friends who mourned” (Ps. 78:65)</a:t>
            </a:r>
          </a:p>
        </p:txBody>
      </p:sp>
    </p:spTree>
  </p:cSld>
  <p:clrMapOvr>
    <a:masterClrMapping/>
  </p:clrMapOvr>
</p:sld>
</file>

<file path=ppt/slides/slide1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3" name="Shape 713"/>
        <p:cNvGrpSpPr/>
        <p:nvPr/>
      </p:nvGrpSpPr>
      <p:grpSpPr>
        <a:xfrm>
          <a:off x="0" y="0"/>
          <a:ext cx="0" cy="0"/>
          <a:chOff x="0" y="0"/>
          <a:chExt cx="0" cy="0"/>
        </a:xfrm>
      </p:grpSpPr>
      <p:sp>
        <p:nvSpPr>
          <p:cNvPr id="714" name="Shape 714"/>
          <p:cNvSpPr txBox="1"/>
          <p:nvPr>
            <p:ph idx="1" type="body"/>
          </p:nvPr>
        </p:nvSpPr>
        <p:spPr>
          <a:xfrm>
            <a:off x="236837" y="377369"/>
            <a:ext cx="11598110" cy="611051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6. Grant Your peace which reconciled both heaven and earth</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To Your Church and keep her by Your resurrection</a:t>
            </a:r>
          </a:p>
        </p:txBody>
      </p:sp>
    </p:spTree>
  </p:cSld>
  <p:clrMapOvr>
    <a:masterClrMapping/>
  </p:clrMapOvr>
</p:sld>
</file>

<file path=ppt/slides/slide1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8" name="Shape 718"/>
        <p:cNvGrpSpPr/>
        <p:nvPr/>
      </p:nvGrpSpPr>
      <p:grpSpPr>
        <a:xfrm>
          <a:off x="0" y="0"/>
          <a:ext cx="0" cy="0"/>
          <a:chOff x="0" y="0"/>
          <a:chExt cx="0" cy="0"/>
        </a:xfrm>
      </p:grpSpPr>
      <p:sp>
        <p:nvSpPr>
          <p:cNvPr id="719" name="Shape 719"/>
          <p:cNvSpPr txBox="1"/>
          <p:nvPr>
            <p:ph idx="1" type="body"/>
          </p:nvPr>
        </p:nvSpPr>
        <p:spPr>
          <a:xfrm>
            <a:off x="228600" y="1651000"/>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Holy art Thou, O God - Halleluiah</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Holy art Thou, Almighty, - Kurielaison</a:t>
            </a:r>
          </a:p>
          <a:p>
            <a:pPr indent="0" lvl="0" marL="0" marR="0" rtl="0" algn="l">
              <a:lnSpc>
                <a:spcPct val="10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Holy art Thou, Immortal,</a:t>
            </a: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†Save us Crucified One. </a:t>
            </a:r>
            <a:r>
              <a:rPr b="0" i="1" lang="en-US" sz="5400" u="none" cap="none" strike="noStrike">
                <a:solidFill>
                  <a:schemeClr val="lt1"/>
                </a:solidFill>
                <a:latin typeface="Calibri"/>
                <a:ea typeface="Calibri"/>
                <a:cs typeface="Calibri"/>
                <a:sym typeface="Calibri"/>
              </a:rPr>
              <a:t>(Repeat Thrice)</a:t>
            </a:r>
          </a:p>
        </p:txBody>
      </p:sp>
      <p:sp>
        <p:nvSpPr>
          <p:cNvPr id="720" name="Shape 720"/>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0" i="1" lang="en-US" sz="4000" u="none" cap="none" strike="noStrike">
                <a:solidFill>
                  <a:schemeClr val="lt1"/>
                </a:solidFill>
                <a:latin typeface="Calibri"/>
                <a:ea typeface="Calibri"/>
                <a:cs typeface="Calibri"/>
                <a:sym typeface="Calibri"/>
              </a:rPr>
              <a:t>(Trisagion Chanted to the Tone of the Day)</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ph type="title"/>
          </p:nvPr>
        </p:nvSpPr>
        <p:spPr>
          <a:xfrm>
            <a:off x="383177" y="144364"/>
            <a:ext cx="10970621" cy="90066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Psalm 51</a:t>
            </a:r>
          </a:p>
        </p:txBody>
      </p:sp>
      <p:sp>
        <p:nvSpPr>
          <p:cNvPr id="156" name="Shape 156"/>
          <p:cNvSpPr txBox="1"/>
          <p:nvPr>
            <p:ph idx="1" type="body"/>
          </p:nvPr>
        </p:nvSpPr>
        <p:spPr>
          <a:xfrm>
            <a:off x="304800" y="896983"/>
            <a:ext cx="11582400" cy="569584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650" u="none" cap="none" strike="noStrike">
                <a:solidFill>
                  <a:schemeClr val="lt1"/>
                </a:solidFill>
                <a:latin typeface="Calibri"/>
                <a:ea typeface="Calibri"/>
                <a:cs typeface="Calibri"/>
                <a:sym typeface="Calibri"/>
              </a:rPr>
              <a:t>Have mercy upon me, O God,  in Your loving kindness; / in the abundance of Your mercy blot out my sin.</a:t>
            </a:r>
          </a:p>
          <a:p>
            <a:pPr indent="0" lvl="0" marL="0" marR="0" rtl="0" algn="l">
              <a:lnSpc>
                <a:spcPct val="100000"/>
              </a:lnSpc>
              <a:spcBef>
                <a:spcPts val="1000"/>
              </a:spcBef>
              <a:spcAft>
                <a:spcPts val="0"/>
              </a:spcAft>
              <a:buClr>
                <a:schemeClr val="lt1"/>
              </a:buClr>
              <a:buSzPct val="25000"/>
              <a:buFont typeface="Arial"/>
              <a:buNone/>
            </a:pPr>
            <a:r>
              <a:t/>
            </a:r>
            <a:endParaRPr b="1" i="0" sz="155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4650" u="none" cap="none" strike="noStrike">
                <a:solidFill>
                  <a:schemeClr val="lt1"/>
                </a:solidFill>
                <a:latin typeface="Calibri"/>
                <a:ea typeface="Calibri"/>
                <a:cs typeface="Calibri"/>
                <a:sym typeface="Calibri"/>
              </a:rPr>
              <a:t>Wash me thoroughly from my guilt and cleanse me from my sin./  For I acknowledge my fault and my sins are before me always.</a:t>
            </a:r>
          </a:p>
        </p:txBody>
      </p:sp>
    </p:spTree>
  </p:cSld>
  <p:clrMapOvr>
    <a:masterClrMapping/>
  </p:clrMapOvr>
</p:sld>
</file>

<file path=ppt/slides/slide1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4" name="Shape 724"/>
        <p:cNvGrpSpPr/>
        <p:nvPr/>
      </p:nvGrpSpPr>
      <p:grpSpPr>
        <a:xfrm>
          <a:off x="0" y="0"/>
          <a:ext cx="0" cy="0"/>
          <a:chOff x="0" y="0"/>
          <a:chExt cx="0" cy="0"/>
        </a:xfrm>
      </p:grpSpPr>
      <p:sp>
        <p:nvSpPr>
          <p:cNvPr id="725" name="Shape 725"/>
          <p:cNvSpPr txBox="1"/>
          <p:nvPr>
            <p:ph idx="1" type="body"/>
          </p:nvPr>
        </p:nvSpPr>
        <p:spPr>
          <a:xfrm>
            <a:off x="159656" y="161923"/>
            <a:ext cx="11907156" cy="594858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Lord, have mercy upon us, - Halleluiah</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Lord be kind and have mercy, - Kurielaison</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Lord, accept our service and our prayers</a:t>
            </a: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Have mercy on us.</a:t>
            </a:r>
          </a:p>
        </p:txBody>
      </p:sp>
    </p:spTree>
  </p:cSld>
  <p:clrMapOvr>
    <a:masterClrMapping/>
  </p:clrMapOvr>
</p:sld>
</file>

<file path=ppt/slides/slide1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9" name="Shape 729"/>
        <p:cNvGrpSpPr/>
        <p:nvPr/>
      </p:nvGrpSpPr>
      <p:grpSpPr>
        <a:xfrm>
          <a:off x="0" y="0"/>
          <a:ext cx="0" cy="0"/>
          <a:chOff x="0" y="0"/>
          <a:chExt cx="0" cy="0"/>
        </a:xfrm>
      </p:grpSpPr>
      <p:sp>
        <p:nvSpPr>
          <p:cNvPr id="730" name="Shape 730"/>
          <p:cNvSpPr txBox="1"/>
          <p:nvPr>
            <p:ph idx="1" type="body"/>
          </p:nvPr>
        </p:nvSpPr>
        <p:spPr>
          <a:xfrm>
            <a:off x="187409" y="283516"/>
            <a:ext cx="11598110" cy="579071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Glory </a:t>
            </a:r>
            <a:r>
              <a:rPr lang="en-US" sz="6000"/>
              <a:t>be </a:t>
            </a:r>
            <a:r>
              <a:rPr b="0" i="0" lang="en-US" sz="6000" u="none" cap="none" strike="noStrike">
                <a:solidFill>
                  <a:schemeClr val="lt1"/>
                </a:solidFill>
                <a:latin typeface="Calibri"/>
                <a:ea typeface="Calibri"/>
                <a:cs typeface="Calibri"/>
                <a:sym typeface="Calibri"/>
              </a:rPr>
              <a:t>to </a:t>
            </a:r>
            <a:r>
              <a:rPr lang="en-US" sz="6000"/>
              <a:t>Thee</a:t>
            </a:r>
            <a:r>
              <a:rPr b="0" i="0" lang="en-US" sz="6000" u="none" cap="none" strike="noStrike">
                <a:solidFill>
                  <a:schemeClr val="lt1"/>
                </a:solidFill>
                <a:latin typeface="Calibri"/>
                <a:ea typeface="Calibri"/>
                <a:cs typeface="Calibri"/>
                <a:sym typeface="Calibri"/>
              </a:rPr>
              <a:t>, O God! - Halleluiah</a:t>
            </a:r>
          </a:p>
          <a:p>
            <a:pPr indent="0" lvl="0" marL="0" marR="0" rtl="0" algn="l">
              <a:lnSpc>
                <a:spcPct val="10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Glory to </a:t>
            </a:r>
            <a:r>
              <a:rPr lang="en-US" sz="6000"/>
              <a:t>Thee</a:t>
            </a:r>
            <a:r>
              <a:rPr b="0" i="0" lang="en-US" sz="6000" u="none" cap="none" strike="noStrike">
                <a:solidFill>
                  <a:schemeClr val="lt1"/>
                </a:solidFill>
                <a:latin typeface="Calibri"/>
                <a:ea typeface="Calibri"/>
                <a:cs typeface="Calibri"/>
                <a:sym typeface="Calibri"/>
              </a:rPr>
              <a:t>, Creator, - Kurielaison</a:t>
            </a:r>
          </a:p>
          <a:p>
            <a:pPr indent="0" lvl="0" marL="0" marR="0" rtl="0" algn="l">
              <a:lnSpc>
                <a:spcPct val="10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Glory to </a:t>
            </a:r>
            <a:r>
              <a:rPr lang="en-US" sz="6000"/>
              <a:t>Thee</a:t>
            </a:r>
            <a:r>
              <a:rPr b="0" i="0" lang="en-US" sz="6000" u="none" cap="none" strike="noStrike">
                <a:solidFill>
                  <a:schemeClr val="lt1"/>
                </a:solidFill>
                <a:latin typeface="Calibri"/>
                <a:ea typeface="Calibri"/>
                <a:cs typeface="Calibri"/>
                <a:sym typeface="Calibri"/>
              </a:rPr>
              <a:t>, Christ the King,</a:t>
            </a: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Who pities His sinful servants.</a:t>
            </a:r>
            <a:r>
              <a:rPr i="1" lang="en-US" sz="6000"/>
              <a:t> </a:t>
            </a:r>
            <a:r>
              <a:rPr b="0" i="1" lang="en-US" sz="4800" u="none" cap="none" strike="noStrike">
                <a:solidFill>
                  <a:schemeClr val="lt1"/>
                </a:solidFill>
                <a:latin typeface="Calibri"/>
                <a:ea typeface="Calibri"/>
                <a:cs typeface="Calibri"/>
                <a:sym typeface="Calibri"/>
              </a:rPr>
              <a:t>Barekmor</a:t>
            </a:r>
          </a:p>
        </p:txBody>
      </p:sp>
    </p:spTree>
  </p:cSld>
  <p:clrMapOvr>
    <a:masterClrMapping/>
  </p:clrMapOvr>
</p:sld>
</file>

<file path=ppt/slides/slide1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4" name="Shape 734"/>
        <p:cNvGrpSpPr/>
        <p:nvPr/>
      </p:nvGrpSpPr>
      <p:grpSpPr>
        <a:xfrm>
          <a:off x="0" y="0"/>
          <a:ext cx="0" cy="0"/>
          <a:chOff x="0" y="0"/>
          <a:chExt cx="0" cy="0"/>
        </a:xfrm>
      </p:grpSpPr>
      <p:sp>
        <p:nvSpPr>
          <p:cNvPr id="735" name="Shape 735"/>
          <p:cNvSpPr txBox="1"/>
          <p:nvPr>
            <p:ph idx="1" type="body"/>
          </p:nvPr>
        </p:nvSpPr>
        <p:spPr>
          <a:xfrm>
            <a:off x="289087" y="226241"/>
            <a:ext cx="11613822" cy="6261644"/>
          </a:xfrm>
          <a:prstGeom prst="rect">
            <a:avLst/>
          </a:prstGeom>
          <a:noFill/>
          <a:ln>
            <a:noFill/>
          </a:ln>
        </p:spPr>
        <p:txBody>
          <a:bodyPr anchorCtr="0" anchor="t" bIns="45700" lIns="91425" rIns="91425" tIns="45700">
            <a:noAutofit/>
          </a:bodyPr>
          <a:lstStyle/>
          <a:p>
            <a:pPr indent="0" lvl="0" marL="0" marR="0" rtl="0" algn="l">
              <a:lnSpc>
                <a:spcPct val="110000"/>
              </a:lnSpc>
              <a:spcBef>
                <a:spcPts val="0"/>
              </a:spcBef>
              <a:buClr>
                <a:schemeClr val="lt1"/>
              </a:buClr>
              <a:buSzPct val="25000"/>
              <a:buFont typeface="Arial"/>
              <a:buNone/>
            </a:pPr>
            <a:r>
              <a:rPr b="0" i="0" lang="en-US" sz="442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 For Thine is the kingdom, the power and the glory, forever and ever. Amin.</a:t>
            </a:r>
          </a:p>
        </p:txBody>
      </p:sp>
    </p:spTree>
  </p:cSld>
  <p:clrMapOvr>
    <a:masterClrMapping/>
  </p:clrMapOvr>
</p:sld>
</file>

<file path=ppt/slides/slide1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9" name="Shape 739"/>
        <p:cNvGrpSpPr/>
        <p:nvPr/>
      </p:nvGrpSpPr>
      <p:grpSpPr>
        <a:xfrm>
          <a:off x="0" y="0"/>
          <a:ext cx="0" cy="0"/>
          <a:chOff x="0" y="0"/>
          <a:chExt cx="0" cy="0"/>
        </a:xfrm>
      </p:grpSpPr>
      <p:sp>
        <p:nvSpPr>
          <p:cNvPr id="740" name="Shape 740"/>
          <p:cNvSpPr txBox="1"/>
          <p:nvPr>
            <p:ph idx="1" type="body"/>
          </p:nvPr>
        </p:nvSpPr>
        <p:spPr>
          <a:xfrm>
            <a:off x="289087" y="226242"/>
            <a:ext cx="11613822" cy="630518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5200" u="none" cap="none" strike="noStrike">
                <a:solidFill>
                  <a:schemeClr val="lt1"/>
                </a:solidFill>
                <a:latin typeface="Calibri"/>
                <a:ea typeface="Calibri"/>
                <a:cs typeface="Calibri"/>
                <a:sym typeface="Calibri"/>
              </a:rPr>
              <a:t>Peace be with You, Mary, full of grace, / our Lord is with you. Blessed are you among women,/ and blessed is the fruit of your womb, our Lord Jesus, Christ./ O, Virgin Saint Mary, Mother of God,/ pray for us sinners, / now and at all times, and at the hour of our death. Amin.</a:t>
            </a:r>
          </a:p>
        </p:txBody>
      </p:sp>
    </p:spTree>
  </p:cSld>
  <p:clrMapOvr>
    <a:masterClrMapping/>
  </p:clrMapOvr>
</p:sld>
</file>

<file path=ppt/slides/slide1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4" name="Shape 744"/>
        <p:cNvGrpSpPr/>
        <p:nvPr/>
      </p:nvGrpSpPr>
      <p:grpSpPr>
        <a:xfrm>
          <a:off x="0" y="0"/>
          <a:ext cx="0" cy="0"/>
          <a:chOff x="0" y="0"/>
          <a:chExt cx="0" cy="0"/>
        </a:xfrm>
      </p:grpSpPr>
      <p:sp>
        <p:nvSpPr>
          <p:cNvPr id="745" name="Shape 745"/>
          <p:cNvSpPr txBox="1"/>
          <p:nvPr>
            <p:ph idx="1" type="body"/>
          </p:nvPr>
        </p:nvSpPr>
        <p:spPr>
          <a:xfrm>
            <a:off x="228600" y="1407433"/>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t/>
            </a:r>
            <a:endParaRPr b="0" i="0" sz="3600" u="none" cap="none" strike="noStrike">
              <a:solidFill>
                <a:schemeClr val="lt1"/>
              </a:solidFill>
              <a:latin typeface="Calibri"/>
              <a:ea typeface="Calibri"/>
              <a:cs typeface="Calibri"/>
              <a:sym typeface="Calibri"/>
            </a:endParaRPr>
          </a:p>
        </p:txBody>
      </p:sp>
      <p:sp>
        <p:nvSpPr>
          <p:cNvPr id="746" name="Shape 746"/>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lt1"/>
              </a:buClr>
              <a:buSzPct val="25000"/>
              <a:buFont typeface="Calibri"/>
              <a:buNone/>
            </a:pPr>
            <a:r>
              <a:rPr b="1" i="0" lang="en-US" sz="4000" u="sng" cap="none" strike="noStrike">
                <a:solidFill>
                  <a:schemeClr val="lt1"/>
                </a:solidFill>
                <a:latin typeface="Calibri"/>
                <a:ea typeface="Calibri"/>
                <a:cs typeface="Calibri"/>
                <a:sym typeface="Calibri"/>
              </a:rPr>
              <a:t>THIRD HOUR of QYOMTHO</a:t>
            </a:r>
          </a:p>
        </p:txBody>
      </p:sp>
    </p:spTree>
  </p:cSld>
  <p:clrMapOvr>
    <a:masterClrMapping/>
  </p:clrMapOvr>
</p:sld>
</file>

<file path=ppt/slides/slide1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0" name="Shape 750"/>
        <p:cNvGrpSpPr/>
        <p:nvPr/>
      </p:nvGrpSpPr>
      <p:grpSpPr>
        <a:xfrm>
          <a:off x="0" y="0"/>
          <a:ext cx="0" cy="0"/>
          <a:chOff x="0" y="0"/>
          <a:chExt cx="0" cy="0"/>
        </a:xfrm>
      </p:grpSpPr>
      <p:sp>
        <p:nvSpPr>
          <p:cNvPr id="751" name="Shape 751"/>
          <p:cNvSpPr txBox="1"/>
          <p:nvPr>
            <p:ph idx="1" type="body"/>
          </p:nvPr>
        </p:nvSpPr>
        <p:spPr>
          <a:xfrm>
            <a:off x="228600" y="870857"/>
            <a:ext cx="11598110" cy="583474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3700" u="none" cap="none" strike="noStrike">
                <a:solidFill>
                  <a:schemeClr val="lt1"/>
                </a:solidFill>
                <a:latin typeface="Calibri"/>
                <a:ea typeface="Calibri"/>
                <a:cs typeface="Calibri"/>
                <a:sym typeface="Calibri"/>
              </a:rPr>
              <a:t>1. O Lord our Lord –</a:t>
            </a:r>
          </a:p>
          <a:p>
            <a:pPr indent="0" lvl="0" marL="0" marR="0" rtl="0" algn="l">
              <a:lnSpc>
                <a:spcPct val="100000"/>
              </a:lnSpc>
              <a:spcBef>
                <a:spcPts val="1000"/>
              </a:spcBef>
              <a:spcAft>
                <a:spcPts val="0"/>
              </a:spcAft>
              <a:buClr>
                <a:schemeClr val="lt1"/>
              </a:buClr>
              <a:buSzPct val="25000"/>
              <a:buFont typeface="Arial"/>
              <a:buNone/>
            </a:pPr>
            <a:r>
              <a:rPr b="1" i="0" lang="en-US" sz="3700" u="none" cap="none" strike="noStrike">
                <a:solidFill>
                  <a:schemeClr val="lt1"/>
                </a:solidFill>
                <a:latin typeface="Calibri"/>
                <a:ea typeface="Calibri"/>
                <a:cs typeface="Calibri"/>
                <a:sym typeface="Calibri"/>
              </a:rPr>
              <a:t>When You rose up from the grave– Mary saw You- as the gard`e`ner</a:t>
            </a:r>
          </a:p>
          <a:p>
            <a:pPr indent="0" lvl="0" marL="0" marR="0" rtl="0" algn="l">
              <a:lnSpc>
                <a:spcPct val="100000"/>
              </a:lnSpc>
              <a:spcBef>
                <a:spcPts val="1000"/>
              </a:spcBef>
              <a:spcAft>
                <a:spcPts val="0"/>
              </a:spcAft>
              <a:buClr>
                <a:schemeClr val="lt1"/>
              </a:buClr>
              <a:buSzPct val="25000"/>
              <a:buFont typeface="Arial"/>
              <a:buNone/>
            </a:pPr>
            <a:r>
              <a:rPr b="1" i="0" lang="en-US" sz="3700" u="none" cap="none" strike="noStrike">
                <a:solidFill>
                  <a:schemeClr val="lt1"/>
                </a:solidFill>
                <a:latin typeface="Calibri"/>
                <a:ea typeface="Calibri"/>
                <a:cs typeface="Calibri"/>
                <a:sym typeface="Calibri"/>
              </a:rPr>
              <a:t>She said to You:</a:t>
            </a:r>
          </a:p>
          <a:p>
            <a:pPr indent="0" lvl="0" marL="0" marR="0" rtl="0" algn="l">
              <a:lnSpc>
                <a:spcPct val="100000"/>
              </a:lnSpc>
              <a:spcBef>
                <a:spcPts val="1000"/>
              </a:spcBef>
              <a:spcAft>
                <a:spcPts val="0"/>
              </a:spcAft>
              <a:buClr>
                <a:schemeClr val="lt1"/>
              </a:buClr>
              <a:buSzPct val="25000"/>
              <a:buFont typeface="Arial"/>
              <a:buNone/>
            </a:pPr>
            <a:r>
              <a:rPr b="1" i="0" lang="en-US" sz="3700" u="none" cap="none" strike="noStrike">
                <a:solidFill>
                  <a:schemeClr val="lt1"/>
                </a:solidFill>
                <a:latin typeface="Calibri"/>
                <a:ea typeface="Calibri"/>
                <a:cs typeface="Calibri"/>
                <a:sym typeface="Calibri"/>
              </a:rPr>
              <a:t>“If you have taken the Son tell me where to - that I might take Him.”</a:t>
            </a:r>
          </a:p>
          <a:p>
            <a:pPr indent="0" lvl="0" marL="0" marR="0" rtl="0" algn="l">
              <a:lnSpc>
                <a:spcPct val="100000"/>
              </a:lnSpc>
              <a:spcBef>
                <a:spcPts val="1000"/>
              </a:spcBef>
              <a:spcAft>
                <a:spcPts val="0"/>
              </a:spcAft>
              <a:buClr>
                <a:schemeClr val="lt1"/>
              </a:buClr>
              <a:buSzPct val="25000"/>
              <a:buFont typeface="Arial"/>
              <a:buNone/>
            </a:pPr>
            <a:r>
              <a:rPr b="1" i="0" lang="en-US" sz="3700" u="none" cap="none" strike="noStrike">
                <a:solidFill>
                  <a:schemeClr val="lt1"/>
                </a:solidFill>
                <a:latin typeface="Calibri"/>
                <a:ea typeface="Calibri"/>
                <a:cs typeface="Calibri"/>
                <a:sym typeface="Calibri"/>
              </a:rPr>
              <a:t>Then our Lord said:</a:t>
            </a:r>
          </a:p>
          <a:p>
            <a:pPr indent="0" lvl="0" marL="0" marR="0" rtl="0" algn="l">
              <a:lnSpc>
                <a:spcPct val="100000"/>
              </a:lnSpc>
              <a:spcBef>
                <a:spcPts val="1000"/>
              </a:spcBef>
              <a:buClr>
                <a:schemeClr val="lt1"/>
              </a:buClr>
              <a:buSzPct val="25000"/>
              <a:buFont typeface="Arial"/>
              <a:buNone/>
            </a:pPr>
            <a:r>
              <a:rPr b="1" i="0" lang="en-US" sz="3700" u="none" cap="none" strike="noStrike">
                <a:solidFill>
                  <a:schemeClr val="lt1"/>
                </a:solidFill>
                <a:latin typeface="Calibri"/>
                <a:ea typeface="Calibri"/>
                <a:cs typeface="Calibri"/>
                <a:sym typeface="Calibri"/>
              </a:rPr>
              <a:t>“I am He who has risen, go tell this news - to My disciples” </a:t>
            </a:r>
            <a:r>
              <a:rPr b="1" i="1" lang="en-US" sz="3700" u="none" cap="none" strike="noStrike">
                <a:solidFill>
                  <a:schemeClr val="lt1"/>
                </a:solidFill>
                <a:latin typeface="Calibri"/>
                <a:ea typeface="Calibri"/>
                <a:cs typeface="Calibri"/>
                <a:sym typeface="Calibri"/>
              </a:rPr>
              <a:t>Barekmor</a:t>
            </a:r>
          </a:p>
        </p:txBody>
      </p:sp>
      <p:sp>
        <p:nvSpPr>
          <p:cNvPr id="752" name="Shape 752"/>
          <p:cNvSpPr txBox="1"/>
          <p:nvPr>
            <p:ph type="title"/>
          </p:nvPr>
        </p:nvSpPr>
        <p:spPr>
          <a:xfrm>
            <a:off x="393700" y="161926"/>
            <a:ext cx="11636210" cy="592817"/>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2400" u="sng" cap="none" strike="noStrike">
                <a:solidFill>
                  <a:schemeClr val="lt1"/>
                </a:solidFill>
                <a:latin typeface="Calibri"/>
                <a:ea typeface="Calibri"/>
                <a:cs typeface="Calibri"/>
                <a:sym typeface="Calibri"/>
              </a:rPr>
              <a:t>QOLO (Moriyo Moran/Udayone naadha nee udhanam cheythapol thottakaran….)</a:t>
            </a:r>
          </a:p>
        </p:txBody>
      </p:sp>
    </p:spTree>
  </p:cSld>
  <p:clrMapOvr>
    <a:masterClrMapping/>
  </p:clrMapOvr>
</p:sld>
</file>

<file path=ppt/slides/slide1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6" name="Shape 756"/>
        <p:cNvGrpSpPr/>
        <p:nvPr/>
      </p:nvGrpSpPr>
      <p:grpSpPr>
        <a:xfrm>
          <a:off x="0" y="0"/>
          <a:ext cx="0" cy="0"/>
          <a:chOff x="0" y="0"/>
          <a:chExt cx="0" cy="0"/>
        </a:xfrm>
      </p:grpSpPr>
      <p:sp>
        <p:nvSpPr>
          <p:cNvPr id="757" name="Shape 757"/>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2" name="Shape 762"/>
        <p:cNvGrpSpPr/>
        <p:nvPr/>
      </p:nvGrpSpPr>
      <p:grpSpPr>
        <a:xfrm>
          <a:off x="0" y="0"/>
          <a:ext cx="0" cy="0"/>
          <a:chOff x="0" y="0"/>
          <a:chExt cx="0" cy="0"/>
        </a:xfrm>
      </p:grpSpPr>
      <p:sp>
        <p:nvSpPr>
          <p:cNvPr id="763" name="Shape 763"/>
          <p:cNvSpPr txBox="1"/>
          <p:nvPr>
            <p:ph idx="1" type="body"/>
          </p:nvPr>
        </p:nvSpPr>
        <p:spPr>
          <a:xfrm>
            <a:off x="170934" y="250566"/>
            <a:ext cx="11803351" cy="649857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185" u="none" cap="none" strike="noStrike">
                <a:solidFill>
                  <a:schemeClr val="lt1"/>
                </a:solidFill>
                <a:latin typeface="Calibri"/>
                <a:ea typeface="Calibri"/>
                <a:cs typeface="Calibri"/>
                <a:sym typeface="Calibri"/>
              </a:rPr>
              <a:t>2. On the first day</a:t>
            </a:r>
          </a:p>
          <a:p>
            <a:pPr indent="0" lvl="0" marL="0" marR="0" rtl="0" algn="l">
              <a:lnSpc>
                <a:spcPct val="100000"/>
              </a:lnSpc>
              <a:spcBef>
                <a:spcPts val="1000"/>
              </a:spcBef>
              <a:spcAft>
                <a:spcPts val="0"/>
              </a:spcAft>
              <a:buClr>
                <a:schemeClr val="lt1"/>
              </a:buClr>
              <a:buSzPct val="25000"/>
              <a:buFont typeface="Arial"/>
              <a:buNone/>
            </a:pPr>
            <a:r>
              <a:rPr b="0" i="0" lang="en-US" sz="4185" u="none" cap="none" strike="noStrike">
                <a:solidFill>
                  <a:schemeClr val="lt1"/>
                </a:solidFill>
                <a:latin typeface="Calibri"/>
                <a:ea typeface="Calibri"/>
                <a:cs typeface="Calibri"/>
                <a:sym typeface="Calibri"/>
              </a:rPr>
              <a:t>Which is the firstborn of days-Christ rose from death,-the firstborn of God</a:t>
            </a:r>
          </a:p>
          <a:p>
            <a:pPr indent="0" lvl="0" marL="0" marR="0" rtl="0" algn="l">
              <a:lnSpc>
                <a:spcPct val="100000"/>
              </a:lnSpc>
              <a:spcBef>
                <a:spcPts val="1000"/>
              </a:spcBef>
              <a:spcAft>
                <a:spcPts val="0"/>
              </a:spcAft>
              <a:buClr>
                <a:schemeClr val="lt1"/>
              </a:buClr>
              <a:buSzPct val="25000"/>
              <a:buFont typeface="Arial"/>
              <a:buNone/>
            </a:pPr>
            <a:r>
              <a:rPr b="0" i="0" lang="en-US" sz="4185" u="none" cap="none" strike="noStrike">
                <a:solidFill>
                  <a:schemeClr val="lt1"/>
                </a:solidFill>
                <a:latin typeface="Calibri"/>
                <a:ea typeface="Calibri"/>
                <a:cs typeface="Calibri"/>
                <a:sym typeface="Calibri"/>
              </a:rPr>
              <a:t>He raised with Him</a:t>
            </a:r>
          </a:p>
          <a:p>
            <a:pPr indent="0" lvl="0" marL="0" marR="0" rtl="0" algn="l">
              <a:lnSpc>
                <a:spcPct val="100000"/>
              </a:lnSpc>
              <a:spcBef>
                <a:spcPts val="1000"/>
              </a:spcBef>
              <a:spcAft>
                <a:spcPts val="0"/>
              </a:spcAft>
              <a:buClr>
                <a:schemeClr val="lt1"/>
              </a:buClr>
              <a:buSzPct val="25000"/>
              <a:buFont typeface="Arial"/>
              <a:buNone/>
            </a:pPr>
            <a:r>
              <a:rPr b="0" i="0" lang="en-US" sz="4185" u="none" cap="none" strike="noStrike">
                <a:solidFill>
                  <a:schemeClr val="lt1"/>
                </a:solidFill>
                <a:latin typeface="Calibri"/>
                <a:ea typeface="Calibri"/>
                <a:cs typeface="Calibri"/>
                <a:sym typeface="Calibri"/>
              </a:rPr>
              <a:t>Adam who is the firstborn – of all mankind- and made him ascend</a:t>
            </a:r>
          </a:p>
          <a:p>
            <a:pPr indent="0" lvl="0" marL="0" marR="0" rtl="0" algn="l">
              <a:lnSpc>
                <a:spcPct val="100000"/>
              </a:lnSpc>
              <a:spcBef>
                <a:spcPts val="1000"/>
              </a:spcBef>
              <a:spcAft>
                <a:spcPts val="0"/>
              </a:spcAft>
              <a:buClr>
                <a:schemeClr val="lt1"/>
              </a:buClr>
              <a:buSzPct val="25000"/>
              <a:buFont typeface="Arial"/>
              <a:buNone/>
            </a:pPr>
            <a:r>
              <a:rPr b="0" i="0" lang="en-US" sz="4185" u="none" cap="none" strike="noStrike">
                <a:solidFill>
                  <a:schemeClr val="lt1"/>
                </a:solidFill>
                <a:latin typeface="Calibri"/>
                <a:ea typeface="Calibri"/>
                <a:cs typeface="Calibri"/>
                <a:sym typeface="Calibri"/>
              </a:rPr>
              <a:t>Halleluiah</a:t>
            </a:r>
          </a:p>
          <a:p>
            <a:pPr indent="0" lvl="0" marL="0" marR="0" rtl="0" algn="l">
              <a:lnSpc>
                <a:spcPct val="100000"/>
              </a:lnSpc>
              <a:spcBef>
                <a:spcPts val="1000"/>
              </a:spcBef>
              <a:buClr>
                <a:schemeClr val="lt1"/>
              </a:buClr>
              <a:buSzPct val="25000"/>
              <a:buFont typeface="Arial"/>
              <a:buNone/>
            </a:pPr>
            <a:r>
              <a:rPr b="0" i="0" lang="en-US" sz="4185" u="none" cap="none" strike="noStrike">
                <a:solidFill>
                  <a:schemeClr val="lt1"/>
                </a:solidFill>
                <a:latin typeface="Calibri"/>
                <a:ea typeface="Calibri"/>
                <a:cs typeface="Calibri"/>
                <a:sym typeface="Calibri"/>
              </a:rPr>
              <a:t>Praise to the Lord of Adam – who delivered – the sons of Adam </a:t>
            </a:r>
            <a:r>
              <a:rPr b="0" i="0" lang="en-US" sz="3100" u="none" cap="none" strike="noStrike">
                <a:solidFill>
                  <a:schemeClr val="lt1"/>
                </a:solidFill>
                <a:latin typeface="Calibri"/>
                <a:ea typeface="Calibri"/>
                <a:cs typeface="Calibri"/>
                <a:sym typeface="Calibri"/>
              </a:rPr>
              <a:t>… Moriyo/ </a:t>
            </a:r>
            <a:r>
              <a:rPr b="0" i="1" lang="en-US" sz="31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1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7" name="Shape 767"/>
        <p:cNvGrpSpPr/>
        <p:nvPr/>
      </p:nvGrpSpPr>
      <p:grpSpPr>
        <a:xfrm>
          <a:off x="0" y="0"/>
          <a:ext cx="0" cy="0"/>
          <a:chOff x="0" y="0"/>
          <a:chExt cx="0" cy="0"/>
        </a:xfrm>
      </p:grpSpPr>
      <p:sp>
        <p:nvSpPr>
          <p:cNvPr id="768" name="Shape 768"/>
          <p:cNvSpPr txBox="1"/>
          <p:nvPr>
            <p:ph idx="1" type="body"/>
          </p:nvPr>
        </p:nvSpPr>
        <p:spPr>
          <a:xfrm>
            <a:off x="393700" y="667656"/>
            <a:ext cx="11457725" cy="619034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1. Christ By Your Resurrection</a:t>
            </a:r>
          </a:p>
          <a:p>
            <a:pPr indent="0" lvl="0" marL="0" marR="0" rtl="0" algn="l">
              <a:lnSpc>
                <a:spcPct val="100000"/>
              </a:lnSpc>
              <a:spcBef>
                <a:spcPts val="100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You redeemed us and saved us</a:t>
            </a:r>
          </a:p>
          <a:p>
            <a:pPr indent="0" lvl="0" marL="0" marR="0" rtl="0" algn="l">
              <a:lnSpc>
                <a:spcPct val="100000"/>
              </a:lnSpc>
              <a:spcBef>
                <a:spcPts val="100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Lord, have mercy upon us</a:t>
            </a:r>
          </a:p>
          <a:p>
            <a:pPr indent="0" lvl="0" marL="0" marR="0" rtl="0" algn="l">
              <a:lnSpc>
                <a:spcPct val="100000"/>
              </a:lnSpc>
              <a:spcBef>
                <a:spcPts val="100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And upon our departed</a:t>
            </a:r>
          </a:p>
          <a:p>
            <a:pPr indent="0" lvl="0" marL="0" marR="0" rtl="0" algn="l">
              <a:lnSpc>
                <a:spcPct val="100000"/>
              </a:lnSpc>
              <a:spcBef>
                <a:spcPts val="1000"/>
              </a:spcBef>
              <a:spcAft>
                <a:spcPts val="0"/>
              </a:spcAft>
              <a:buClr>
                <a:schemeClr val="lt1"/>
              </a:buClr>
              <a:buSzPct val="25000"/>
              <a:buFont typeface="Arial"/>
              <a:buNone/>
            </a:pPr>
            <a:r>
              <a:t/>
            </a:r>
            <a:endParaRPr b="0" i="0" sz="1265"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3959" u="none" cap="none" strike="noStrike">
                <a:solidFill>
                  <a:schemeClr val="lt1"/>
                </a:solidFill>
                <a:latin typeface="Calibri"/>
                <a:ea typeface="Calibri"/>
                <a:cs typeface="Calibri"/>
                <a:sym typeface="Calibri"/>
              </a:rPr>
              <a:t>2. On this Sunday, this great day</a:t>
            </a:r>
          </a:p>
          <a:p>
            <a:pPr indent="0" lvl="0" marL="0" marR="0" rtl="0" algn="l">
              <a:lnSpc>
                <a:spcPct val="100000"/>
              </a:lnSpc>
              <a:spcBef>
                <a:spcPts val="1000"/>
              </a:spcBef>
              <a:spcAft>
                <a:spcPts val="0"/>
              </a:spcAft>
              <a:buClr>
                <a:schemeClr val="lt1"/>
              </a:buClr>
              <a:buSzPct val="25000"/>
              <a:buFont typeface="Arial"/>
              <a:buNone/>
            </a:pPr>
            <a:r>
              <a:rPr b="0" i="0" lang="en-US" sz="3959" u="none" cap="none" strike="noStrike">
                <a:solidFill>
                  <a:schemeClr val="lt1"/>
                </a:solidFill>
                <a:latin typeface="Calibri"/>
                <a:ea typeface="Calibri"/>
                <a:cs typeface="Calibri"/>
                <a:sym typeface="Calibri"/>
              </a:rPr>
              <a:t>Hope and courage came to us;</a:t>
            </a:r>
          </a:p>
          <a:p>
            <a:pPr indent="0" lvl="0" marL="0" marR="0" rtl="0" algn="l">
              <a:lnSpc>
                <a:spcPct val="100000"/>
              </a:lnSpc>
              <a:spcBef>
                <a:spcPts val="1000"/>
              </a:spcBef>
              <a:spcAft>
                <a:spcPts val="0"/>
              </a:spcAft>
              <a:buClr>
                <a:schemeClr val="lt1"/>
              </a:buClr>
              <a:buSzPct val="25000"/>
              <a:buFont typeface="Arial"/>
              <a:buNone/>
            </a:pPr>
            <a:r>
              <a:rPr b="0" i="0" lang="en-US" sz="3959" u="none" cap="none" strike="noStrike">
                <a:solidFill>
                  <a:schemeClr val="lt1"/>
                </a:solidFill>
                <a:latin typeface="Calibri"/>
                <a:ea typeface="Calibri"/>
                <a:cs typeface="Calibri"/>
                <a:sym typeface="Calibri"/>
              </a:rPr>
              <a:t>The Living One rose from death</a:t>
            </a:r>
          </a:p>
          <a:p>
            <a:pPr indent="0" lvl="0" marL="0" marR="0" rtl="0" algn="l">
              <a:lnSpc>
                <a:spcPct val="100000"/>
              </a:lnSpc>
              <a:spcBef>
                <a:spcPts val="1000"/>
              </a:spcBef>
              <a:buClr>
                <a:schemeClr val="lt1"/>
              </a:buClr>
              <a:buSzPct val="25000"/>
              <a:buFont typeface="Arial"/>
              <a:buNone/>
            </a:pPr>
            <a:r>
              <a:rPr b="0" i="0" lang="en-US" sz="3959" u="none" cap="none" strike="noStrike">
                <a:solidFill>
                  <a:schemeClr val="lt1"/>
                </a:solidFill>
                <a:latin typeface="Calibri"/>
                <a:ea typeface="Calibri"/>
                <a:cs typeface="Calibri"/>
                <a:sym typeface="Calibri"/>
              </a:rPr>
              <a:t>And shamed His crucifiers</a:t>
            </a:r>
          </a:p>
        </p:txBody>
      </p:sp>
      <p:sp>
        <p:nvSpPr>
          <p:cNvPr id="769" name="Shape 769"/>
          <p:cNvSpPr txBox="1"/>
          <p:nvPr>
            <p:ph type="title"/>
          </p:nvPr>
        </p:nvSpPr>
        <p:spPr>
          <a:xfrm>
            <a:off x="393700" y="87784"/>
            <a:ext cx="11636210" cy="768559"/>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2800" u="sng" cap="none" strike="noStrike">
                <a:solidFill>
                  <a:schemeClr val="lt1"/>
                </a:solidFill>
                <a:latin typeface="Calibri"/>
                <a:ea typeface="Calibri"/>
                <a:cs typeface="Calibri"/>
                <a:sym typeface="Calibri"/>
              </a:rPr>
              <a:t>BO’UTHO of MOR EPHREM (Njangal than karthaave nee…)</a:t>
            </a:r>
          </a:p>
        </p:txBody>
      </p:sp>
    </p:spTree>
  </p:cSld>
  <p:clrMapOvr>
    <a:masterClrMapping/>
  </p:clrMapOvr>
</p:sld>
</file>

<file path=ppt/slides/slide1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3" name="Shape 773"/>
        <p:cNvGrpSpPr/>
        <p:nvPr/>
      </p:nvGrpSpPr>
      <p:grpSpPr>
        <a:xfrm>
          <a:off x="0" y="0"/>
          <a:ext cx="0" cy="0"/>
          <a:chOff x="0" y="0"/>
          <a:chExt cx="0" cy="0"/>
        </a:xfrm>
      </p:grpSpPr>
      <p:sp>
        <p:nvSpPr>
          <p:cNvPr id="774" name="Shape 774"/>
          <p:cNvSpPr txBox="1"/>
          <p:nvPr>
            <p:ph idx="1" type="body"/>
          </p:nvPr>
        </p:nvSpPr>
        <p:spPr>
          <a:xfrm>
            <a:off x="304798" y="333829"/>
            <a:ext cx="11725110" cy="638628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3. On this Sunday, this great day</a:t>
            </a:r>
          </a:p>
          <a:p>
            <a:pPr indent="0" lvl="0" marL="0" marR="0" rtl="0" algn="l">
              <a:lnSpc>
                <a:spcPct val="100000"/>
              </a:lnSpc>
              <a:spcBef>
                <a:spcPts val="100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The Living One rose from death</a:t>
            </a:r>
          </a:p>
          <a:p>
            <a:pPr indent="0" lvl="0" marL="0" marR="0" rtl="0" algn="l">
              <a:lnSpc>
                <a:spcPct val="100000"/>
              </a:lnSpc>
              <a:spcBef>
                <a:spcPts val="100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He ascended and sat at</a:t>
            </a:r>
          </a:p>
          <a:p>
            <a:pPr indent="0" lvl="0" marL="0" marR="0" rtl="0" algn="l">
              <a:lnSpc>
                <a:spcPct val="100000"/>
              </a:lnSpc>
              <a:spcBef>
                <a:spcPts val="1000"/>
              </a:spcBef>
              <a:spcAft>
                <a:spcPts val="0"/>
              </a:spcAft>
              <a:buClr>
                <a:schemeClr val="lt1"/>
              </a:buClr>
              <a:buSzPct val="25000"/>
              <a:buFont typeface="Arial"/>
              <a:buNone/>
            </a:pPr>
            <a:r>
              <a:rPr b="1" i="0" lang="en-US" sz="3959" u="none" cap="none" strike="noStrike">
                <a:solidFill>
                  <a:schemeClr val="lt1"/>
                </a:solidFill>
                <a:latin typeface="Calibri"/>
                <a:ea typeface="Calibri"/>
                <a:cs typeface="Calibri"/>
                <a:sym typeface="Calibri"/>
              </a:rPr>
              <a:t>The right hand of His Father</a:t>
            </a:r>
          </a:p>
          <a:p>
            <a:pPr indent="0" lvl="0" marL="0" marR="0" rtl="0" algn="l">
              <a:lnSpc>
                <a:spcPct val="100000"/>
              </a:lnSpc>
              <a:spcBef>
                <a:spcPts val="1000"/>
              </a:spcBef>
              <a:spcAft>
                <a:spcPts val="0"/>
              </a:spcAft>
              <a:buClr>
                <a:schemeClr val="lt1"/>
              </a:buClr>
              <a:buSzPct val="25000"/>
              <a:buFont typeface="Arial"/>
              <a:buNone/>
            </a:pPr>
            <a:r>
              <a:t/>
            </a:r>
            <a:endParaRPr b="0" i="0" sz="242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3959" u="none" cap="none" strike="noStrike">
                <a:solidFill>
                  <a:schemeClr val="lt1"/>
                </a:solidFill>
                <a:latin typeface="Calibri"/>
                <a:ea typeface="Calibri"/>
                <a:cs typeface="Calibri"/>
                <a:sym typeface="Calibri"/>
              </a:rPr>
              <a:t>4. Christ By Your Resurrection</a:t>
            </a:r>
          </a:p>
          <a:p>
            <a:pPr indent="0" lvl="0" marL="0" marR="0" rtl="0" algn="l">
              <a:lnSpc>
                <a:spcPct val="100000"/>
              </a:lnSpc>
              <a:spcBef>
                <a:spcPts val="1000"/>
              </a:spcBef>
              <a:spcAft>
                <a:spcPts val="0"/>
              </a:spcAft>
              <a:buClr>
                <a:schemeClr val="lt1"/>
              </a:buClr>
              <a:buSzPct val="25000"/>
              <a:buFont typeface="Arial"/>
              <a:buNone/>
            </a:pPr>
            <a:r>
              <a:rPr b="0" i="0" lang="en-US" sz="3959" u="none" cap="none" strike="noStrike">
                <a:solidFill>
                  <a:schemeClr val="lt1"/>
                </a:solidFill>
                <a:latin typeface="Calibri"/>
                <a:ea typeface="Calibri"/>
                <a:cs typeface="Calibri"/>
                <a:sym typeface="Calibri"/>
              </a:rPr>
              <a:t>You redeemed us and saved us</a:t>
            </a:r>
          </a:p>
          <a:p>
            <a:pPr indent="0" lvl="0" marL="0" marR="0" rtl="0" algn="l">
              <a:lnSpc>
                <a:spcPct val="100000"/>
              </a:lnSpc>
              <a:spcBef>
                <a:spcPts val="1000"/>
              </a:spcBef>
              <a:spcAft>
                <a:spcPts val="0"/>
              </a:spcAft>
              <a:buClr>
                <a:schemeClr val="lt1"/>
              </a:buClr>
              <a:buSzPct val="25000"/>
              <a:buFont typeface="Arial"/>
              <a:buNone/>
            </a:pPr>
            <a:r>
              <a:rPr b="0" i="0" lang="en-US" sz="3959" u="none" cap="none" strike="noStrike">
                <a:solidFill>
                  <a:schemeClr val="lt1"/>
                </a:solidFill>
                <a:latin typeface="Calibri"/>
                <a:ea typeface="Calibri"/>
                <a:cs typeface="Calibri"/>
                <a:sym typeface="Calibri"/>
              </a:rPr>
              <a:t>Lord, have mercy upon us</a:t>
            </a:r>
          </a:p>
          <a:p>
            <a:pPr indent="0" lvl="0" marL="0" marR="0" rtl="0" algn="l">
              <a:lnSpc>
                <a:spcPct val="100000"/>
              </a:lnSpc>
              <a:spcBef>
                <a:spcPts val="1000"/>
              </a:spcBef>
              <a:buClr>
                <a:schemeClr val="lt1"/>
              </a:buClr>
              <a:buSzPct val="25000"/>
              <a:buFont typeface="Arial"/>
              <a:buNone/>
            </a:pPr>
            <a:r>
              <a:rPr b="0" i="0" lang="en-US" sz="3959" u="none" cap="none" strike="noStrike">
                <a:solidFill>
                  <a:schemeClr val="lt1"/>
                </a:solidFill>
                <a:latin typeface="Calibri"/>
                <a:ea typeface="Calibri"/>
                <a:cs typeface="Calibri"/>
                <a:sym typeface="Calibri"/>
              </a:rPr>
              <a:t>And upon our departed</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x="0" y="0"/>
          <a:ext cx="0" cy="0"/>
          <a:chOff x="0" y="0"/>
          <a:chExt cx="0" cy="0"/>
        </a:xfrm>
      </p:grpSpPr>
      <p:sp>
        <p:nvSpPr>
          <p:cNvPr id="161" name="Shape 161"/>
          <p:cNvSpPr txBox="1"/>
          <p:nvPr>
            <p:ph idx="1" type="body"/>
          </p:nvPr>
        </p:nvSpPr>
        <p:spPr>
          <a:xfrm>
            <a:off x="261257" y="0"/>
            <a:ext cx="11785599" cy="68580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590" u="none" cap="none" strike="noStrike">
                <a:solidFill>
                  <a:schemeClr val="lt1"/>
                </a:solidFill>
                <a:latin typeface="Calibri"/>
                <a:ea typeface="Calibri"/>
                <a:cs typeface="Calibri"/>
                <a:sym typeface="Calibri"/>
              </a:rPr>
              <a:t>Against you only have I sinned and done evil in Your sight, / that You may be justified in Your words and vindicated in Your judgment. / For I was born in guilt and in sin did my mother conceive me.</a:t>
            </a:r>
          </a:p>
          <a:p>
            <a:pPr indent="0" lvl="0" marL="0" marR="0" rtl="0" algn="l">
              <a:lnSpc>
                <a:spcPct val="90000"/>
              </a:lnSpc>
              <a:spcBef>
                <a:spcPts val="1000"/>
              </a:spcBef>
              <a:spcAft>
                <a:spcPts val="0"/>
              </a:spcAft>
              <a:buClr>
                <a:schemeClr val="lt1"/>
              </a:buClr>
              <a:buSzPct val="25000"/>
              <a:buFont typeface="Arial"/>
              <a:buNone/>
            </a:pPr>
            <a:r>
              <a:t/>
            </a:r>
            <a:endParaRPr b="1" i="0" sz="892"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590" u="none" cap="none" strike="noStrike">
                <a:solidFill>
                  <a:schemeClr val="lt1"/>
                </a:solidFill>
                <a:latin typeface="Calibri"/>
                <a:ea typeface="Calibri"/>
                <a:cs typeface="Calibri"/>
                <a:sym typeface="Calibri"/>
              </a:rPr>
              <a:t>But you take pleasure in truth and You have made known to me the secrets of Your wisdom. / Sprinkle me with Your hyssop and I shall be clean; / wash me and I shall be whiter than snow.</a:t>
            </a:r>
          </a:p>
        </p:txBody>
      </p:sp>
    </p:spTree>
  </p:cSld>
  <p:clrMapOvr>
    <a:masterClrMapping/>
  </p:clrMapOvr>
</p:sld>
</file>

<file path=ppt/slides/slide1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8" name="Shape 778"/>
        <p:cNvGrpSpPr/>
        <p:nvPr/>
      </p:nvGrpSpPr>
      <p:grpSpPr>
        <a:xfrm>
          <a:off x="0" y="0"/>
          <a:ext cx="0" cy="0"/>
          <a:chOff x="0" y="0"/>
          <a:chExt cx="0" cy="0"/>
        </a:xfrm>
      </p:grpSpPr>
      <p:sp>
        <p:nvSpPr>
          <p:cNvPr id="779" name="Shape 779"/>
          <p:cNvSpPr txBox="1"/>
          <p:nvPr>
            <p:ph idx="1" type="body"/>
          </p:nvPr>
        </p:nvSpPr>
        <p:spPr>
          <a:xfrm>
            <a:off x="420914" y="1057875"/>
            <a:ext cx="11414035"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5. Christ, who redeemed Your servants</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By Your great Resurrection</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Grant forgiveness to us, Lord</a:t>
            </a:r>
          </a:p>
          <a:p>
            <a:pPr indent="0" lvl="0" marL="0" marR="0" rtl="0" algn="l">
              <a:lnSpc>
                <a:spcPct val="100000"/>
              </a:lnSpc>
              <a:spcBef>
                <a:spcPts val="1000"/>
              </a:spcBef>
              <a:buClr>
                <a:schemeClr val="lt1"/>
              </a:buClr>
              <a:buSzPct val="25000"/>
              <a:buFont typeface="Arial"/>
              <a:buNone/>
            </a:pPr>
            <a:r>
              <a:rPr b="1" i="0" lang="en-US" sz="5400" u="none" cap="none" strike="noStrike">
                <a:solidFill>
                  <a:schemeClr val="lt1"/>
                </a:solidFill>
                <a:latin typeface="Calibri"/>
                <a:ea typeface="Calibri"/>
                <a:cs typeface="Calibri"/>
                <a:sym typeface="Calibri"/>
              </a:rPr>
              <a:t>And to all our departed </a:t>
            </a:r>
          </a:p>
        </p:txBody>
      </p:sp>
    </p:spTree>
  </p:cSld>
  <p:clrMapOvr>
    <a:masterClrMapping/>
  </p:clrMapOvr>
</p:sld>
</file>

<file path=ppt/slides/slide1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3" name="Shape 783"/>
        <p:cNvGrpSpPr/>
        <p:nvPr/>
      </p:nvGrpSpPr>
      <p:grpSpPr>
        <a:xfrm>
          <a:off x="0" y="0"/>
          <a:ext cx="0" cy="0"/>
          <a:chOff x="0" y="0"/>
          <a:chExt cx="0" cy="0"/>
        </a:xfrm>
      </p:grpSpPr>
      <p:sp>
        <p:nvSpPr>
          <p:cNvPr id="784" name="Shape 784"/>
          <p:cNvSpPr txBox="1"/>
          <p:nvPr>
            <p:ph idx="1" type="body"/>
          </p:nvPr>
        </p:nvSpPr>
        <p:spPr>
          <a:xfrm>
            <a:off x="228600" y="1407433"/>
            <a:ext cx="11801311"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Arial"/>
              <a:buNone/>
            </a:pPr>
            <a:r>
              <a:rPr b="1" i="0" lang="en-US" sz="5580" u="none" cap="none" strike="noStrike">
                <a:solidFill>
                  <a:srgbClr val="FFFFFF"/>
                </a:solidFill>
                <a:latin typeface="Calibri"/>
                <a:ea typeface="Calibri"/>
                <a:cs typeface="Calibri"/>
                <a:sym typeface="Calibri"/>
              </a:rPr>
              <a:t>Holy art Thou, O God!</a:t>
            </a:r>
          </a:p>
          <a:p>
            <a:pPr indent="0" lvl="0" marL="0" marR="0" rtl="0" algn="l">
              <a:lnSpc>
                <a:spcPct val="100000"/>
              </a:lnSpc>
              <a:spcBef>
                <a:spcPts val="1000"/>
              </a:spcBef>
              <a:spcAft>
                <a:spcPts val="0"/>
              </a:spcAft>
              <a:buClr>
                <a:srgbClr val="FFFFFF"/>
              </a:buClr>
              <a:buSzPct val="25000"/>
              <a:buFont typeface="Arial"/>
              <a:buNone/>
            </a:pPr>
            <a:r>
              <a:rPr b="1" i="0" lang="en-US" sz="5580" u="none" cap="none" strike="noStrike">
                <a:solidFill>
                  <a:srgbClr val="FFFFFF"/>
                </a:solidFill>
                <a:latin typeface="Calibri"/>
                <a:ea typeface="Calibri"/>
                <a:cs typeface="Calibri"/>
                <a:sym typeface="Calibri"/>
              </a:rPr>
              <a:t>Holy art Thou, Almighty!</a:t>
            </a:r>
          </a:p>
          <a:p>
            <a:pPr indent="0" lvl="0" marL="0" marR="0" rtl="0" algn="l">
              <a:lnSpc>
                <a:spcPct val="100000"/>
              </a:lnSpc>
              <a:spcBef>
                <a:spcPts val="1000"/>
              </a:spcBef>
              <a:spcAft>
                <a:spcPts val="0"/>
              </a:spcAft>
              <a:buClr>
                <a:srgbClr val="FFFFFF"/>
              </a:buClr>
              <a:buSzPct val="25000"/>
              <a:buFont typeface="Arial"/>
              <a:buNone/>
            </a:pPr>
            <a:r>
              <a:rPr b="1" i="0" lang="en-US" sz="5580" u="none" cap="none" strike="noStrike">
                <a:solidFill>
                  <a:srgbClr val="FFFFFF"/>
                </a:solidFill>
                <a:latin typeface="Calibri"/>
                <a:ea typeface="Calibri"/>
                <a:cs typeface="Calibri"/>
                <a:sym typeface="Calibri"/>
              </a:rPr>
              <a:t>Holy art Thou, Immortal!</a:t>
            </a:r>
          </a:p>
          <a:p>
            <a:pPr indent="0" lvl="0" marL="0" marR="0" rtl="0" algn="l">
              <a:lnSpc>
                <a:spcPct val="100000"/>
              </a:lnSpc>
              <a:spcBef>
                <a:spcPts val="1000"/>
              </a:spcBef>
              <a:spcAft>
                <a:spcPts val="0"/>
              </a:spcAft>
              <a:buClr>
                <a:srgbClr val="FFFFFF"/>
              </a:buClr>
              <a:buSzPct val="25000"/>
              <a:buFont typeface="Arial"/>
              <a:buNone/>
            </a:pPr>
            <a:r>
              <a:rPr b="1" i="0" lang="en-US" sz="5580" u="none" cap="none" strike="noStrike">
                <a:solidFill>
                  <a:srgbClr val="FFFFFF"/>
                </a:solidFill>
                <a:latin typeface="Calibri"/>
                <a:ea typeface="Calibri"/>
                <a:cs typeface="Calibri"/>
                <a:sym typeface="Calibri"/>
              </a:rPr>
              <a:t>† Crucified for us, Have mercy upon us! </a:t>
            </a:r>
          </a:p>
          <a:p>
            <a:pPr indent="0" lvl="0" marL="0" marR="0" rtl="0" algn="l">
              <a:lnSpc>
                <a:spcPct val="100000"/>
              </a:lnSpc>
              <a:spcBef>
                <a:spcPts val="1000"/>
              </a:spcBef>
              <a:buClr>
                <a:schemeClr val="lt1"/>
              </a:buClr>
              <a:buSzPct val="25000"/>
              <a:buFont typeface="Arial"/>
              <a:buNone/>
            </a:pPr>
            <a:r>
              <a:t/>
            </a:r>
            <a:endParaRPr b="0" i="0" sz="2790" u="none" cap="none" strike="noStrike">
              <a:solidFill>
                <a:schemeClr val="lt1"/>
              </a:solidFill>
              <a:latin typeface="Calibri"/>
              <a:ea typeface="Calibri"/>
              <a:cs typeface="Calibri"/>
              <a:sym typeface="Calibri"/>
            </a:endParaRPr>
          </a:p>
        </p:txBody>
      </p:sp>
      <p:sp>
        <p:nvSpPr>
          <p:cNvPr id="785" name="Shape 785"/>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Qaumo </a:t>
            </a:r>
          </a:p>
        </p:txBody>
      </p:sp>
    </p:spTree>
  </p:cSld>
  <p:clrMapOvr>
    <a:masterClrMapping/>
  </p:clrMapOvr>
</p:sld>
</file>

<file path=ppt/slides/slide1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9" name="Shape 789"/>
        <p:cNvGrpSpPr/>
        <p:nvPr/>
      </p:nvGrpSpPr>
      <p:grpSpPr>
        <a:xfrm>
          <a:off x="0" y="0"/>
          <a:ext cx="0" cy="0"/>
          <a:chOff x="0" y="0"/>
          <a:chExt cx="0" cy="0"/>
        </a:xfrm>
      </p:grpSpPr>
      <p:sp>
        <p:nvSpPr>
          <p:cNvPr id="790" name="Shape 790"/>
          <p:cNvSpPr txBox="1"/>
          <p:nvPr>
            <p:ph idx="1" type="body"/>
          </p:nvPr>
        </p:nvSpPr>
        <p:spPr>
          <a:xfrm>
            <a:off x="310242" y="326570"/>
            <a:ext cx="11674927" cy="585039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Arial"/>
              <a:buNone/>
            </a:pPr>
            <a:r>
              <a:rPr b="1" i="0" lang="en-US" sz="6660" u="none" cap="none" strike="noStrike">
                <a:solidFill>
                  <a:srgbClr val="FFFFFF"/>
                </a:solidFill>
                <a:latin typeface="Calibri"/>
                <a:ea typeface="Calibri"/>
                <a:cs typeface="Calibri"/>
                <a:sym typeface="Calibri"/>
              </a:rPr>
              <a:t>Lord, have mercy upon us!</a:t>
            </a:r>
          </a:p>
          <a:p>
            <a:pPr indent="0" lvl="0" marL="0" marR="0" rtl="0" algn="l">
              <a:lnSpc>
                <a:spcPct val="100000"/>
              </a:lnSpc>
              <a:spcBef>
                <a:spcPts val="1000"/>
              </a:spcBef>
              <a:spcAft>
                <a:spcPts val="0"/>
              </a:spcAft>
              <a:buClr>
                <a:srgbClr val="FFFFFF"/>
              </a:buClr>
              <a:buSzPct val="25000"/>
              <a:buFont typeface="Arial"/>
              <a:buNone/>
            </a:pPr>
            <a:r>
              <a:rPr b="1" i="0" lang="en-US" sz="6660" u="none" cap="none" strike="noStrike">
                <a:solidFill>
                  <a:srgbClr val="FFFFFF"/>
                </a:solidFill>
                <a:latin typeface="Calibri"/>
                <a:ea typeface="Calibri"/>
                <a:cs typeface="Calibri"/>
                <a:sym typeface="Calibri"/>
              </a:rPr>
              <a:t>Lord, be kind and have mercy!</a:t>
            </a:r>
          </a:p>
          <a:p>
            <a:pPr indent="0" lvl="0" marL="0" marR="0" rtl="0" algn="l">
              <a:lnSpc>
                <a:spcPct val="100000"/>
              </a:lnSpc>
              <a:spcBef>
                <a:spcPts val="1000"/>
              </a:spcBef>
              <a:spcAft>
                <a:spcPts val="0"/>
              </a:spcAft>
              <a:buClr>
                <a:srgbClr val="FFFFFF"/>
              </a:buClr>
              <a:buSzPct val="25000"/>
              <a:buFont typeface="Arial"/>
              <a:buNone/>
            </a:pPr>
            <a:r>
              <a:rPr b="1" i="0" lang="en-US" sz="6660" u="none" cap="none" strike="noStrike">
                <a:solidFill>
                  <a:srgbClr val="FFFFFF"/>
                </a:solidFill>
                <a:latin typeface="Calibri"/>
                <a:ea typeface="Calibri"/>
                <a:cs typeface="Calibri"/>
                <a:sym typeface="Calibri"/>
              </a:rPr>
              <a:t>Lord, accept our service and our prayers!</a:t>
            </a:r>
          </a:p>
          <a:p>
            <a:pPr indent="0" lvl="0" marL="0" marR="0" rtl="0" algn="l">
              <a:lnSpc>
                <a:spcPct val="100000"/>
              </a:lnSpc>
              <a:spcBef>
                <a:spcPts val="1000"/>
              </a:spcBef>
              <a:spcAft>
                <a:spcPts val="0"/>
              </a:spcAft>
              <a:buClr>
                <a:srgbClr val="FFFFFF"/>
              </a:buClr>
              <a:buSzPct val="25000"/>
              <a:buFont typeface="Arial"/>
              <a:buNone/>
            </a:pPr>
            <a:r>
              <a:rPr b="1" i="0" lang="en-US" sz="6660" u="none" cap="none" strike="noStrike">
                <a:solidFill>
                  <a:srgbClr val="FFFFFF"/>
                </a:solidFill>
                <a:latin typeface="Calibri"/>
                <a:ea typeface="Calibri"/>
                <a:cs typeface="Calibri"/>
                <a:sym typeface="Calibri"/>
              </a:rPr>
              <a:t>Have mercy upon us!</a:t>
            </a:r>
          </a:p>
          <a:p>
            <a:pPr indent="-228600" lvl="0" marL="228600" marR="0" rtl="0" algn="l">
              <a:lnSpc>
                <a:spcPct val="100000"/>
              </a:lnSpc>
              <a:spcBef>
                <a:spcPts val="1000"/>
              </a:spcBef>
              <a:buClr>
                <a:schemeClr val="lt1"/>
              </a:buClr>
              <a:buSzPct val="99615"/>
              <a:buFont typeface="Arial"/>
              <a:buNone/>
            </a:pPr>
            <a:r>
              <a:t/>
            </a:r>
            <a:endParaRPr b="0" i="0" sz="2590" u="none" cap="none" strike="noStrike">
              <a:solidFill>
                <a:schemeClr val="lt1"/>
              </a:solidFill>
              <a:latin typeface="Calibri"/>
              <a:ea typeface="Calibri"/>
              <a:cs typeface="Calibri"/>
              <a:sym typeface="Calibri"/>
            </a:endParaRPr>
          </a:p>
        </p:txBody>
      </p:sp>
    </p:spTree>
  </p:cSld>
  <p:clrMapOvr>
    <a:masterClrMapping/>
  </p:clrMapOvr>
</p:sld>
</file>

<file path=ppt/slides/slide1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4" name="Shape 794"/>
        <p:cNvGrpSpPr/>
        <p:nvPr/>
      </p:nvGrpSpPr>
      <p:grpSpPr>
        <a:xfrm>
          <a:off x="0" y="0"/>
          <a:ext cx="0" cy="0"/>
          <a:chOff x="0" y="0"/>
          <a:chExt cx="0" cy="0"/>
        </a:xfrm>
      </p:grpSpPr>
      <p:sp>
        <p:nvSpPr>
          <p:cNvPr id="795" name="Shape 795"/>
          <p:cNvSpPr txBox="1"/>
          <p:nvPr>
            <p:ph idx="1" type="body"/>
          </p:nvPr>
        </p:nvSpPr>
        <p:spPr>
          <a:xfrm>
            <a:off x="228600" y="293913"/>
            <a:ext cx="11674929" cy="588304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Arial"/>
              <a:buNone/>
            </a:pPr>
            <a:r>
              <a:rPr b="1" i="0" lang="en-US" sz="7200" u="none" cap="none" strike="noStrike">
                <a:solidFill>
                  <a:srgbClr val="FFFFFF"/>
                </a:solidFill>
                <a:latin typeface="Calibri"/>
                <a:ea typeface="Calibri"/>
                <a:cs typeface="Calibri"/>
                <a:sym typeface="Calibri"/>
              </a:rPr>
              <a:t>Glory be to Thee, O God!</a:t>
            </a:r>
          </a:p>
          <a:p>
            <a:pPr indent="0" lvl="0" marL="0" marR="0" rtl="0" algn="l">
              <a:lnSpc>
                <a:spcPct val="100000"/>
              </a:lnSpc>
              <a:spcBef>
                <a:spcPts val="1000"/>
              </a:spcBef>
              <a:spcAft>
                <a:spcPts val="0"/>
              </a:spcAft>
              <a:buClr>
                <a:srgbClr val="FFFFFF"/>
              </a:buClr>
              <a:buSzPct val="25000"/>
              <a:buFont typeface="Arial"/>
              <a:buNone/>
            </a:pPr>
            <a:r>
              <a:rPr b="1" i="0" lang="en-US" sz="7200" u="none" cap="none" strike="noStrike">
                <a:solidFill>
                  <a:srgbClr val="FFFFFF"/>
                </a:solidFill>
                <a:latin typeface="Calibri"/>
                <a:ea typeface="Calibri"/>
                <a:cs typeface="Calibri"/>
                <a:sym typeface="Calibri"/>
              </a:rPr>
              <a:t>Glory be to Thee, O Creator!</a:t>
            </a:r>
          </a:p>
          <a:p>
            <a:pPr indent="0" lvl="0" marL="0" marR="0" rtl="0" algn="l">
              <a:lnSpc>
                <a:spcPct val="100000"/>
              </a:lnSpc>
              <a:spcBef>
                <a:spcPts val="1000"/>
              </a:spcBef>
              <a:spcAft>
                <a:spcPts val="0"/>
              </a:spcAft>
              <a:buClr>
                <a:srgbClr val="FFFFFF"/>
              </a:buClr>
              <a:buSzPct val="25000"/>
              <a:buFont typeface="Arial"/>
              <a:buNone/>
            </a:pPr>
            <a:r>
              <a:rPr b="1" i="0" lang="en-US" sz="6000" u="none" cap="none" strike="noStrike">
                <a:solidFill>
                  <a:srgbClr val="FFFFFF"/>
                </a:solidFill>
                <a:latin typeface="Calibri"/>
                <a:ea typeface="Calibri"/>
                <a:cs typeface="Calibri"/>
                <a:sym typeface="Calibri"/>
              </a:rPr>
              <a:t>Glory be to Thee, O Christ the King</a:t>
            </a:r>
          </a:p>
          <a:p>
            <a:pPr indent="0" lvl="0" marL="0" marR="0" rtl="0" algn="l">
              <a:lnSpc>
                <a:spcPct val="100000"/>
              </a:lnSpc>
              <a:spcBef>
                <a:spcPts val="1000"/>
              </a:spcBef>
              <a:spcAft>
                <a:spcPts val="0"/>
              </a:spcAft>
              <a:buClr>
                <a:srgbClr val="FFFFFF"/>
              </a:buClr>
              <a:buSzPct val="25000"/>
              <a:buFont typeface="Arial"/>
              <a:buNone/>
            </a:pPr>
            <a:r>
              <a:rPr b="1" i="0" lang="en-US" sz="7200" u="none" cap="none" strike="noStrike">
                <a:solidFill>
                  <a:srgbClr val="FFFFFF"/>
                </a:solidFill>
                <a:latin typeface="Calibri"/>
                <a:ea typeface="Calibri"/>
                <a:cs typeface="Calibri"/>
                <a:sym typeface="Calibri"/>
              </a:rPr>
              <a:t>Who has compassion on His sinful servants. Barekmor</a:t>
            </a:r>
          </a:p>
          <a:p>
            <a:pPr indent="-228600" lvl="0" marL="228600" marR="0" rtl="0" algn="l">
              <a:lnSpc>
                <a:spcPct val="100000"/>
              </a:lnSpc>
              <a:spcBef>
                <a:spcPts val="1000"/>
              </a:spcBef>
              <a:buClr>
                <a:schemeClr val="lt1"/>
              </a:buClr>
              <a:buSzPct val="1000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9" name="Shape 799"/>
        <p:cNvGrpSpPr/>
        <p:nvPr/>
      </p:nvGrpSpPr>
      <p:grpSpPr>
        <a:xfrm>
          <a:off x="0" y="0"/>
          <a:ext cx="0" cy="0"/>
          <a:chOff x="0" y="0"/>
          <a:chExt cx="0" cy="0"/>
        </a:xfrm>
      </p:grpSpPr>
      <p:sp>
        <p:nvSpPr>
          <p:cNvPr id="800" name="Shape 800"/>
          <p:cNvSpPr txBox="1"/>
          <p:nvPr>
            <p:ph idx="1" type="body"/>
          </p:nvPr>
        </p:nvSpPr>
        <p:spPr>
          <a:xfrm>
            <a:off x="289087" y="226241"/>
            <a:ext cx="11613822" cy="6363243"/>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Clr>
                <a:schemeClr val="lt1"/>
              </a:buClr>
              <a:buSzPct val="25000"/>
              <a:buFont typeface="Arial"/>
              <a:buNone/>
            </a:pPr>
            <a:r>
              <a:rPr b="0" i="0" lang="en-US" sz="481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 For Thine is the kingdom, the power and the glory, forever and ever. Amin.</a:t>
            </a:r>
          </a:p>
        </p:txBody>
      </p:sp>
    </p:spTree>
  </p:cSld>
  <p:clrMapOvr>
    <a:masterClrMapping/>
  </p:clrMapOvr>
</p:sld>
</file>

<file path=ppt/slides/slide1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4" name="Shape 804"/>
        <p:cNvGrpSpPr/>
        <p:nvPr/>
      </p:nvGrpSpPr>
      <p:grpSpPr>
        <a:xfrm>
          <a:off x="0" y="0"/>
          <a:ext cx="0" cy="0"/>
          <a:chOff x="0" y="0"/>
          <a:chExt cx="0" cy="0"/>
        </a:xfrm>
      </p:grpSpPr>
      <p:sp>
        <p:nvSpPr>
          <p:cNvPr id="805" name="Shape 805"/>
          <p:cNvSpPr txBox="1"/>
          <p:nvPr>
            <p:ph idx="1" type="body"/>
          </p:nvPr>
        </p:nvSpPr>
        <p:spPr>
          <a:xfrm>
            <a:off x="289087" y="522512"/>
            <a:ext cx="11613822" cy="539023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5200" u="none" cap="none" strike="noStrike">
                <a:solidFill>
                  <a:schemeClr val="lt1"/>
                </a:solidFill>
                <a:latin typeface="Calibri"/>
                <a:ea typeface="Calibri"/>
                <a:cs typeface="Calibri"/>
                <a:sym typeface="Calibri"/>
              </a:rPr>
              <a:t>Peace be with You, Mary, full of grace, / our Lord is with you. Blessed are you among women,/ and blessed is the fruit of your womb, our Lord Jesus, Christ./ O, Virgin Saint Mary, Mother of God,/ pray for us sinners, / now and at all times, and at the hour of our death. Amin.</a:t>
            </a:r>
          </a:p>
        </p:txBody>
      </p:sp>
    </p:spTree>
  </p:cSld>
  <p:clrMapOvr>
    <a:masterClrMapping/>
  </p:clrMapOvr>
</p:sld>
</file>

<file path=ppt/slides/slide1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9" name="Shape 809"/>
        <p:cNvGrpSpPr/>
        <p:nvPr/>
      </p:nvGrpSpPr>
      <p:grpSpPr>
        <a:xfrm>
          <a:off x="0" y="0"/>
          <a:ext cx="0" cy="0"/>
          <a:chOff x="0" y="0"/>
          <a:chExt cx="0" cy="0"/>
        </a:xfrm>
      </p:grpSpPr>
      <p:sp>
        <p:nvSpPr>
          <p:cNvPr id="810" name="Shape 810"/>
          <p:cNvSpPr txBox="1"/>
          <p:nvPr>
            <p:ph idx="1" type="body"/>
          </p:nvPr>
        </p:nvSpPr>
        <p:spPr>
          <a:xfrm>
            <a:off x="228600" y="1116784"/>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sz="3600"/>
          </a:p>
          <a:p>
            <a:pPr indent="0" lvl="0" marL="0" marR="0" rtl="0" algn="l">
              <a:lnSpc>
                <a:spcPct val="100000"/>
              </a:lnSpc>
              <a:spcBef>
                <a:spcPts val="0"/>
              </a:spcBef>
              <a:spcAft>
                <a:spcPts val="0"/>
              </a:spcAft>
              <a:buClr>
                <a:schemeClr val="lt1"/>
              </a:buClr>
              <a:buSzPct val="25000"/>
              <a:buFont typeface="Arial"/>
              <a:buNone/>
            </a:pPr>
            <a:r>
              <a:t/>
            </a:r>
            <a:endParaRPr b="1" sz="3000"/>
          </a:p>
          <a:p>
            <a:pPr indent="0" lvl="0" marL="0" marR="0" rtl="0" algn="l">
              <a:lnSpc>
                <a:spcPct val="100000"/>
              </a:lnSpc>
              <a:spcBef>
                <a:spcPts val="0"/>
              </a:spcBef>
              <a:spcAft>
                <a:spcPts val="0"/>
              </a:spcAft>
              <a:buClr>
                <a:schemeClr val="lt1"/>
              </a:buClr>
              <a:buSzPct val="25000"/>
              <a:buFont typeface="Arial"/>
              <a:buNone/>
            </a:pPr>
            <a:r>
              <a:rPr b="1" lang="en-US" sz="3000"/>
              <a:t>Mount Sinai trembled – at Your presence, Lord</a:t>
            </a:r>
          </a:p>
          <a:p>
            <a:pPr indent="-69850" lvl="0" marL="0" marR="0" rtl="0" algn="l">
              <a:lnSpc>
                <a:spcPct val="100000"/>
              </a:lnSpc>
              <a:spcBef>
                <a:spcPts val="0"/>
              </a:spcBef>
              <a:spcAft>
                <a:spcPts val="0"/>
              </a:spcAft>
              <a:buClr>
                <a:schemeClr val="dk1"/>
              </a:buClr>
              <a:buSzPct val="36666"/>
              <a:buFont typeface="Arial"/>
              <a:buNone/>
            </a:pPr>
            <a:r>
              <a:rPr b="1" lang="en-US" sz="3000"/>
              <a:t>Yet the Bless’d Virgin</a:t>
            </a:r>
          </a:p>
          <a:p>
            <a:pPr indent="-69850" lvl="0" marL="0" marR="0" rtl="0" algn="l">
              <a:lnSpc>
                <a:spcPct val="100000"/>
              </a:lnSpc>
              <a:spcBef>
                <a:spcPts val="0"/>
              </a:spcBef>
              <a:spcAft>
                <a:spcPts val="0"/>
              </a:spcAft>
              <a:buClr>
                <a:schemeClr val="dk1"/>
              </a:buClr>
              <a:buSzPct val="36666"/>
              <a:buFont typeface="Arial"/>
              <a:buNone/>
            </a:pPr>
            <a:r>
              <a:rPr b="1" lang="en-US" sz="3000"/>
              <a:t>Carried You, Lord, who carries</a:t>
            </a:r>
          </a:p>
          <a:p>
            <a:pPr indent="-69850" lvl="0" marL="0" marR="0" rtl="0" algn="l">
              <a:lnSpc>
                <a:spcPct val="100000"/>
              </a:lnSpc>
              <a:spcBef>
                <a:spcPts val="0"/>
              </a:spcBef>
              <a:spcAft>
                <a:spcPts val="0"/>
              </a:spcAft>
              <a:buClr>
                <a:schemeClr val="dk1"/>
              </a:buClr>
              <a:buSzPct val="36666"/>
              <a:buFont typeface="Arial"/>
              <a:buNone/>
            </a:pPr>
            <a:r>
              <a:rPr b="1" lang="en-US" sz="3000"/>
              <a:t>All of the heights and the depths</a:t>
            </a:r>
          </a:p>
          <a:p>
            <a:pPr indent="-69850" lvl="0" marL="0" marR="0" rtl="0" algn="l">
              <a:lnSpc>
                <a:spcPct val="100000"/>
              </a:lnSpc>
              <a:spcBef>
                <a:spcPts val="0"/>
              </a:spcBef>
              <a:spcAft>
                <a:spcPts val="0"/>
              </a:spcAft>
              <a:buClr>
                <a:schemeClr val="dk1"/>
              </a:buClr>
              <a:buSzPct val="36666"/>
              <a:buFont typeface="Arial"/>
              <a:buNone/>
            </a:pPr>
            <a:r>
              <a:rPr b="1" lang="en-US" sz="3000"/>
              <a:t>She conceived You without man</a:t>
            </a:r>
          </a:p>
          <a:p>
            <a:pPr indent="-69850" lvl="0" marL="0" marR="0" rtl="0" algn="l">
              <a:lnSpc>
                <a:spcPct val="100000"/>
              </a:lnSpc>
              <a:spcBef>
                <a:spcPts val="0"/>
              </a:spcBef>
              <a:spcAft>
                <a:spcPts val="0"/>
              </a:spcAft>
              <a:buClr>
                <a:schemeClr val="dk1"/>
              </a:buClr>
              <a:buSzPct val="36666"/>
              <a:buFont typeface="Arial"/>
              <a:buNone/>
            </a:pPr>
            <a:r>
              <a:rPr b="1" lang="en-US" sz="3000"/>
              <a:t>And brought You forth wondrously</a:t>
            </a:r>
          </a:p>
          <a:p>
            <a:pPr indent="-69850" lvl="0" marL="0" marR="0" rtl="0" algn="l">
              <a:lnSpc>
                <a:spcPct val="100000"/>
              </a:lnSpc>
              <a:spcBef>
                <a:spcPts val="0"/>
              </a:spcBef>
              <a:spcAft>
                <a:spcPts val="0"/>
              </a:spcAft>
              <a:buClr>
                <a:schemeClr val="dk1"/>
              </a:buClr>
              <a:buSzPct val="36666"/>
              <a:buFont typeface="Arial"/>
              <a:buNone/>
            </a:pPr>
            <a:r>
              <a:rPr b="1" lang="en-US" sz="3000"/>
              <a:t>Magnify – her mem’ry, O Lord. </a:t>
            </a:r>
            <a:r>
              <a:rPr b="1" i="1" lang="en-US" sz="3000"/>
              <a:t>Barekmor</a:t>
            </a:r>
          </a:p>
          <a:p>
            <a:pPr indent="0" lvl="0" marL="0" rtl="0">
              <a:lnSpc>
                <a:spcPct val="90000"/>
              </a:lnSpc>
              <a:spcBef>
                <a:spcPts val="0"/>
              </a:spcBef>
              <a:buClr>
                <a:schemeClr val="lt1"/>
              </a:buClr>
              <a:buSzPct val="25000"/>
              <a:buFont typeface="Arial"/>
              <a:buNone/>
            </a:pPr>
            <a:r>
              <a:t/>
            </a:r>
            <a:endParaRPr b="1" i="1" sz="2400"/>
          </a:p>
          <a:p>
            <a:pPr indent="0" lvl="0" marL="0" rtl="0">
              <a:lnSpc>
                <a:spcPct val="90000"/>
              </a:lnSpc>
              <a:spcBef>
                <a:spcPts val="0"/>
              </a:spcBef>
              <a:buClr>
                <a:schemeClr val="lt1"/>
              </a:buClr>
              <a:buSzPct val="25000"/>
              <a:buFont typeface="Arial"/>
              <a:buNone/>
            </a:pPr>
            <a:r>
              <a:rPr b="1" i="1" lang="en-US" sz="2400"/>
              <a:t>†  Glory be to the Father, Son and Holy Spirit</a:t>
            </a:r>
          </a:p>
          <a:p>
            <a:pPr indent="0" lvl="0" marL="0" marR="0" rtl="0" algn="l">
              <a:lnSpc>
                <a:spcPct val="100000"/>
              </a:lnSpc>
              <a:spcBef>
                <a:spcPts val="1000"/>
              </a:spcBef>
              <a:buClr>
                <a:schemeClr val="lt1"/>
              </a:buClr>
              <a:buSzPct val="25000"/>
              <a:buFont typeface="Arial"/>
              <a:buNone/>
            </a:pPr>
            <a:r>
              <a:rPr b="1" i="0" lang="en-US" sz="5400" u="none" cap="none" strike="noStrike">
                <a:solidFill>
                  <a:schemeClr val="lt1"/>
                </a:solidFill>
                <a:latin typeface="Calibri"/>
                <a:ea typeface="Calibri"/>
                <a:cs typeface="Calibri"/>
                <a:sym typeface="Calibri"/>
              </a:rPr>
              <a:t>						</a:t>
            </a:r>
          </a:p>
        </p:txBody>
      </p:sp>
      <p:sp>
        <p:nvSpPr>
          <p:cNvPr id="811" name="Shape 811"/>
          <p:cNvSpPr txBox="1"/>
          <p:nvPr>
            <p:ph type="title"/>
          </p:nvPr>
        </p:nvSpPr>
        <p:spPr>
          <a:xfrm>
            <a:off x="385462" y="0"/>
            <a:ext cx="11636210" cy="1325562"/>
          </a:xfrm>
          <a:prstGeom prst="rect">
            <a:avLst/>
          </a:prstGeom>
          <a:noFill/>
          <a:ln>
            <a:noFill/>
          </a:ln>
        </p:spPr>
        <p:txBody>
          <a:bodyPr anchorCtr="0" anchor="ctr" bIns="45700" lIns="91425" rIns="91425" tIns="45700">
            <a:noAutofit/>
          </a:bodyPr>
          <a:lstStyle/>
          <a:p>
            <a:pPr lvl="0" rtl="0" algn="ctr">
              <a:spcBef>
                <a:spcPts val="0"/>
              </a:spcBef>
              <a:buClr>
                <a:schemeClr val="lt1"/>
              </a:buClr>
              <a:buSzPct val="25000"/>
              <a:buFont typeface="Calibri"/>
              <a:buNone/>
            </a:pPr>
            <a:r>
              <a:t/>
            </a:r>
            <a:endParaRPr b="1" sz="4000" u="sng"/>
          </a:p>
          <a:p>
            <a:pPr lvl="0" rtl="0" algn="ctr">
              <a:spcBef>
                <a:spcPts val="0"/>
              </a:spcBef>
              <a:buClr>
                <a:schemeClr val="lt1"/>
              </a:buClr>
              <a:buSzPct val="25000"/>
              <a:buFont typeface="Calibri"/>
              <a:buNone/>
            </a:pPr>
            <a:r>
              <a:t/>
            </a:r>
            <a:endParaRPr b="1" sz="4000" u="sng"/>
          </a:p>
          <a:p>
            <a:pPr lvl="0" rtl="0" algn="ctr">
              <a:spcBef>
                <a:spcPts val="0"/>
              </a:spcBef>
              <a:buClr>
                <a:schemeClr val="lt1"/>
              </a:buClr>
              <a:buSzPct val="25000"/>
              <a:buFont typeface="Calibri"/>
              <a:buNone/>
            </a:pPr>
            <a:r>
              <a:rPr b="1" lang="en-US" sz="4000" u="sng"/>
              <a:t>SIXTH HOUR of QYOMTHO</a:t>
            </a:r>
          </a:p>
          <a:p>
            <a:pPr lvl="0" rtl="0" algn="ctr">
              <a:spcBef>
                <a:spcPts val="0"/>
              </a:spcBef>
              <a:buClr>
                <a:schemeClr val="lt1"/>
              </a:buClr>
              <a:buSzPct val="25000"/>
              <a:buFont typeface="Calibri"/>
              <a:buNone/>
            </a:pPr>
            <a:r>
              <a:rPr b="1" i="0" lang="en-US" sz="3600" cap="none" strike="noStrike">
                <a:solidFill>
                  <a:schemeClr val="lt1"/>
                </a:solidFill>
                <a:latin typeface="Calibri"/>
                <a:ea typeface="Calibri"/>
                <a:cs typeface="Calibri"/>
                <a:sym typeface="Calibri"/>
              </a:rPr>
              <a:t>QOLO</a:t>
            </a:r>
            <a:br>
              <a:rPr b="1" i="0" lang="en-US" sz="3600" u="sng" cap="none" strike="noStrike">
                <a:solidFill>
                  <a:schemeClr val="lt1"/>
                </a:solidFill>
                <a:latin typeface="Calibri"/>
                <a:ea typeface="Calibri"/>
                <a:cs typeface="Calibri"/>
                <a:sym typeface="Calibri"/>
              </a:rPr>
            </a:br>
            <a:r>
              <a:rPr b="1" i="0" lang="en-US" sz="3000" u="sng" cap="none" strike="noStrike">
                <a:solidFill>
                  <a:schemeClr val="lt1"/>
                </a:solidFill>
                <a:latin typeface="Calibri"/>
                <a:ea typeface="Calibri"/>
                <a:cs typeface="Calibri"/>
                <a:sym typeface="Calibri"/>
              </a:rPr>
              <a:t>(Thuro d’Seenai/Moschachamachora…)</a:t>
            </a:r>
          </a:p>
        </p:txBody>
      </p:sp>
    </p:spTree>
  </p:cSld>
  <p:clrMapOvr>
    <a:masterClrMapping/>
  </p:clrMapOvr>
</p:sld>
</file>

<file path=ppt/slides/slide1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5" name="Shape 815"/>
        <p:cNvGrpSpPr/>
        <p:nvPr/>
      </p:nvGrpSpPr>
      <p:grpSpPr>
        <a:xfrm>
          <a:off x="0" y="0"/>
          <a:ext cx="0" cy="0"/>
          <a:chOff x="0" y="0"/>
          <a:chExt cx="0" cy="0"/>
        </a:xfrm>
      </p:grpSpPr>
      <p:sp>
        <p:nvSpPr>
          <p:cNvPr id="816" name="Shape 816"/>
          <p:cNvSpPr txBox="1"/>
          <p:nvPr>
            <p:ph idx="1" type="body"/>
          </p:nvPr>
        </p:nvSpPr>
        <p:spPr>
          <a:xfrm>
            <a:off x="195647" y="538891"/>
            <a:ext cx="11598110" cy="4762499"/>
          </a:xfrm>
          <a:prstGeom prst="rect">
            <a:avLst/>
          </a:prstGeom>
          <a:noFill/>
          <a:ln>
            <a:noFill/>
          </a:ln>
        </p:spPr>
        <p:txBody>
          <a:bodyPr anchorCtr="0" anchor="t" bIns="45700" lIns="91425" rIns="91425" tIns="45700">
            <a:noAutofit/>
          </a:bodyPr>
          <a:lstStyle/>
          <a:p>
            <a:pPr indent="-69850" lvl="0" marL="0" marR="0" rtl="0" algn="l">
              <a:lnSpc>
                <a:spcPct val="100000"/>
              </a:lnSpc>
              <a:spcBef>
                <a:spcPts val="1000"/>
              </a:spcBef>
              <a:spcAft>
                <a:spcPts val="0"/>
              </a:spcAft>
              <a:buClr>
                <a:schemeClr val="dk1"/>
              </a:buClr>
              <a:buSzPct val="30555"/>
              <a:buFont typeface="Arial"/>
              <a:buNone/>
            </a:pPr>
            <a:r>
              <a:rPr lang="en-US" sz="3600"/>
              <a:t>Saints are invited – to the High Kingdom</a:t>
            </a:r>
          </a:p>
          <a:p>
            <a:pPr indent="-69850" lvl="0" marL="0" marR="0" rtl="0" algn="l">
              <a:lnSpc>
                <a:spcPct val="100000"/>
              </a:lnSpc>
              <a:spcBef>
                <a:spcPts val="1000"/>
              </a:spcBef>
              <a:spcAft>
                <a:spcPts val="0"/>
              </a:spcAft>
              <a:buClr>
                <a:schemeClr val="dk1"/>
              </a:buClr>
              <a:buSzPct val="30555"/>
              <a:buFont typeface="Arial"/>
              <a:buNone/>
            </a:pPr>
            <a:r>
              <a:rPr lang="en-US" sz="3600"/>
              <a:t>Which ear has not heard </a:t>
            </a:r>
          </a:p>
          <a:p>
            <a:pPr indent="-69850" lvl="0" marL="0" marR="0" rtl="0" algn="l">
              <a:lnSpc>
                <a:spcPct val="100000"/>
              </a:lnSpc>
              <a:spcBef>
                <a:spcPts val="1000"/>
              </a:spcBef>
              <a:spcAft>
                <a:spcPts val="0"/>
              </a:spcAft>
              <a:buClr>
                <a:schemeClr val="dk1"/>
              </a:buClr>
              <a:buSzPct val="30555"/>
              <a:buFont typeface="Arial"/>
              <a:buNone/>
            </a:pPr>
            <a:r>
              <a:rPr lang="en-US" sz="3600"/>
              <a:t>Nor has the eye of flesh seen</a:t>
            </a:r>
          </a:p>
          <a:p>
            <a:pPr indent="-69850" lvl="0" marL="0" marR="0" rtl="0" algn="l">
              <a:lnSpc>
                <a:spcPct val="100000"/>
              </a:lnSpc>
              <a:spcBef>
                <a:spcPts val="1000"/>
              </a:spcBef>
              <a:spcAft>
                <a:spcPts val="0"/>
              </a:spcAft>
              <a:buClr>
                <a:schemeClr val="dk1"/>
              </a:buClr>
              <a:buSzPct val="30555"/>
              <a:buFont typeface="Arial"/>
              <a:buNone/>
            </a:pPr>
            <a:r>
              <a:rPr lang="en-US" sz="3600"/>
              <a:t>Nor the human heart conceived</a:t>
            </a:r>
          </a:p>
          <a:p>
            <a:pPr indent="-69850" lvl="0" marL="0" marR="0" rtl="0" algn="l">
              <a:lnSpc>
                <a:spcPct val="100000"/>
              </a:lnSpc>
              <a:spcBef>
                <a:spcPts val="1000"/>
              </a:spcBef>
              <a:spcAft>
                <a:spcPts val="0"/>
              </a:spcAft>
              <a:buClr>
                <a:schemeClr val="dk1"/>
              </a:buClr>
              <a:buSzPct val="30555"/>
              <a:buFont typeface="Arial"/>
              <a:buNone/>
            </a:pPr>
            <a:r>
              <a:rPr lang="en-US" sz="3600"/>
              <a:t>That which God has prepared for</a:t>
            </a:r>
          </a:p>
          <a:p>
            <a:pPr indent="-69850" lvl="0" marL="0" marR="0" rtl="0" algn="l">
              <a:lnSpc>
                <a:spcPct val="100000"/>
              </a:lnSpc>
              <a:spcBef>
                <a:spcPts val="1000"/>
              </a:spcBef>
              <a:spcAft>
                <a:spcPts val="0"/>
              </a:spcAft>
              <a:buClr>
                <a:schemeClr val="dk1"/>
              </a:buClr>
              <a:buSzPct val="30555"/>
              <a:buFont typeface="Arial"/>
              <a:buNone/>
            </a:pPr>
            <a:r>
              <a:rPr lang="en-US" sz="3600"/>
              <a:t>Those noble ones who loved Christ</a:t>
            </a:r>
          </a:p>
          <a:p>
            <a:pPr indent="-69850" lvl="0" marL="0" marR="0" rtl="0" algn="l">
              <a:lnSpc>
                <a:spcPct val="100000"/>
              </a:lnSpc>
              <a:spcBef>
                <a:spcPts val="1000"/>
              </a:spcBef>
              <a:spcAft>
                <a:spcPts val="0"/>
              </a:spcAft>
              <a:buClr>
                <a:schemeClr val="dk1"/>
              </a:buClr>
              <a:buSzPct val="30555"/>
              <a:buFont typeface="Arial"/>
              <a:buNone/>
            </a:pPr>
            <a:r>
              <a:rPr lang="en-US" sz="3600"/>
              <a:t>Bless’d are those - who are made worthy</a:t>
            </a:r>
          </a:p>
          <a:p>
            <a:pPr indent="-69850" lvl="0" marL="0" marR="0" rtl="0" algn="l">
              <a:lnSpc>
                <a:spcPct val="100000"/>
              </a:lnSpc>
              <a:spcBef>
                <a:spcPts val="1000"/>
              </a:spcBef>
              <a:spcAft>
                <a:spcPts val="0"/>
              </a:spcAft>
              <a:buClr>
                <a:schemeClr val="dk1"/>
              </a:buClr>
              <a:buSzPct val="45833"/>
              <a:buFont typeface="Arial"/>
              <a:buNone/>
            </a:pPr>
            <a:r>
              <a:t/>
            </a:r>
            <a:endParaRPr sz="2400"/>
          </a:p>
          <a:p>
            <a:pPr indent="-69850" lvl="0" marL="0" marR="0" rtl="0" algn="l">
              <a:lnSpc>
                <a:spcPct val="100000"/>
              </a:lnSpc>
              <a:spcBef>
                <a:spcPts val="1000"/>
              </a:spcBef>
              <a:spcAft>
                <a:spcPts val="0"/>
              </a:spcAft>
              <a:buClr>
                <a:schemeClr val="dk1"/>
              </a:buClr>
              <a:buSzPct val="30555"/>
              <a:buFont typeface="Arial"/>
              <a:buNone/>
            </a:pPr>
            <a:r>
              <a:rPr i="1" lang="en-US" sz="3600"/>
              <a:t>Unto the ages of ages and for ever more.</a:t>
            </a:r>
          </a:p>
          <a:p>
            <a:pPr indent="0" lvl="0" marL="0" marR="0" rtl="0" algn="l">
              <a:lnSpc>
                <a:spcPct val="100000"/>
              </a:lnSpc>
              <a:spcBef>
                <a:spcPts val="1000"/>
              </a:spcBef>
              <a:spcAft>
                <a:spcPts val="0"/>
              </a:spcAft>
              <a:buClr>
                <a:schemeClr val="lt1"/>
              </a:buClr>
              <a:buSzPct val="25000"/>
              <a:buFont typeface="Arial"/>
              <a:buNone/>
            </a:pPr>
            <a:r>
              <a:t/>
            </a:r>
            <a:endParaRPr sz="6000"/>
          </a:p>
          <a:p>
            <a:pPr indent="0" lvl="0" marL="0" marR="0" rtl="0" algn="l">
              <a:lnSpc>
                <a:spcPct val="10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			</a:t>
            </a:r>
            <a:r>
              <a:rPr b="0" i="0" lang="en-US" sz="2400" u="none" cap="none" strike="noStrike">
                <a:solidFill>
                  <a:schemeClr val="lt1"/>
                </a:solidFill>
                <a:latin typeface="Calibri"/>
                <a:ea typeface="Calibri"/>
                <a:cs typeface="Calibri"/>
                <a:sym typeface="Calibri"/>
              </a:rPr>
              <a:t>			</a:t>
            </a:r>
          </a:p>
          <a:p>
            <a:pPr indent="0" lvl="0" marL="0" marR="0" rtl="0" algn="l">
              <a:lnSpc>
                <a:spcPct val="100000"/>
              </a:lnSpc>
              <a:spcBef>
                <a:spcPts val="1000"/>
              </a:spcBef>
              <a:buClr>
                <a:schemeClr val="lt1"/>
              </a:buClr>
              <a:buSzPct val="25000"/>
              <a:buFont typeface="Arial"/>
              <a:buNone/>
            </a:pPr>
            <a:r>
              <a:t/>
            </a:r>
            <a:endParaRPr b="0" i="0" sz="6000" u="none" cap="none" strike="noStrike">
              <a:solidFill>
                <a:schemeClr val="lt1"/>
              </a:solidFill>
              <a:latin typeface="Calibri"/>
              <a:ea typeface="Calibri"/>
              <a:cs typeface="Calibri"/>
              <a:sym typeface="Calibri"/>
            </a:endParaRPr>
          </a:p>
        </p:txBody>
      </p:sp>
    </p:spTree>
  </p:cSld>
  <p:clrMapOvr>
    <a:masterClrMapping/>
  </p:clrMapOvr>
</p:sld>
</file>

<file path=ppt/slides/slide1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0" name="Shape 820"/>
        <p:cNvGrpSpPr/>
        <p:nvPr/>
      </p:nvGrpSpPr>
      <p:grpSpPr>
        <a:xfrm>
          <a:off x="0" y="0"/>
          <a:ext cx="0" cy="0"/>
          <a:chOff x="0" y="0"/>
          <a:chExt cx="0" cy="0"/>
        </a:xfrm>
      </p:grpSpPr>
      <p:sp>
        <p:nvSpPr>
          <p:cNvPr id="821" name="Shape 821"/>
          <p:cNvSpPr txBox="1"/>
          <p:nvPr>
            <p:ph idx="1" type="body"/>
          </p:nvPr>
        </p:nvSpPr>
        <p:spPr>
          <a:xfrm>
            <a:off x="236837" y="242329"/>
            <a:ext cx="11598110" cy="6013326"/>
          </a:xfrm>
          <a:prstGeom prst="rect">
            <a:avLst/>
          </a:prstGeom>
          <a:noFill/>
          <a:ln>
            <a:noFill/>
          </a:ln>
        </p:spPr>
        <p:txBody>
          <a:bodyPr anchorCtr="0" anchor="t" bIns="45700" lIns="91425" rIns="91425" tIns="45700">
            <a:noAutofit/>
          </a:bodyPr>
          <a:lstStyle/>
          <a:p>
            <a:pPr indent="-69850" lvl="0" marL="0" marR="0" rtl="0" algn="l">
              <a:lnSpc>
                <a:spcPct val="90000"/>
              </a:lnSpc>
              <a:spcBef>
                <a:spcPts val="1000"/>
              </a:spcBef>
              <a:buClr>
                <a:schemeClr val="dk1"/>
              </a:buClr>
              <a:buSzPct val="30555"/>
              <a:buFont typeface="Arial"/>
              <a:buNone/>
            </a:pPr>
            <a:r>
              <a:rPr b="1" lang="en-US" sz="3600"/>
              <a:t>Those who are sealed in – holy baptism</a:t>
            </a:r>
          </a:p>
          <a:p>
            <a:pPr indent="-69850" lvl="0" marL="0" marR="0" rtl="0" algn="l">
              <a:lnSpc>
                <a:spcPct val="90000"/>
              </a:lnSpc>
              <a:spcBef>
                <a:spcPts val="1000"/>
              </a:spcBef>
              <a:buClr>
                <a:schemeClr val="dk1"/>
              </a:buClr>
              <a:buSzPct val="30555"/>
              <a:buFont typeface="Arial"/>
              <a:buNone/>
            </a:pPr>
            <a:r>
              <a:rPr b="1" lang="en-US" sz="3600"/>
              <a:t>with the +seal of Christ</a:t>
            </a:r>
          </a:p>
          <a:p>
            <a:pPr indent="-69850" lvl="0" marL="0" marR="0" rtl="0" algn="l">
              <a:lnSpc>
                <a:spcPct val="90000"/>
              </a:lnSpc>
              <a:spcBef>
                <a:spcPts val="1000"/>
              </a:spcBef>
              <a:buClr>
                <a:schemeClr val="dk1"/>
              </a:buClr>
              <a:buSzPct val="30555"/>
              <a:buFont typeface="Arial"/>
              <a:buNone/>
            </a:pPr>
            <a:r>
              <a:rPr b="1" lang="en-US" sz="3600"/>
              <a:t>Who ate His Holy Body</a:t>
            </a:r>
          </a:p>
          <a:p>
            <a:pPr indent="-69850" lvl="0" marL="0" marR="0" rtl="0" algn="l">
              <a:lnSpc>
                <a:spcPct val="90000"/>
              </a:lnSpc>
              <a:spcBef>
                <a:spcPts val="1000"/>
              </a:spcBef>
              <a:buClr>
                <a:schemeClr val="dk1"/>
              </a:buClr>
              <a:buSzPct val="30555"/>
              <a:buFont typeface="Arial"/>
              <a:buNone/>
            </a:pPr>
            <a:r>
              <a:rPr b="1" lang="en-US" sz="3600"/>
              <a:t>And drank His Absolving Blood</a:t>
            </a:r>
          </a:p>
          <a:p>
            <a:pPr indent="-69850" lvl="0" marL="0" marR="0" rtl="0" algn="l">
              <a:lnSpc>
                <a:spcPct val="90000"/>
              </a:lnSpc>
              <a:spcBef>
                <a:spcPts val="1000"/>
              </a:spcBef>
              <a:buClr>
                <a:schemeClr val="dk1"/>
              </a:buClr>
              <a:buSzPct val="30555"/>
              <a:buFont typeface="Arial"/>
              <a:buNone/>
            </a:pPr>
            <a:r>
              <a:rPr b="1" lang="en-US" sz="3600"/>
              <a:t>Shall be raised up from the dust</a:t>
            </a:r>
          </a:p>
          <a:p>
            <a:pPr indent="-69850" lvl="0" marL="0" marR="0" rtl="0" algn="l">
              <a:lnSpc>
                <a:spcPct val="90000"/>
              </a:lnSpc>
              <a:spcBef>
                <a:spcPts val="1000"/>
              </a:spcBef>
              <a:buClr>
                <a:schemeClr val="dk1"/>
              </a:buClr>
              <a:buSzPct val="30555"/>
              <a:buFont typeface="Arial"/>
              <a:buNone/>
            </a:pPr>
            <a:r>
              <a:rPr b="1" lang="en-US" sz="3600"/>
              <a:t>To life eternal and shall</a:t>
            </a:r>
          </a:p>
          <a:p>
            <a:pPr indent="-69850" lvl="0" marL="0" marR="0" rtl="0" algn="l">
              <a:lnSpc>
                <a:spcPct val="90000"/>
              </a:lnSpc>
              <a:spcBef>
                <a:spcPts val="1000"/>
              </a:spcBef>
              <a:buClr>
                <a:schemeClr val="dk1"/>
              </a:buClr>
              <a:buSzPct val="30555"/>
              <a:buFont typeface="Arial"/>
              <a:buNone/>
            </a:pPr>
            <a:r>
              <a:rPr b="1" lang="en-US" sz="3600"/>
              <a:t>Be clothed in – garments of glory</a:t>
            </a:r>
          </a:p>
          <a:p>
            <a:pPr indent="-69850" lvl="0" marL="0" marR="0" rtl="0" algn="l">
              <a:lnSpc>
                <a:spcPct val="90000"/>
              </a:lnSpc>
              <a:spcBef>
                <a:spcPts val="1000"/>
              </a:spcBef>
              <a:buClr>
                <a:schemeClr val="dk1"/>
              </a:buClr>
              <a:buSzPct val="30555"/>
              <a:buFont typeface="Arial"/>
              <a:buNone/>
            </a:pPr>
            <a:r>
              <a:t/>
            </a:r>
            <a:endParaRPr b="1" i="1" sz="3600"/>
          </a:p>
          <a:p>
            <a:pPr indent="-69850" lvl="0" marL="0" marR="0" rtl="0" algn="l">
              <a:lnSpc>
                <a:spcPct val="90000"/>
              </a:lnSpc>
              <a:spcBef>
                <a:spcPts val="1000"/>
              </a:spcBef>
              <a:buClr>
                <a:schemeClr val="dk1"/>
              </a:buClr>
              <a:buSzPct val="30555"/>
              <a:buFont typeface="Arial"/>
              <a:buNone/>
            </a:pPr>
            <a:r>
              <a:rPr b="1" i="1" lang="en-US" sz="3600"/>
              <a:t>Lord have mercy upon us and help us</a:t>
            </a:r>
          </a:p>
          <a:p>
            <a:pPr indent="-69850" lvl="0" marL="0" marR="0" rtl="0" algn="l">
              <a:lnSpc>
                <a:spcPct val="90000"/>
              </a:lnSpc>
              <a:spcBef>
                <a:spcPts val="1000"/>
              </a:spcBef>
              <a:buClr>
                <a:schemeClr val="dk1"/>
              </a:buClr>
              <a:buSzPct val="30555"/>
              <a:buFont typeface="Arial"/>
              <a:buNone/>
            </a:pPr>
            <a:r>
              <a:t/>
            </a:r>
            <a:endParaRPr b="1" sz="3600"/>
          </a:p>
          <a:p>
            <a:pPr indent="0" lvl="0" marL="0" marR="0" rtl="0" algn="l">
              <a:lnSpc>
                <a:spcPct val="90000"/>
              </a:lnSpc>
              <a:spcBef>
                <a:spcPts val="1000"/>
              </a:spcBef>
              <a:buClr>
                <a:schemeClr val="lt1"/>
              </a:buClr>
              <a:buSzPct val="25000"/>
              <a:buFont typeface="Arial"/>
              <a:buNone/>
            </a:pPr>
            <a:r>
              <a:t/>
            </a:r>
            <a:endParaRPr b="1" sz="2400"/>
          </a:p>
          <a:p>
            <a:pPr indent="0" lvl="0" marL="0" marR="0" rtl="0" algn="l">
              <a:lnSpc>
                <a:spcPct val="90000"/>
              </a:lnSpc>
              <a:spcBef>
                <a:spcPts val="1000"/>
              </a:spcBef>
              <a:buClr>
                <a:schemeClr val="lt1"/>
              </a:buClr>
              <a:buSzPct val="25000"/>
              <a:buFont typeface="Arial"/>
              <a:buNone/>
            </a:pPr>
            <a:r>
              <a:t/>
            </a:r>
            <a:endParaRPr b="1" sz="2400"/>
          </a:p>
        </p:txBody>
      </p:sp>
    </p:spTree>
  </p:cSld>
  <p:clrMapOvr>
    <a:masterClrMapping/>
  </p:clrMapOvr>
</p:sld>
</file>

<file path=ppt/slides/slide1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5" name="Shape 825"/>
        <p:cNvGrpSpPr/>
        <p:nvPr/>
      </p:nvGrpSpPr>
      <p:grpSpPr>
        <a:xfrm>
          <a:off x="0" y="0"/>
          <a:ext cx="0" cy="0"/>
          <a:chOff x="0" y="0"/>
          <a:chExt cx="0" cy="0"/>
        </a:xfrm>
      </p:grpSpPr>
      <p:sp>
        <p:nvSpPr>
          <p:cNvPr id="826" name="Shape 826"/>
          <p:cNvSpPr txBox="1"/>
          <p:nvPr>
            <p:ph idx="1" type="body"/>
          </p:nvPr>
        </p:nvSpPr>
        <p:spPr>
          <a:xfrm>
            <a:off x="228600" y="1420340"/>
            <a:ext cx="11598110" cy="47624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1. Lord, by the pray’r of Your Mother and Saints,</a:t>
            </a:r>
          </a:p>
          <a:p>
            <a:pPr indent="0" lvl="0" marL="0" marR="0" rtl="0" algn="l">
              <a:lnSpc>
                <a:spcPct val="90000"/>
              </a:lnSpc>
              <a:spcBef>
                <a:spcPts val="100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Have mercy on us and our departed.</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 </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2. May Mary's mem’ry be for our blessing,</a:t>
            </a:r>
          </a:p>
          <a:p>
            <a:pPr indent="0" lvl="0" marL="0" marR="0" rtl="0" algn="l">
              <a:lnSpc>
                <a:spcPct val="90000"/>
              </a:lnSpc>
              <a:spcBef>
                <a:spcPts val="1000"/>
              </a:spcBef>
              <a:buClr>
                <a:schemeClr val="lt1"/>
              </a:buClr>
              <a:buSzPct val="25000"/>
              <a:buFont typeface="Arial"/>
              <a:buNone/>
            </a:pPr>
            <a:r>
              <a:rPr b="0" i="0" lang="en-US" sz="4995" u="none" cap="none" strike="noStrike">
                <a:solidFill>
                  <a:schemeClr val="lt1"/>
                </a:solidFill>
                <a:latin typeface="Calibri"/>
                <a:ea typeface="Calibri"/>
                <a:cs typeface="Calibri"/>
                <a:sym typeface="Calibri"/>
              </a:rPr>
              <a:t>And may her pray’r be a refuge for us.</a:t>
            </a:r>
          </a:p>
        </p:txBody>
      </p:sp>
      <p:sp>
        <p:nvSpPr>
          <p:cNvPr id="827" name="Shape 827"/>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sng" cap="none" strike="noStrike">
                <a:solidFill>
                  <a:schemeClr val="lt1"/>
                </a:solidFill>
                <a:latin typeface="Calibri"/>
                <a:ea typeface="Calibri"/>
                <a:cs typeface="Calibri"/>
                <a:sym typeface="Calibri"/>
              </a:rPr>
              <a:t>BO’UTHO of MOR BALAI</a:t>
            </a:r>
            <a:br>
              <a:rPr b="1" i="0" lang="en-US" sz="3600" u="sng" cap="none" strike="noStrike">
                <a:solidFill>
                  <a:schemeClr val="lt1"/>
                </a:solidFill>
                <a:latin typeface="Calibri"/>
                <a:ea typeface="Calibri"/>
                <a:cs typeface="Calibri"/>
                <a:sym typeface="Calibri"/>
              </a:rPr>
            </a:br>
            <a:r>
              <a:rPr b="1" i="0" lang="en-US" sz="3600" u="sng" cap="none" strike="noStrike">
                <a:solidFill>
                  <a:schemeClr val="lt1"/>
                </a:solidFill>
                <a:latin typeface="Calibri"/>
                <a:ea typeface="Calibri"/>
                <a:cs typeface="Calibri"/>
                <a:sym typeface="Calibri"/>
              </a:rPr>
              <a:t>(Maatha kadeeshenmar than prarthanayal…)</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5" name="Shape 165"/>
        <p:cNvGrpSpPr/>
        <p:nvPr/>
      </p:nvGrpSpPr>
      <p:grpSpPr>
        <a:xfrm>
          <a:off x="0" y="0"/>
          <a:ext cx="0" cy="0"/>
          <a:chOff x="0" y="0"/>
          <a:chExt cx="0" cy="0"/>
        </a:xfrm>
      </p:grpSpPr>
      <p:sp>
        <p:nvSpPr>
          <p:cNvPr id="166" name="Shape 166"/>
          <p:cNvSpPr txBox="1"/>
          <p:nvPr>
            <p:ph idx="1" type="body"/>
          </p:nvPr>
        </p:nvSpPr>
        <p:spPr>
          <a:xfrm>
            <a:off x="330200" y="222737"/>
            <a:ext cx="11572711" cy="643206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650" u="none" cap="none" strike="noStrike">
                <a:solidFill>
                  <a:schemeClr val="lt1"/>
                </a:solidFill>
                <a:latin typeface="Calibri"/>
                <a:ea typeface="Calibri"/>
                <a:cs typeface="Calibri"/>
                <a:sym typeface="Calibri"/>
              </a:rPr>
              <a:t>Give me the comfort of Your joy and gladness, and the bones, which have been humbled shall rejoice. / Turn away Your face from my sins and blot out all my faults.</a:t>
            </a:r>
          </a:p>
          <a:p>
            <a:pPr indent="0" lvl="0" marL="0" marR="0" rtl="0" algn="l">
              <a:lnSpc>
                <a:spcPct val="100000"/>
              </a:lnSpc>
              <a:spcBef>
                <a:spcPts val="1000"/>
              </a:spcBef>
              <a:spcAft>
                <a:spcPts val="0"/>
              </a:spcAft>
              <a:buClr>
                <a:schemeClr val="lt1"/>
              </a:buClr>
              <a:buSzPct val="25000"/>
              <a:buFont typeface="Arial"/>
              <a:buNone/>
            </a:pPr>
            <a:r>
              <a:t/>
            </a:r>
            <a:endParaRPr b="1" i="0" sz="31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0" sz="31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4650" u="none" cap="none" strike="noStrike">
                <a:solidFill>
                  <a:schemeClr val="lt1"/>
                </a:solidFill>
                <a:latin typeface="Calibri"/>
                <a:ea typeface="Calibri"/>
                <a:cs typeface="Calibri"/>
                <a:sym typeface="Calibri"/>
              </a:rPr>
              <a:t>Create in me a clean heart, O God, / and renew Your steadfast spirit within me. / Do not cast me from Your presence / and take not Your Holy Spirit from me.</a:t>
            </a:r>
          </a:p>
        </p:txBody>
      </p:sp>
    </p:spTree>
  </p:cSld>
  <p:clrMapOvr>
    <a:masterClrMapping/>
  </p:clrMapOvr>
</p:sld>
</file>

<file path=ppt/slides/slide1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1" name="Shape 831"/>
        <p:cNvGrpSpPr/>
        <p:nvPr/>
      </p:nvGrpSpPr>
      <p:grpSpPr>
        <a:xfrm>
          <a:off x="0" y="0"/>
          <a:ext cx="0" cy="0"/>
          <a:chOff x="0" y="0"/>
          <a:chExt cx="0" cy="0"/>
        </a:xfrm>
      </p:grpSpPr>
      <p:sp>
        <p:nvSpPr>
          <p:cNvPr id="832" name="Shape 832"/>
          <p:cNvSpPr txBox="1"/>
          <p:nvPr>
            <p:ph idx="1" type="body"/>
          </p:nvPr>
        </p:nvSpPr>
        <p:spPr>
          <a:xfrm>
            <a:off x="286264" y="549104"/>
            <a:ext cx="11598110" cy="593878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180" u="none" cap="none" strike="noStrike">
                <a:solidFill>
                  <a:schemeClr val="lt1"/>
                </a:solidFill>
                <a:latin typeface="Calibri"/>
                <a:ea typeface="Calibri"/>
                <a:cs typeface="Calibri"/>
                <a:sym typeface="Calibri"/>
              </a:rPr>
              <a:t>3. Prophets, apostles, and holy martyrs,</a:t>
            </a:r>
          </a:p>
          <a:p>
            <a:pPr indent="0" lvl="0" marL="0" marR="0" rtl="0" algn="l">
              <a:lnSpc>
                <a:spcPct val="100000"/>
              </a:lnSpc>
              <a:spcBef>
                <a:spcPts val="1000"/>
              </a:spcBef>
              <a:spcAft>
                <a:spcPts val="0"/>
              </a:spcAft>
              <a:buClr>
                <a:schemeClr val="lt1"/>
              </a:buClr>
              <a:buSzPct val="25000"/>
              <a:buFont typeface="Arial"/>
              <a:buNone/>
            </a:pPr>
            <a:r>
              <a:rPr b="1" i="0" lang="en-US" sz="5550" u="none" cap="none" strike="noStrike">
                <a:solidFill>
                  <a:schemeClr val="lt1"/>
                </a:solidFill>
                <a:latin typeface="Calibri"/>
                <a:ea typeface="Calibri"/>
                <a:cs typeface="Calibri"/>
                <a:sym typeface="Calibri"/>
              </a:rPr>
              <a:t>Beseech and beg for mercy for us all.</a:t>
            </a:r>
          </a:p>
          <a:p>
            <a:pPr indent="0" lvl="0" marL="0" marR="0" rtl="0" algn="l">
              <a:lnSpc>
                <a:spcPct val="100000"/>
              </a:lnSpc>
              <a:spcBef>
                <a:spcPts val="1000"/>
              </a:spcBef>
              <a:spcAft>
                <a:spcPts val="0"/>
              </a:spcAft>
              <a:buClr>
                <a:schemeClr val="lt1"/>
              </a:buClr>
              <a:buSzPct val="25000"/>
              <a:buFont typeface="Arial"/>
              <a:buNone/>
            </a:pPr>
            <a:r>
              <a:rPr b="0" i="0" lang="en-US" sz="5550" u="none" cap="none" strike="noStrike">
                <a:solidFill>
                  <a:schemeClr val="lt1"/>
                </a:solidFill>
                <a:latin typeface="Calibri"/>
                <a:ea typeface="Calibri"/>
                <a:cs typeface="Calibri"/>
                <a:sym typeface="Calibri"/>
              </a:rPr>
              <a:t> </a:t>
            </a:r>
          </a:p>
          <a:p>
            <a:pPr indent="0" lvl="0" marL="0" marR="0" rtl="0" algn="l">
              <a:lnSpc>
                <a:spcPct val="100000"/>
              </a:lnSpc>
              <a:spcBef>
                <a:spcPts val="1000"/>
              </a:spcBef>
              <a:spcAft>
                <a:spcPts val="0"/>
              </a:spcAft>
              <a:buClr>
                <a:schemeClr val="lt1"/>
              </a:buClr>
              <a:buSzPct val="25000"/>
              <a:buFont typeface="Arial"/>
              <a:buNone/>
            </a:pPr>
            <a:r>
              <a:rPr b="0" i="0" lang="en-US" sz="5180" u="none" cap="none" strike="noStrike">
                <a:solidFill>
                  <a:schemeClr val="lt1"/>
                </a:solidFill>
                <a:latin typeface="Calibri"/>
                <a:ea typeface="Calibri"/>
                <a:cs typeface="Calibri"/>
                <a:sym typeface="Calibri"/>
              </a:rPr>
              <a:t>4. O Lord, sprinkle the dew of gladness on</a:t>
            </a:r>
          </a:p>
          <a:p>
            <a:pPr indent="0" lvl="0" marL="0" marR="0" rtl="0" algn="l">
              <a:lnSpc>
                <a:spcPct val="100000"/>
              </a:lnSpc>
              <a:spcBef>
                <a:spcPts val="1000"/>
              </a:spcBef>
              <a:buClr>
                <a:schemeClr val="lt1"/>
              </a:buClr>
              <a:buSzPct val="25000"/>
              <a:buFont typeface="Arial"/>
              <a:buNone/>
            </a:pPr>
            <a:r>
              <a:rPr b="0" i="0" lang="en-US" sz="5550" u="none" cap="none" strike="noStrike">
                <a:solidFill>
                  <a:schemeClr val="lt1"/>
                </a:solidFill>
                <a:latin typeface="Calibri"/>
                <a:ea typeface="Calibri"/>
                <a:cs typeface="Calibri"/>
                <a:sym typeface="Calibri"/>
              </a:rPr>
              <a:t>The departed who have slept in Your hope.</a:t>
            </a:r>
          </a:p>
        </p:txBody>
      </p:sp>
    </p:spTree>
  </p:cSld>
  <p:clrMapOvr>
    <a:masterClrMapping/>
  </p:clrMapOvr>
</p:sld>
</file>

<file path=ppt/slides/slide1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6" name="Shape 836"/>
        <p:cNvGrpSpPr/>
        <p:nvPr/>
      </p:nvGrpSpPr>
      <p:grpSpPr>
        <a:xfrm>
          <a:off x="0" y="0"/>
          <a:ext cx="0" cy="0"/>
          <a:chOff x="0" y="0"/>
          <a:chExt cx="0" cy="0"/>
        </a:xfrm>
      </p:grpSpPr>
      <p:sp>
        <p:nvSpPr>
          <p:cNvPr id="837" name="Shape 837"/>
          <p:cNvSpPr txBox="1"/>
          <p:nvPr>
            <p:ph idx="1" type="body"/>
          </p:nvPr>
        </p:nvSpPr>
        <p:spPr>
          <a:xfrm>
            <a:off x="253312" y="522416"/>
            <a:ext cx="11598110" cy="567518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5. Praise to Him who exalted his mother,</a:t>
            </a:r>
          </a:p>
          <a:p>
            <a:pPr indent="0" lvl="0" marL="0" marR="0" rtl="0" algn="l">
              <a:lnSpc>
                <a:spcPct val="90000"/>
              </a:lnSpc>
              <a:spcBef>
                <a:spcPts val="100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Glorified the saints, and raised up the dead.</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 </a:t>
            </a:r>
          </a:p>
          <a:p>
            <a:pPr indent="0" lvl="0" marL="0" marR="0" rtl="0" algn="l">
              <a:lnSpc>
                <a:spcPct val="90000"/>
              </a:lnSpc>
              <a:spcBef>
                <a:spcPts val="1000"/>
              </a:spcBef>
              <a:spcAft>
                <a:spcPts val="0"/>
              </a:spcAft>
              <a:buClr>
                <a:schemeClr val="lt1"/>
              </a:buClr>
              <a:buSzPct val="25000"/>
              <a:buFont typeface="Arial"/>
              <a:buNone/>
            </a:pPr>
            <a:r>
              <a:rPr b="0" i="0" lang="en-US" sz="4995" u="none" cap="none" strike="noStrike">
                <a:solidFill>
                  <a:schemeClr val="lt1"/>
                </a:solidFill>
                <a:latin typeface="Calibri"/>
                <a:ea typeface="Calibri"/>
                <a:cs typeface="Calibri"/>
                <a:sym typeface="Calibri"/>
              </a:rPr>
              <a:t>6. Lord, by the pray’r of Your mother and saints,</a:t>
            </a:r>
          </a:p>
          <a:p>
            <a:pPr indent="0" lvl="0" marL="0" marR="0" rtl="0" algn="l">
              <a:lnSpc>
                <a:spcPct val="90000"/>
              </a:lnSpc>
              <a:spcBef>
                <a:spcPts val="1000"/>
              </a:spcBef>
              <a:buClr>
                <a:schemeClr val="lt1"/>
              </a:buClr>
              <a:buSzPct val="25000"/>
              <a:buFont typeface="Arial"/>
              <a:buNone/>
            </a:pPr>
            <a:r>
              <a:rPr b="0" i="0" lang="en-US" sz="4995" u="none" cap="none" strike="noStrike">
                <a:solidFill>
                  <a:schemeClr val="lt1"/>
                </a:solidFill>
                <a:latin typeface="Calibri"/>
                <a:ea typeface="Calibri"/>
                <a:cs typeface="Calibri"/>
                <a:sym typeface="Calibri"/>
              </a:rPr>
              <a:t>Have mercy on us and our departed.</a:t>
            </a:r>
          </a:p>
        </p:txBody>
      </p:sp>
    </p:spTree>
  </p:cSld>
  <p:clrMapOvr>
    <a:masterClrMapping/>
  </p:clrMapOvr>
</p:sld>
</file>

<file path=ppt/slides/slide1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1" name="Shape 841"/>
        <p:cNvGrpSpPr/>
        <p:nvPr/>
      </p:nvGrpSpPr>
      <p:grpSpPr>
        <a:xfrm>
          <a:off x="0" y="0"/>
          <a:ext cx="0" cy="0"/>
          <a:chOff x="0" y="0"/>
          <a:chExt cx="0" cy="0"/>
        </a:xfrm>
      </p:grpSpPr>
      <p:sp>
        <p:nvSpPr>
          <p:cNvPr id="842" name="Shape 842"/>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Qaumo</a:t>
            </a:r>
          </a:p>
        </p:txBody>
      </p:sp>
    </p:spTree>
  </p:cSld>
  <p:clrMapOvr>
    <a:masterClrMapping/>
  </p:clrMapOvr>
</p:sld>
</file>

<file path=ppt/slides/slide1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6" name="Shape 846"/>
        <p:cNvGrpSpPr/>
        <p:nvPr/>
      </p:nvGrpSpPr>
      <p:grpSpPr>
        <a:xfrm>
          <a:off x="0" y="0"/>
          <a:ext cx="0" cy="0"/>
          <a:chOff x="0" y="0"/>
          <a:chExt cx="0" cy="0"/>
        </a:xfrm>
      </p:grpSpPr>
      <p:sp>
        <p:nvSpPr>
          <p:cNvPr id="847" name="Shape 847"/>
          <p:cNvSpPr txBox="1"/>
          <p:nvPr>
            <p:ph type="title"/>
          </p:nvPr>
        </p:nvSpPr>
        <p:spPr>
          <a:xfrm>
            <a:off x="609600" y="274637"/>
            <a:ext cx="10972799" cy="1143200"/>
          </a:xfrm>
          <a:prstGeom prst="rect">
            <a:avLst/>
          </a:prstGeom>
          <a:noFill/>
          <a:ln>
            <a:noFill/>
          </a:ln>
        </p:spPr>
        <p:txBody>
          <a:bodyPr anchorCtr="0" anchor="b" bIns="91425" lIns="91425" rIns="91425" tIns="91425">
            <a:noAutofit/>
          </a:bodyPr>
          <a:lstStyle/>
          <a:p>
            <a:pPr indent="0" lvl="0" marL="0" marR="0" rtl="0" algn="l">
              <a:lnSpc>
                <a:spcPct val="90000"/>
              </a:lnSpc>
              <a:spcBef>
                <a:spcPts val="0"/>
              </a:spcBef>
              <a:buClr>
                <a:schemeClr val="lt1"/>
              </a:buClr>
              <a:buSzPct val="25000"/>
              <a:buFont typeface="Calibri"/>
              <a:buNone/>
            </a:pPr>
            <a:r>
              <a:rPr b="1" i="0" lang="en-US" sz="4400" u="none" cap="none" strike="noStrike">
                <a:solidFill>
                  <a:schemeClr val="lt1"/>
                </a:solidFill>
                <a:latin typeface="Calibri"/>
                <a:ea typeface="Calibri"/>
                <a:cs typeface="Calibri"/>
                <a:sym typeface="Calibri"/>
              </a:rPr>
              <a:t>Old Testament reading</a:t>
            </a:r>
          </a:p>
        </p:txBody>
      </p:sp>
      <p:sp>
        <p:nvSpPr>
          <p:cNvPr id="848" name="Shape 848"/>
          <p:cNvSpPr txBox="1"/>
          <p:nvPr>
            <p:ph idx="1" type="body"/>
          </p:nvPr>
        </p:nvSpPr>
        <p:spPr>
          <a:xfrm>
            <a:off x="609600" y="1600200"/>
            <a:ext cx="10972799" cy="4967599"/>
          </a:xfrm>
          <a:prstGeom prst="rect">
            <a:avLst/>
          </a:prstGeom>
          <a:noFill/>
          <a:ln>
            <a:noFill/>
          </a:ln>
        </p:spPr>
        <p:txBody>
          <a:bodyPr anchorCtr="0" anchor="t" bIns="91425" lIns="91425" rIns="91425" tIns="91425">
            <a:noAutofit/>
          </a:bodyPr>
          <a:lstStyle/>
          <a:p>
            <a:pPr indent="0" lvl="0" marL="0" marR="0" rtl="0" algn="l">
              <a:lnSpc>
                <a:spcPct val="9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Deacon: The Holy spirit sang through David, the song of glory and salvation, in the tabernacle of the righteous</a:t>
            </a:r>
          </a:p>
          <a:p>
            <a:pPr indent="0" lvl="0" marL="0" marR="0" rtl="0" algn="l">
              <a:lnSpc>
                <a:spcPct val="90000"/>
              </a:lnSpc>
              <a:spcBef>
                <a:spcPts val="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Reader: This reading is taken from…, barekmor.</a:t>
            </a:r>
          </a:p>
          <a:p>
            <a:pPr indent="0" lvl="0" marL="0" marR="0" rtl="0" algn="l">
              <a:lnSpc>
                <a:spcPct val="90000"/>
              </a:lnSpc>
              <a:spcBef>
                <a:spcPts val="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lt1"/>
              </a:buClr>
              <a:buSzPct val="25000"/>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lnSpc>
                <a:spcPct val="90000"/>
              </a:lnSpc>
              <a:spcBef>
                <a:spcPts val="0"/>
              </a:spcBef>
              <a:buClr>
                <a:schemeClr val="lt1"/>
              </a:buClr>
              <a:buSzPct val="250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2" name="Shape 852"/>
        <p:cNvGrpSpPr/>
        <p:nvPr/>
      </p:nvGrpSpPr>
      <p:grpSpPr>
        <a:xfrm>
          <a:off x="0" y="0"/>
          <a:ext cx="0" cy="0"/>
          <a:chOff x="0" y="0"/>
          <a:chExt cx="0" cy="0"/>
        </a:xfrm>
      </p:grpSpPr>
      <p:sp>
        <p:nvSpPr>
          <p:cNvPr id="853" name="Shape 853"/>
          <p:cNvSpPr txBox="1"/>
          <p:nvPr>
            <p:ph idx="1" type="body"/>
          </p:nvPr>
        </p:nvSpPr>
        <p:spPr>
          <a:xfrm>
            <a:off x="228600" y="1407433"/>
            <a:ext cx="11598110" cy="4762499"/>
          </a:xfrm>
          <a:prstGeom prst="rect">
            <a:avLst/>
          </a:prstGeom>
          <a:noFill/>
          <a:ln>
            <a:noFill/>
          </a:ln>
        </p:spPr>
        <p:txBody>
          <a:bodyPr anchorCtr="0" anchor="t" bIns="45700" lIns="91425" rIns="91425" tIns="45700">
            <a:noAutofit/>
          </a:bodyPr>
          <a:lstStyle/>
          <a:p>
            <a:pPr indent="0" lvl="0" marL="0" rtl="0" algn="ctr">
              <a:lnSpc>
                <a:spcPct val="90000"/>
              </a:lnSpc>
              <a:spcBef>
                <a:spcPts val="0"/>
              </a:spcBef>
              <a:buClr>
                <a:schemeClr val="lt1"/>
              </a:buClr>
              <a:buSzPct val="25000"/>
              <a:buFont typeface="Calibri"/>
              <a:buNone/>
            </a:pPr>
            <a:r>
              <a:rPr b="1" lang="en-US" sz="2400" u="sng"/>
              <a:t>Qaumo</a:t>
            </a:r>
            <a:br>
              <a:rPr b="1" lang="en-US" sz="2400" u="sng"/>
            </a:br>
          </a:p>
          <a:p>
            <a:pPr indent="0" lvl="0" marL="0" rtl="0" algn="ctr">
              <a:lnSpc>
                <a:spcPct val="90000"/>
              </a:lnSpc>
              <a:spcBef>
                <a:spcPts val="0"/>
              </a:spcBef>
              <a:buClr>
                <a:schemeClr val="lt1"/>
              </a:buClr>
              <a:buSzPct val="25000"/>
              <a:buFont typeface="Calibri"/>
              <a:buNone/>
            </a:pPr>
            <a:r>
              <a:rPr b="1" lang="en-US" sz="2400"/>
              <a:t>Qolo</a:t>
            </a:r>
            <a:br>
              <a:rPr b="1" lang="en-US" sz="2400"/>
            </a:br>
            <a:r>
              <a:rPr b="1" i="1" lang="en-US" sz="2400"/>
              <a:t>(Lo l’Deeno w’Lo Lathba’atho – Deivathin jeevaathmajane kaikelilenthi)</a:t>
            </a:r>
          </a:p>
          <a:p>
            <a:pPr indent="-69850" lvl="0" marL="0" rtl="0" algn="ctr">
              <a:lnSpc>
                <a:spcPct val="90000"/>
              </a:lnSpc>
              <a:spcBef>
                <a:spcPts val="0"/>
              </a:spcBef>
              <a:buClr>
                <a:schemeClr val="dk1"/>
              </a:buClr>
              <a:buSzPct val="45833"/>
              <a:buFont typeface="Arial"/>
              <a:buNone/>
            </a:pPr>
            <a:r>
              <a:t/>
            </a:r>
            <a:endParaRPr b="1" sz="2400"/>
          </a:p>
          <a:p>
            <a:pPr indent="-69850" lvl="0" marL="0" rtl="0" algn="l">
              <a:lnSpc>
                <a:spcPct val="90000"/>
              </a:lnSpc>
              <a:spcBef>
                <a:spcPts val="0"/>
              </a:spcBef>
              <a:buClr>
                <a:schemeClr val="dk1"/>
              </a:buClr>
              <a:buSzPct val="30555"/>
              <a:buFont typeface="Arial"/>
              <a:buNone/>
            </a:pPr>
            <a:r>
              <a:rPr b="1" lang="en-US" sz="3600"/>
              <a:t>With the bless`ed martyrs and confessors who loved You</a:t>
            </a:r>
          </a:p>
          <a:p>
            <a:pPr indent="-69850" lvl="0" marL="0" rtl="0" algn="l">
              <a:lnSpc>
                <a:spcPct val="90000"/>
              </a:lnSpc>
              <a:spcBef>
                <a:spcPts val="0"/>
              </a:spcBef>
              <a:buClr>
                <a:schemeClr val="dk1"/>
              </a:buClr>
              <a:buSzPct val="30555"/>
              <a:buFont typeface="Arial"/>
              <a:buNone/>
            </a:pPr>
            <a:r>
              <a:rPr b="1" lang="en-US" sz="3600"/>
              <a:t>And with all the saints</a:t>
            </a:r>
          </a:p>
          <a:p>
            <a:pPr indent="-69850" lvl="0" marL="0" rtl="0" algn="l">
              <a:lnSpc>
                <a:spcPct val="90000"/>
              </a:lnSpc>
              <a:spcBef>
                <a:spcPts val="0"/>
              </a:spcBef>
              <a:buClr>
                <a:schemeClr val="dk1"/>
              </a:buClr>
              <a:buSzPct val="30555"/>
              <a:buFont typeface="Arial"/>
              <a:buNone/>
            </a:pPr>
            <a:r>
              <a:rPr b="1" lang="en-US" sz="3600"/>
              <a:t>O Lord, make mem’ry of our departed ones</a:t>
            </a:r>
          </a:p>
          <a:p>
            <a:pPr indent="-69850" lvl="0" marL="0" rtl="0" algn="l">
              <a:lnSpc>
                <a:spcPct val="90000"/>
              </a:lnSpc>
              <a:spcBef>
                <a:spcPts val="0"/>
              </a:spcBef>
              <a:buClr>
                <a:schemeClr val="dk1"/>
              </a:buClr>
              <a:buSzPct val="30555"/>
              <a:buFont typeface="Arial"/>
              <a:buNone/>
            </a:pPr>
            <a:r>
              <a:rPr b="1" lang="en-US" sz="3600"/>
              <a:t>Make them stand at Your right hand</a:t>
            </a:r>
          </a:p>
          <a:p>
            <a:pPr indent="-69850" lvl="0" marL="0" rtl="0" algn="l">
              <a:lnSpc>
                <a:spcPct val="90000"/>
              </a:lnSpc>
              <a:spcBef>
                <a:spcPts val="0"/>
              </a:spcBef>
              <a:buClr>
                <a:schemeClr val="dk1"/>
              </a:buClr>
              <a:buSzPct val="30555"/>
              <a:buFont typeface="Arial"/>
              <a:buNone/>
            </a:pPr>
            <a:r>
              <a:rPr b="1" lang="en-US" sz="3600"/>
              <a:t>Halleluiah, and grant rest to them…Barekmor</a:t>
            </a:r>
          </a:p>
          <a:p>
            <a:pPr indent="-69850" lvl="0" marL="0" rtl="0" algn="ctr">
              <a:lnSpc>
                <a:spcPct val="90000"/>
              </a:lnSpc>
              <a:spcBef>
                <a:spcPts val="0"/>
              </a:spcBef>
              <a:buClr>
                <a:schemeClr val="dk1"/>
              </a:buClr>
              <a:buSzPct val="45833"/>
              <a:buFont typeface="Arial"/>
              <a:buNone/>
            </a:pPr>
            <a:r>
              <a:t/>
            </a:r>
            <a:endParaRPr b="1" sz="2400"/>
          </a:p>
          <a:p>
            <a:pPr indent="0" lvl="0" marL="0" rtl="0" algn="ctr">
              <a:lnSpc>
                <a:spcPct val="90000"/>
              </a:lnSpc>
              <a:spcBef>
                <a:spcPts val="0"/>
              </a:spcBef>
              <a:buClr>
                <a:schemeClr val="lt1"/>
              </a:buClr>
              <a:buSzPct val="25000"/>
              <a:buFont typeface="Calibri"/>
              <a:buNone/>
            </a:pPr>
            <a:r>
              <a:t/>
            </a:r>
            <a:endParaRPr b="1" sz="2400"/>
          </a:p>
        </p:txBody>
      </p:sp>
      <p:sp>
        <p:nvSpPr>
          <p:cNvPr id="854" name="Shape 854"/>
          <p:cNvSpPr txBox="1"/>
          <p:nvPr>
            <p:ph type="title"/>
          </p:nvPr>
        </p:nvSpPr>
        <p:spPr>
          <a:xfrm>
            <a:off x="393700" y="161925"/>
            <a:ext cx="11636100" cy="1325700"/>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lt1"/>
              </a:buClr>
              <a:buSzPct val="25000"/>
              <a:buFont typeface="Calibri"/>
              <a:buNone/>
            </a:pPr>
            <a:r>
              <a:rPr b="1" lang="en-US" sz="4000" u="sng"/>
              <a:t>NINTH</a:t>
            </a:r>
            <a:r>
              <a:rPr b="1" i="0" lang="en-US" sz="4000" u="sng" cap="none" strike="noStrike">
                <a:solidFill>
                  <a:schemeClr val="lt1"/>
                </a:solidFill>
                <a:latin typeface="Calibri"/>
                <a:ea typeface="Calibri"/>
                <a:cs typeface="Calibri"/>
                <a:sym typeface="Calibri"/>
              </a:rPr>
              <a:t> HOUR of QYOMTHO</a:t>
            </a:r>
          </a:p>
        </p:txBody>
      </p:sp>
    </p:spTree>
  </p:cSld>
  <p:clrMapOvr>
    <a:masterClrMapping/>
  </p:clrMapOvr>
</p:sld>
</file>

<file path=ppt/slides/slide1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9" name="Shape 859"/>
        <p:cNvGrpSpPr/>
        <p:nvPr/>
      </p:nvGrpSpPr>
      <p:grpSpPr>
        <a:xfrm>
          <a:off x="0" y="0"/>
          <a:ext cx="0" cy="0"/>
          <a:chOff x="0" y="0"/>
          <a:chExt cx="0" cy="0"/>
        </a:xfrm>
      </p:grpSpPr>
      <p:sp>
        <p:nvSpPr>
          <p:cNvPr id="860" name="Shape 860"/>
          <p:cNvSpPr txBox="1"/>
          <p:nvPr>
            <p:ph type="title"/>
          </p:nvPr>
        </p:nvSpPr>
        <p:spPr>
          <a:xfrm>
            <a:off x="838200" y="365125"/>
            <a:ext cx="10515600" cy="1325700"/>
          </a:xfrm>
          <a:prstGeom prst="rect">
            <a:avLst/>
          </a:prstGeom>
        </p:spPr>
        <p:txBody>
          <a:bodyPr anchorCtr="0" anchor="ctr" bIns="91425" lIns="91425" rIns="91425" tIns="91425">
            <a:noAutofit/>
          </a:bodyPr>
          <a:lstStyle/>
          <a:p>
            <a:pPr lvl="0">
              <a:spcBef>
                <a:spcPts val="0"/>
              </a:spcBef>
              <a:buNone/>
            </a:pPr>
            <a:r>
              <a:t/>
            </a:r>
            <a:endParaRPr/>
          </a:p>
        </p:txBody>
      </p:sp>
      <p:sp>
        <p:nvSpPr>
          <p:cNvPr id="861" name="Shape 861"/>
          <p:cNvSpPr txBox="1"/>
          <p:nvPr>
            <p:ph idx="1" type="body"/>
          </p:nvPr>
        </p:nvSpPr>
        <p:spPr>
          <a:xfrm>
            <a:off x="838200" y="1825625"/>
            <a:ext cx="10515600" cy="4351200"/>
          </a:xfrm>
          <a:prstGeom prst="rect">
            <a:avLst/>
          </a:prstGeom>
        </p:spPr>
        <p:txBody>
          <a:bodyPr anchorCtr="0" anchor="t" bIns="91425" lIns="91425" rIns="91425" tIns="91425">
            <a:noAutofit/>
          </a:bodyPr>
          <a:lstStyle/>
          <a:p>
            <a:pPr indent="0" lvl="0" marL="0" rtl="0">
              <a:lnSpc>
                <a:spcPct val="90000"/>
              </a:lnSpc>
              <a:spcBef>
                <a:spcPts val="0"/>
              </a:spcBef>
              <a:buNone/>
            </a:pPr>
            <a:r>
              <a:rPr b="1" i="1" lang="en-US" sz="2400"/>
              <a:t>†  Glory be to the Father, Son and Holy Spirit</a:t>
            </a:r>
          </a:p>
          <a:p>
            <a:pPr indent="-69850" lvl="0" marL="0" rtl="0">
              <a:spcBef>
                <a:spcPts val="0"/>
              </a:spcBef>
              <a:buClr>
                <a:schemeClr val="dk1"/>
              </a:buClr>
              <a:buSzPct val="45833"/>
              <a:buFont typeface="Arial"/>
              <a:buNone/>
            </a:pPr>
            <a:r>
              <a:rPr i="1" lang="en-US" sz="2400"/>
              <a:t>Unto the ages of ages and for ever more.</a:t>
            </a:r>
          </a:p>
          <a:p>
            <a:pPr indent="0" lvl="0" marL="0">
              <a:lnSpc>
                <a:spcPct val="90000"/>
              </a:lnSpc>
              <a:spcBef>
                <a:spcPts val="0"/>
              </a:spcBef>
              <a:buClr>
                <a:schemeClr val="lt1"/>
              </a:buClr>
              <a:buSzPct val="25000"/>
              <a:buFont typeface="Arial"/>
              <a:buNone/>
            </a:pPr>
            <a:r>
              <a:t/>
            </a:r>
            <a:endParaRPr b="1" i="1" sz="800"/>
          </a:p>
          <a:p>
            <a:pPr indent="-69850" lvl="0" marL="0" algn="l">
              <a:lnSpc>
                <a:spcPct val="90000"/>
              </a:lnSpc>
              <a:spcBef>
                <a:spcPts val="0"/>
              </a:spcBef>
              <a:buClr>
                <a:schemeClr val="dk1"/>
              </a:buClr>
              <a:buSzPct val="30555"/>
              <a:buFont typeface="Arial"/>
              <a:buNone/>
            </a:pPr>
            <a:r>
              <a:rPr b="1" lang="en-US" sz="3600"/>
              <a:t>Our Savior heard the groan of the departed upon</a:t>
            </a:r>
          </a:p>
          <a:p>
            <a:pPr indent="-69850" lvl="0" marL="0" algn="l">
              <a:lnSpc>
                <a:spcPct val="90000"/>
              </a:lnSpc>
              <a:spcBef>
                <a:spcPts val="0"/>
              </a:spcBef>
              <a:buClr>
                <a:schemeClr val="dk1"/>
              </a:buClr>
              <a:buSzPct val="30555"/>
              <a:buFont typeface="Arial"/>
              <a:buNone/>
            </a:pPr>
            <a:r>
              <a:rPr b="1" lang="en-US" sz="3600"/>
              <a:t>The height of the cross</a:t>
            </a:r>
          </a:p>
          <a:p>
            <a:pPr indent="-69850" lvl="0" marL="0" algn="l">
              <a:lnSpc>
                <a:spcPct val="90000"/>
              </a:lnSpc>
              <a:spcBef>
                <a:spcPts val="0"/>
              </a:spcBef>
              <a:buClr>
                <a:schemeClr val="dk1"/>
              </a:buClr>
              <a:buSzPct val="30555"/>
              <a:buFont typeface="Arial"/>
              <a:buNone/>
            </a:pPr>
            <a:r>
              <a:rPr b="1" lang="en-US" sz="3600"/>
              <a:t>He hastened to come and break the yoke of death</a:t>
            </a:r>
          </a:p>
          <a:p>
            <a:pPr indent="-69850" lvl="0" marL="0" algn="l">
              <a:lnSpc>
                <a:spcPct val="90000"/>
              </a:lnSpc>
              <a:spcBef>
                <a:spcPts val="0"/>
              </a:spcBef>
              <a:buClr>
                <a:schemeClr val="dk1"/>
              </a:buClr>
              <a:buSzPct val="30555"/>
              <a:buFont typeface="Arial"/>
              <a:buNone/>
            </a:pPr>
            <a:r>
              <a:rPr b="1" lang="en-US" sz="3600"/>
              <a:t>From the necks of those who slept</a:t>
            </a:r>
          </a:p>
          <a:p>
            <a:pPr indent="-69850" lvl="0" marL="0" algn="l">
              <a:lnSpc>
                <a:spcPct val="90000"/>
              </a:lnSpc>
              <a:spcBef>
                <a:spcPts val="0"/>
              </a:spcBef>
              <a:buClr>
                <a:schemeClr val="dk1"/>
              </a:buClr>
              <a:buSzPct val="30555"/>
              <a:buFont typeface="Arial"/>
              <a:buNone/>
            </a:pPr>
            <a:r>
              <a:rPr b="1" lang="en-US" sz="3600"/>
              <a:t>Halleluiah, and comforted them</a:t>
            </a:r>
          </a:p>
          <a:p>
            <a:pPr indent="-69850" lvl="0" marL="0" algn="ctr">
              <a:lnSpc>
                <a:spcPct val="90000"/>
              </a:lnSpc>
              <a:spcBef>
                <a:spcPts val="0"/>
              </a:spcBef>
              <a:buClr>
                <a:schemeClr val="dk1"/>
              </a:buClr>
              <a:buSzPct val="45833"/>
              <a:buFont typeface="Arial"/>
              <a:buNone/>
            </a:pPr>
            <a:r>
              <a:t/>
            </a:r>
            <a:endParaRPr b="1" sz="2400"/>
          </a:p>
          <a:p>
            <a:pPr indent="-69850" lvl="0" marL="0" algn="l">
              <a:lnSpc>
                <a:spcPct val="90000"/>
              </a:lnSpc>
              <a:spcBef>
                <a:spcPts val="0"/>
              </a:spcBef>
              <a:buClr>
                <a:schemeClr val="dk1"/>
              </a:buClr>
              <a:buSzPct val="45833"/>
              <a:buFont typeface="Arial"/>
              <a:buNone/>
            </a:pPr>
            <a:r>
              <a:rPr b="1" i="1" lang="en-US" sz="2400"/>
              <a:t>Lord have mercy upon us and help us!</a:t>
            </a:r>
          </a:p>
          <a:p>
            <a:pPr indent="-69850" lvl="0" marL="0" algn="ctr">
              <a:lnSpc>
                <a:spcPct val="90000"/>
              </a:lnSpc>
              <a:spcBef>
                <a:spcPts val="0"/>
              </a:spcBef>
              <a:buClr>
                <a:schemeClr val="dk1"/>
              </a:buClr>
              <a:buSzPct val="45833"/>
              <a:buFont typeface="Arial"/>
              <a:buNone/>
            </a:pPr>
            <a:r>
              <a:t/>
            </a:r>
            <a:endParaRPr b="1" sz="2400"/>
          </a:p>
          <a:p>
            <a:pPr indent="-69850" lvl="0" marL="0" algn="ctr">
              <a:lnSpc>
                <a:spcPct val="90000"/>
              </a:lnSpc>
              <a:spcBef>
                <a:spcPts val="0"/>
              </a:spcBef>
              <a:buClr>
                <a:schemeClr val="dk1"/>
              </a:buClr>
              <a:buSzPct val="45833"/>
              <a:buFont typeface="Arial"/>
              <a:buNone/>
            </a:pPr>
            <a:r>
              <a:t/>
            </a:r>
            <a:endParaRPr b="1" sz="2400"/>
          </a:p>
          <a:p>
            <a:pPr lvl="0">
              <a:spcBef>
                <a:spcPts val="0"/>
              </a:spcBef>
              <a:buNone/>
            </a:pPr>
            <a:r>
              <a:t/>
            </a:r>
            <a:endParaRPr/>
          </a:p>
        </p:txBody>
      </p:sp>
    </p:spTree>
  </p:cSld>
  <p:clrMapOvr>
    <a:masterClrMapping/>
  </p:clrMapOvr>
</p:sld>
</file>

<file path=ppt/slides/slide1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6" name="Shape 866"/>
        <p:cNvGrpSpPr/>
        <p:nvPr/>
      </p:nvGrpSpPr>
      <p:grpSpPr>
        <a:xfrm>
          <a:off x="0" y="0"/>
          <a:ext cx="0" cy="0"/>
          <a:chOff x="0" y="0"/>
          <a:chExt cx="0" cy="0"/>
        </a:xfrm>
      </p:grpSpPr>
      <p:sp>
        <p:nvSpPr>
          <p:cNvPr id="867" name="Shape 867"/>
          <p:cNvSpPr txBox="1"/>
          <p:nvPr>
            <p:ph type="title"/>
          </p:nvPr>
        </p:nvSpPr>
        <p:spPr>
          <a:xfrm>
            <a:off x="838200" y="365125"/>
            <a:ext cx="10515600" cy="1325700"/>
          </a:xfrm>
          <a:prstGeom prst="rect">
            <a:avLst/>
          </a:prstGeom>
        </p:spPr>
        <p:txBody>
          <a:bodyPr anchorCtr="0" anchor="ctr" bIns="91425" lIns="91425" rIns="91425" tIns="91425">
            <a:noAutofit/>
          </a:bodyPr>
          <a:lstStyle/>
          <a:p>
            <a:pPr lvl="0">
              <a:spcBef>
                <a:spcPts val="0"/>
              </a:spcBef>
              <a:buNone/>
            </a:pPr>
            <a:r>
              <a:t/>
            </a:r>
            <a:endParaRPr/>
          </a:p>
        </p:txBody>
      </p:sp>
      <p:sp>
        <p:nvSpPr>
          <p:cNvPr id="868" name="Shape 868"/>
          <p:cNvSpPr txBox="1"/>
          <p:nvPr>
            <p:ph idx="1" type="body"/>
          </p:nvPr>
        </p:nvSpPr>
        <p:spPr>
          <a:xfrm>
            <a:off x="838200" y="1825625"/>
            <a:ext cx="10515600" cy="4351200"/>
          </a:xfrm>
          <a:prstGeom prst="rect">
            <a:avLst/>
          </a:prstGeom>
        </p:spPr>
        <p:txBody>
          <a:bodyPr anchorCtr="0" anchor="t" bIns="91425" lIns="91425" rIns="91425" tIns="91425">
            <a:noAutofit/>
          </a:bodyPr>
          <a:lstStyle/>
          <a:p>
            <a:pPr indent="-69850" lvl="0" marL="0" algn="ctr">
              <a:lnSpc>
                <a:spcPct val="90000"/>
              </a:lnSpc>
              <a:spcBef>
                <a:spcPts val="0"/>
              </a:spcBef>
              <a:buClr>
                <a:schemeClr val="dk1"/>
              </a:buClr>
              <a:buSzPct val="45833"/>
              <a:buFont typeface="Arial"/>
              <a:buNone/>
            </a:pPr>
            <a:r>
              <a:rPr b="1" lang="en-US" sz="2400" u="sng"/>
              <a:t>BO’UTHO of MOR BALAI</a:t>
            </a:r>
          </a:p>
          <a:p>
            <a:pPr indent="-69850" lvl="0" marL="0" algn="ctr">
              <a:lnSpc>
                <a:spcPct val="90000"/>
              </a:lnSpc>
              <a:spcBef>
                <a:spcPts val="0"/>
              </a:spcBef>
              <a:buClr>
                <a:schemeClr val="dk1"/>
              </a:buClr>
              <a:buSzPct val="30555"/>
              <a:buFont typeface="Arial"/>
              <a:buNone/>
            </a:pPr>
            <a:r>
              <a:rPr b="1" lang="en-US" sz="3600"/>
              <a:t>Renew Your creatures by the res’rrection,</a:t>
            </a:r>
          </a:p>
          <a:p>
            <a:pPr indent="0" lvl="0" marL="0" rtl="0" algn="ctr">
              <a:lnSpc>
                <a:spcPct val="90000"/>
              </a:lnSpc>
              <a:spcBef>
                <a:spcPts val="0"/>
              </a:spcBef>
              <a:buNone/>
            </a:pPr>
            <a:r>
              <a:rPr b="1" lang="en-US" sz="3600"/>
              <a:t>Your worshippers who have slept in Your hope.</a:t>
            </a:r>
          </a:p>
          <a:p>
            <a:pPr indent="-69850" lvl="0" marL="0" algn="ctr">
              <a:lnSpc>
                <a:spcPct val="90000"/>
              </a:lnSpc>
              <a:spcBef>
                <a:spcPts val="0"/>
              </a:spcBef>
              <a:buClr>
                <a:schemeClr val="dk1"/>
              </a:buClr>
              <a:buSzPct val="30555"/>
              <a:buFont typeface="Arial"/>
              <a:buNone/>
            </a:pPr>
            <a:r>
              <a:t/>
            </a:r>
            <a:endParaRPr b="1" sz="3600"/>
          </a:p>
          <a:p>
            <a:pPr indent="-69850" lvl="0" marL="0" algn="ctr">
              <a:lnSpc>
                <a:spcPct val="90000"/>
              </a:lnSpc>
              <a:spcBef>
                <a:spcPts val="0"/>
              </a:spcBef>
              <a:buClr>
                <a:schemeClr val="dk1"/>
              </a:buClr>
              <a:buSzPct val="30555"/>
              <a:buFont typeface="Arial"/>
              <a:buNone/>
            </a:pPr>
            <a:r>
              <a:rPr b="1" lang="en-US" sz="3600"/>
              <a:t>Give rest and pardon to the dead, O Lord,</a:t>
            </a:r>
          </a:p>
          <a:p>
            <a:pPr indent="0" lvl="0" marL="0" rtl="0" algn="ctr">
              <a:lnSpc>
                <a:spcPct val="90000"/>
              </a:lnSpc>
              <a:spcBef>
                <a:spcPts val="0"/>
              </a:spcBef>
              <a:buNone/>
            </a:pPr>
            <a:r>
              <a:rPr b="1" lang="en-US" sz="3600"/>
              <a:t>Who sleep in hope and await Your coming.</a:t>
            </a:r>
          </a:p>
          <a:p>
            <a:pPr indent="-69850" lvl="0" marL="0" algn="ctr">
              <a:lnSpc>
                <a:spcPct val="90000"/>
              </a:lnSpc>
              <a:spcBef>
                <a:spcPts val="0"/>
              </a:spcBef>
              <a:buClr>
                <a:schemeClr val="dk1"/>
              </a:buClr>
              <a:buSzPct val="45833"/>
              <a:buFont typeface="Arial"/>
              <a:buNone/>
            </a:pPr>
            <a:r>
              <a:t/>
            </a:r>
            <a:endParaRPr b="1" sz="2400"/>
          </a:p>
          <a:p>
            <a:pPr indent="-69850" lvl="0" marL="0" algn="ctr">
              <a:lnSpc>
                <a:spcPct val="90000"/>
              </a:lnSpc>
              <a:spcBef>
                <a:spcPts val="0"/>
              </a:spcBef>
              <a:buClr>
                <a:schemeClr val="dk1"/>
              </a:buClr>
              <a:buSzPct val="45833"/>
              <a:buFont typeface="Arial"/>
              <a:buNone/>
            </a:pPr>
            <a:r>
              <a:t/>
            </a:r>
            <a:endParaRPr b="1" sz="2400"/>
          </a:p>
          <a:p>
            <a:pPr lvl="0">
              <a:spcBef>
                <a:spcPts val="0"/>
              </a:spcBef>
              <a:buNone/>
            </a:pPr>
            <a:r>
              <a:t/>
            </a:r>
            <a:endParaRPr/>
          </a:p>
        </p:txBody>
      </p:sp>
    </p:spTree>
  </p:cSld>
  <p:clrMapOvr>
    <a:masterClrMapping/>
  </p:clrMapOvr>
</p:sld>
</file>

<file path=ppt/slides/slide1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3" name="Shape 873"/>
        <p:cNvGrpSpPr/>
        <p:nvPr/>
      </p:nvGrpSpPr>
      <p:grpSpPr>
        <a:xfrm>
          <a:off x="0" y="0"/>
          <a:ext cx="0" cy="0"/>
          <a:chOff x="0" y="0"/>
          <a:chExt cx="0" cy="0"/>
        </a:xfrm>
      </p:grpSpPr>
      <p:sp>
        <p:nvSpPr>
          <p:cNvPr id="874" name="Shape 874"/>
          <p:cNvSpPr txBox="1"/>
          <p:nvPr>
            <p:ph type="title"/>
          </p:nvPr>
        </p:nvSpPr>
        <p:spPr>
          <a:xfrm>
            <a:off x="838200" y="365125"/>
            <a:ext cx="10515600" cy="1325700"/>
          </a:xfrm>
          <a:prstGeom prst="rect">
            <a:avLst/>
          </a:prstGeom>
        </p:spPr>
        <p:txBody>
          <a:bodyPr anchorCtr="0" anchor="ctr" bIns="91425" lIns="91425" rIns="91425" tIns="91425">
            <a:noAutofit/>
          </a:bodyPr>
          <a:lstStyle/>
          <a:p>
            <a:pPr lvl="0">
              <a:spcBef>
                <a:spcPts val="0"/>
              </a:spcBef>
              <a:buNone/>
            </a:pPr>
            <a:r>
              <a:t/>
            </a:r>
            <a:endParaRPr/>
          </a:p>
        </p:txBody>
      </p:sp>
      <p:sp>
        <p:nvSpPr>
          <p:cNvPr id="875" name="Shape 875"/>
          <p:cNvSpPr txBox="1"/>
          <p:nvPr>
            <p:ph idx="1" type="body"/>
          </p:nvPr>
        </p:nvSpPr>
        <p:spPr>
          <a:xfrm>
            <a:off x="838200" y="1825625"/>
            <a:ext cx="10515600" cy="4351200"/>
          </a:xfrm>
          <a:prstGeom prst="rect">
            <a:avLst/>
          </a:prstGeom>
        </p:spPr>
        <p:txBody>
          <a:bodyPr anchorCtr="0" anchor="t" bIns="91425" lIns="91425" rIns="91425" tIns="91425">
            <a:noAutofit/>
          </a:bodyPr>
          <a:lstStyle/>
          <a:p>
            <a:pPr indent="-69850" lvl="0" marL="0" algn="ctr">
              <a:lnSpc>
                <a:spcPct val="90000"/>
              </a:lnSpc>
              <a:spcBef>
                <a:spcPts val="0"/>
              </a:spcBef>
              <a:buClr>
                <a:schemeClr val="dk1"/>
              </a:buClr>
              <a:buSzPct val="30555"/>
              <a:buFont typeface="Arial"/>
              <a:buNone/>
            </a:pPr>
            <a:r>
              <a:rPr b="1" lang="en-US" sz="3600"/>
              <a:t>Lord, with Abraham, Isaac and Jacob,</a:t>
            </a:r>
          </a:p>
          <a:p>
            <a:pPr indent="0" lvl="0" marL="0" rtl="0" algn="ctr">
              <a:lnSpc>
                <a:spcPct val="90000"/>
              </a:lnSpc>
              <a:spcBef>
                <a:spcPts val="0"/>
              </a:spcBef>
              <a:buNone/>
            </a:pPr>
            <a:r>
              <a:rPr b="1" lang="en-US" sz="3600"/>
              <a:t>Make Your servants rest, those who sleep in hope.</a:t>
            </a:r>
          </a:p>
          <a:p>
            <a:pPr indent="-69850" lvl="0" marL="0" algn="ctr">
              <a:lnSpc>
                <a:spcPct val="90000"/>
              </a:lnSpc>
              <a:spcBef>
                <a:spcPts val="0"/>
              </a:spcBef>
              <a:buClr>
                <a:schemeClr val="dk1"/>
              </a:buClr>
              <a:buSzPct val="30555"/>
              <a:buFont typeface="Arial"/>
              <a:buNone/>
            </a:pPr>
            <a:r>
              <a:t/>
            </a:r>
            <a:endParaRPr b="1" sz="3600"/>
          </a:p>
          <a:p>
            <a:pPr indent="-69850" lvl="0" marL="0" algn="ctr">
              <a:lnSpc>
                <a:spcPct val="90000"/>
              </a:lnSpc>
              <a:spcBef>
                <a:spcPts val="0"/>
              </a:spcBef>
              <a:buClr>
                <a:schemeClr val="dk1"/>
              </a:buClr>
              <a:buSzPct val="30555"/>
              <a:buFont typeface="Arial"/>
              <a:buNone/>
            </a:pPr>
            <a:r>
              <a:rPr b="1" lang="en-US" sz="3600"/>
              <a:t>Their bodies and souls shall cry together:</a:t>
            </a:r>
          </a:p>
          <a:p>
            <a:pPr indent="-69850" lvl="0" marL="0" algn="ctr">
              <a:lnSpc>
                <a:spcPct val="90000"/>
              </a:lnSpc>
              <a:spcBef>
                <a:spcPts val="0"/>
              </a:spcBef>
              <a:buClr>
                <a:schemeClr val="dk1"/>
              </a:buClr>
              <a:buSzPct val="30555"/>
              <a:buFont typeface="Arial"/>
              <a:buNone/>
            </a:pPr>
            <a:r>
              <a:rPr b="1" lang="en-US" sz="3600"/>
              <a:t>“Bless’d is He who will come and raise the dead.”</a:t>
            </a:r>
          </a:p>
          <a:p>
            <a:pPr lvl="0">
              <a:spcBef>
                <a:spcPts val="0"/>
              </a:spcBef>
              <a:buNone/>
            </a:pPr>
            <a:r>
              <a:t/>
            </a:r>
            <a:endParaRPr/>
          </a:p>
          <a:p>
            <a:pPr lvl="0" algn="ctr">
              <a:spcBef>
                <a:spcPts val="0"/>
              </a:spcBef>
              <a:buNone/>
            </a:pPr>
            <a:r>
              <a:rPr b="1" lang="en-US" u="sng"/>
              <a:t>Qaumo</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ph idx="1" type="body"/>
          </p:nvPr>
        </p:nvSpPr>
        <p:spPr>
          <a:xfrm>
            <a:off x="368300" y="199292"/>
            <a:ext cx="11534610" cy="634120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But restore to me Your joy and Your salvation / and let Your glorious spirit sustain me; / that I may teach the wicked Your way / and sinners may return to You.</a:t>
            </a:r>
          </a:p>
          <a:p>
            <a:pPr indent="0" lvl="0" marL="0" marR="0" rtl="0" algn="l">
              <a:lnSpc>
                <a:spcPct val="90000"/>
              </a:lnSpc>
              <a:spcBef>
                <a:spcPts val="1000"/>
              </a:spcBef>
              <a:spcAft>
                <a:spcPts val="0"/>
              </a:spcAft>
              <a:buClr>
                <a:schemeClr val="lt1"/>
              </a:buClr>
              <a:buSzPct val="25000"/>
              <a:buFont typeface="Arial"/>
              <a:buNone/>
            </a:pPr>
            <a:r>
              <a:t/>
            </a:r>
            <a:endParaRPr b="1" i="0" sz="600" u="none" cap="none" strike="noStrike">
              <a:solidFill>
                <a:schemeClr val="lt1"/>
              </a:solidFill>
              <a:latin typeface="Calibri"/>
              <a:ea typeface="Calibri"/>
              <a:cs typeface="Calibri"/>
              <a:sym typeface="Calibri"/>
            </a:endParaRPr>
          </a:p>
          <a:p>
            <a:pPr indent="0" lvl="0" marL="0" marR="0" rtl="0" algn="l">
              <a:lnSpc>
                <a:spcPct val="90000"/>
              </a:lnSpc>
              <a:spcBef>
                <a:spcPts val="1000"/>
              </a:spcBef>
              <a:buClr>
                <a:schemeClr val="lt1"/>
              </a:buClr>
              <a:buSzPct val="25000"/>
              <a:buFont typeface="Arial"/>
              <a:buNone/>
            </a:pPr>
            <a:r>
              <a:rPr b="0" i="0" lang="en-US" sz="4995" u="none" cap="none" strike="noStrike">
                <a:solidFill>
                  <a:schemeClr val="lt1"/>
                </a:solidFill>
                <a:latin typeface="Calibri"/>
                <a:ea typeface="Calibri"/>
                <a:cs typeface="Calibri"/>
                <a:sym typeface="Calibri"/>
              </a:rPr>
              <a:t>Deliver me from blood, O God, God of my salvation / and my tongue shall praise Your justice. / Lord, open my lips and my mouth shall sing Your praise.</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5" name="Shape 175"/>
        <p:cNvGrpSpPr/>
        <p:nvPr/>
      </p:nvGrpSpPr>
      <p:grpSpPr>
        <a:xfrm>
          <a:off x="0" y="0"/>
          <a:ext cx="0" cy="0"/>
          <a:chOff x="0" y="0"/>
          <a:chExt cx="0" cy="0"/>
        </a:xfrm>
      </p:grpSpPr>
      <p:sp>
        <p:nvSpPr>
          <p:cNvPr id="176" name="Shape 176"/>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080" u="none" cap="none" strike="noStrike">
                <a:solidFill>
                  <a:schemeClr val="lt1"/>
                </a:solidFill>
                <a:latin typeface="Calibri"/>
                <a:ea typeface="Calibri"/>
                <a:cs typeface="Calibri"/>
                <a:sym typeface="Calibri"/>
              </a:rPr>
              <a:t>For you do not take pleasure in sacrifices; / by burnt offerings You are not appeased. / The sacrifice of God is a humble spirit, / a heart that is contrite God will not despise.</a:t>
            </a:r>
          </a:p>
          <a:p>
            <a:pPr indent="0" lvl="0" marL="0" marR="0" rtl="0" algn="l">
              <a:lnSpc>
                <a:spcPct val="100000"/>
              </a:lnSpc>
              <a:spcBef>
                <a:spcPts val="1000"/>
              </a:spcBef>
              <a:spcAft>
                <a:spcPts val="0"/>
              </a:spcAft>
              <a:buClr>
                <a:schemeClr val="lt1"/>
              </a:buClr>
              <a:buSzPct val="25000"/>
              <a:buFont typeface="Arial"/>
              <a:buNone/>
            </a:pPr>
            <a:r>
              <a:t/>
            </a:r>
            <a:endParaRPr b="1" i="0" sz="425"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0" sz="425"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4080" u="none" cap="none" strike="noStrike">
                <a:solidFill>
                  <a:schemeClr val="lt1"/>
                </a:solidFill>
                <a:latin typeface="Calibri"/>
                <a:ea typeface="Calibri"/>
                <a:cs typeface="Calibri"/>
                <a:sym typeface="Calibri"/>
              </a:rPr>
              <a:t>Do good in Your good pleasure to Zion and build up the walls of Jerusalem. / Then shall You be satisfied with sacrifices of truth and with whole burnt-offerings; / then shall they offer bullocks upon Your altar. </a:t>
            </a:r>
            <a:r>
              <a:rPr b="0" i="1" lang="en-US" sz="4080" u="none" cap="none" strike="noStrike">
                <a:solidFill>
                  <a:schemeClr val="lt1"/>
                </a:solidFill>
                <a:latin typeface="Calibri"/>
                <a:ea typeface="Calibri"/>
                <a:cs typeface="Calibri"/>
                <a:sym typeface="Calibri"/>
              </a:rPr>
              <a:t>And to You belongs the praise, O God. Barekmor</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0" name="Shape 180"/>
        <p:cNvGrpSpPr/>
        <p:nvPr/>
      </p:nvGrpSpPr>
      <p:grpSpPr>
        <a:xfrm>
          <a:off x="0" y="0"/>
          <a:ext cx="0" cy="0"/>
          <a:chOff x="0" y="0"/>
          <a:chExt cx="0" cy="0"/>
        </a:xfrm>
      </p:grpSpPr>
      <p:sp>
        <p:nvSpPr>
          <p:cNvPr id="181" name="Shape 181"/>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5" name="Shape 185"/>
        <p:cNvGrpSpPr/>
        <p:nvPr/>
      </p:nvGrpSpPr>
      <p:grpSpPr>
        <a:xfrm>
          <a:off x="0" y="0"/>
          <a:ext cx="0" cy="0"/>
          <a:chOff x="0" y="0"/>
          <a:chExt cx="0" cy="0"/>
        </a:xfrm>
      </p:grpSpPr>
      <p:sp>
        <p:nvSpPr>
          <p:cNvPr id="186" name="Shape 186"/>
          <p:cNvSpPr txBox="1"/>
          <p:nvPr>
            <p:ph idx="1" type="body"/>
          </p:nvPr>
        </p:nvSpPr>
        <p:spPr>
          <a:xfrm>
            <a:off x="289087" y="504727"/>
            <a:ext cx="11613822" cy="45117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O Merciful God! Have mercy upon us in your mercy!</a:t>
            </a:r>
          </a:p>
          <a:p>
            <a:pPr indent="0" lvl="0" marL="0" marR="0" rtl="0" algn="l">
              <a:lnSpc>
                <a:spcPct val="100000"/>
              </a:lnSpc>
              <a:spcBef>
                <a:spcPts val="1000"/>
              </a:spcBef>
              <a:spcAft>
                <a:spcPts val="0"/>
              </a:spcAft>
              <a:buClr>
                <a:schemeClr val="lt1"/>
              </a:buClr>
              <a:buSzPct val="25000"/>
              <a:buFont typeface="Arial"/>
              <a:buNone/>
            </a:pPr>
            <a:r>
              <a:t/>
            </a:r>
            <a:endParaRPr b="0" i="0" sz="66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Lord have mercy upon us and help us.</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0" name="Shape 190"/>
        <p:cNvGrpSpPr/>
        <p:nvPr/>
      </p:nvGrpSpPr>
      <p:grpSpPr>
        <a:xfrm>
          <a:off x="0" y="0"/>
          <a:ext cx="0" cy="0"/>
          <a:chOff x="0" y="0"/>
          <a:chExt cx="0" cy="0"/>
        </a:xfrm>
      </p:grpSpPr>
      <p:sp>
        <p:nvSpPr>
          <p:cNvPr id="191" name="Shape 191"/>
          <p:cNvSpPr txBox="1"/>
          <p:nvPr>
            <p:ph idx="1" type="body"/>
          </p:nvPr>
        </p:nvSpPr>
        <p:spPr>
          <a:xfrm>
            <a:off x="289087" y="1927126"/>
            <a:ext cx="11613822" cy="45117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1. Bless`ed is the Light from Light: - Jesus, our Lord God</a:t>
            </a:r>
          </a:p>
          <a:p>
            <a:pPr indent="0" lvl="0" marL="0" marR="0" rtl="0" algn="l">
              <a:lnSpc>
                <a:spcPct val="10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Who rose with glory and en-</a:t>
            </a:r>
          </a:p>
          <a:p>
            <a:pPr indent="0" lvl="0" marL="0" marR="0" rtl="0" algn="l">
              <a:lnSpc>
                <a:spcPct val="100000"/>
              </a:lnSpc>
              <a:spcBef>
                <a:spcPts val="1000"/>
              </a:spcBef>
              <a:buClr>
                <a:schemeClr val="lt1"/>
              </a:buClr>
              <a:buSzPct val="25000"/>
              <a:buFont typeface="Arial"/>
              <a:buNone/>
            </a:pPr>
            <a:r>
              <a:rPr b="1" i="0" lang="en-US" sz="6600" u="none" cap="none" strike="noStrike">
                <a:solidFill>
                  <a:schemeClr val="lt1"/>
                </a:solidFill>
                <a:latin typeface="Calibri"/>
                <a:ea typeface="Calibri"/>
                <a:cs typeface="Calibri"/>
                <a:sym typeface="Calibri"/>
              </a:rPr>
              <a:t>lightened creation</a:t>
            </a:r>
          </a:p>
        </p:txBody>
      </p:sp>
      <p:sp>
        <p:nvSpPr>
          <p:cNvPr id="192" name="Shape 192"/>
          <p:cNvSpPr txBox="1"/>
          <p:nvPr>
            <p:ph type="title"/>
          </p:nvPr>
        </p:nvSpPr>
        <p:spPr>
          <a:xfrm>
            <a:off x="289088" y="365125"/>
            <a:ext cx="11613821"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ENIYONO</a:t>
            </a:r>
            <a:br>
              <a:rPr b="1" i="0" lang="en-US" sz="3959" u="none" cap="none" strike="noStrike">
                <a:solidFill>
                  <a:schemeClr val="lt1"/>
                </a:solidFill>
                <a:latin typeface="Calibri"/>
                <a:ea typeface="Calibri"/>
                <a:cs typeface="Calibri"/>
                <a:sym typeface="Calibri"/>
              </a:rPr>
            </a:br>
            <a:r>
              <a:rPr b="1" i="1" lang="en-US" sz="3959" u="none" cap="none" strike="noStrike">
                <a:solidFill>
                  <a:schemeClr val="lt1"/>
                </a:solidFill>
                <a:latin typeface="Calibri"/>
                <a:ea typeface="Calibri"/>
                <a:cs typeface="Calibri"/>
                <a:sym typeface="Calibri"/>
              </a:rPr>
              <a:t>(Brikh dhadi l’shmayone/Mahimayoda kabareenapura…)</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ph type="ctrTitle"/>
          </p:nvPr>
        </p:nvSpPr>
        <p:spPr>
          <a:xfrm>
            <a:off x="1524000" y="1122362"/>
            <a:ext cx="9144000" cy="2387600"/>
          </a:xfrm>
          <a:prstGeom prst="rect">
            <a:avLst/>
          </a:prstGeom>
          <a:noFill/>
          <a:ln>
            <a:noFill/>
          </a:ln>
        </p:spPr>
        <p:txBody>
          <a:bodyPr anchorCtr="0" anchor="b" bIns="45700" lIns="91425" rIns="91425" tIns="45700">
            <a:noAutofit/>
          </a:bodyPr>
          <a:lstStyle/>
          <a:p>
            <a:pPr indent="0" lvl="0" marL="0" marR="0" rtl="0" algn="ctr">
              <a:lnSpc>
                <a:spcPct val="90000"/>
              </a:lnSpc>
              <a:spcBef>
                <a:spcPts val="0"/>
              </a:spcBef>
              <a:buClr>
                <a:schemeClr val="lt1"/>
              </a:buClr>
              <a:buSzPct val="25000"/>
              <a:buFont typeface="Calibri"/>
              <a:buNone/>
            </a:pPr>
            <a:r>
              <a:rPr b="1" i="0" lang="en-US" sz="9600" u="none" cap="none" strike="noStrike">
                <a:solidFill>
                  <a:schemeClr val="lt1"/>
                </a:solidFill>
                <a:latin typeface="Calibri"/>
                <a:ea typeface="Calibri"/>
                <a:cs typeface="Calibri"/>
                <a:sym typeface="Calibri"/>
              </a:rPr>
              <a:t>QYOMTHO</a:t>
            </a:r>
          </a:p>
        </p:txBody>
      </p:sp>
      <p:sp>
        <p:nvSpPr>
          <p:cNvPr id="100" name="Shape 100"/>
          <p:cNvSpPr txBox="1"/>
          <p:nvPr>
            <p:ph idx="1" type="subTitle"/>
          </p:nvPr>
        </p:nvSpPr>
        <p:spPr>
          <a:xfrm>
            <a:off x="1524000" y="3602037"/>
            <a:ext cx="9144000" cy="1655761"/>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Matins, 3</a:t>
            </a:r>
            <a:r>
              <a:rPr b="0" baseline="30000" i="0" lang="en-US" sz="4400" u="none" cap="none" strike="noStrike">
                <a:solidFill>
                  <a:schemeClr val="lt1"/>
                </a:solidFill>
                <a:latin typeface="Calibri"/>
                <a:ea typeface="Calibri"/>
                <a:cs typeface="Calibri"/>
                <a:sym typeface="Calibri"/>
              </a:rPr>
              <a:t>rd</a:t>
            </a:r>
            <a:r>
              <a:rPr b="0" i="0" lang="en-US" sz="4400" u="none" cap="none" strike="noStrike">
                <a:solidFill>
                  <a:schemeClr val="lt1"/>
                </a:solidFill>
                <a:latin typeface="Calibri"/>
                <a:ea typeface="Calibri"/>
                <a:cs typeface="Calibri"/>
                <a:sym typeface="Calibri"/>
              </a:rPr>
              <a:t> Hour, 6</a:t>
            </a:r>
            <a:r>
              <a:rPr b="0" baseline="30000" i="0" lang="en-US" sz="4400" u="none" cap="none" strike="noStrike">
                <a:solidFill>
                  <a:schemeClr val="lt1"/>
                </a:solidFill>
                <a:latin typeface="Calibri"/>
                <a:ea typeface="Calibri"/>
                <a:cs typeface="Calibri"/>
                <a:sym typeface="Calibri"/>
              </a:rPr>
              <a:t>th</a:t>
            </a:r>
            <a:r>
              <a:rPr b="0" i="0" lang="en-US" sz="4400" u="none" cap="none" strike="noStrike">
                <a:solidFill>
                  <a:schemeClr val="lt1"/>
                </a:solidFill>
                <a:latin typeface="Calibri"/>
                <a:ea typeface="Calibri"/>
                <a:cs typeface="Calibri"/>
                <a:sym typeface="Calibri"/>
              </a:rPr>
              <a:t> Hour, &amp; 9</a:t>
            </a:r>
            <a:r>
              <a:rPr baseline="30000" lang="en-US" sz="4400"/>
              <a:t>th</a:t>
            </a:r>
            <a:r>
              <a:rPr lang="en-US" sz="4400"/>
              <a:t> Hour</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6" name="Shape 196"/>
        <p:cNvGrpSpPr/>
        <p:nvPr/>
      </p:nvGrpSpPr>
      <p:grpSpPr>
        <a:xfrm>
          <a:off x="0" y="0"/>
          <a:ext cx="0" cy="0"/>
          <a:chOff x="0" y="0"/>
          <a:chExt cx="0" cy="0"/>
        </a:xfrm>
      </p:grpSpPr>
      <p:sp>
        <p:nvSpPr>
          <p:cNvPr id="197" name="Shape 197"/>
          <p:cNvSpPr txBox="1"/>
          <p:nvPr>
            <p:ph idx="1" type="body"/>
          </p:nvPr>
        </p:nvSpPr>
        <p:spPr>
          <a:xfrm>
            <a:off x="206062" y="103031"/>
            <a:ext cx="11811766" cy="648064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2. Simon Peter and John ran – to the tomb of Christ</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And there they sang praises and – returned rejoicing</a:t>
            </a:r>
          </a:p>
          <a:p>
            <a:pPr indent="0" lvl="0" marL="0" marR="0" rtl="0" algn="l">
              <a:lnSpc>
                <a:spcPct val="100000"/>
              </a:lnSpc>
              <a:spcBef>
                <a:spcPts val="1000"/>
              </a:spcBef>
              <a:spcAft>
                <a:spcPts val="0"/>
              </a:spcAft>
              <a:buClr>
                <a:schemeClr val="lt1"/>
              </a:buClr>
              <a:buSzPct val="25000"/>
              <a:buFont typeface="Arial"/>
              <a:buNone/>
            </a:pPr>
            <a:r>
              <a:t/>
            </a:r>
            <a:endParaRPr b="0" i="0" sz="1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3. Today on this holy day, - the first-born of days</a:t>
            </a:r>
          </a:p>
          <a:p>
            <a:pPr indent="0" lvl="0" marL="0" marR="0" rtl="0" algn="l">
              <a:lnSpc>
                <a:spcPct val="100000"/>
              </a:lnSpc>
              <a:spcBef>
                <a:spcPts val="1000"/>
              </a:spcBef>
              <a:buClr>
                <a:schemeClr val="lt1"/>
              </a:buClr>
              <a:buSzPct val="25000"/>
              <a:buFont typeface="Arial"/>
              <a:buNone/>
            </a:pPr>
            <a:r>
              <a:rPr b="1" i="0" lang="en-US" sz="4800" u="none" cap="none" strike="noStrike">
                <a:solidFill>
                  <a:schemeClr val="lt1"/>
                </a:solidFill>
                <a:latin typeface="Calibri"/>
                <a:ea typeface="Calibri"/>
                <a:cs typeface="Calibri"/>
                <a:sym typeface="Calibri"/>
              </a:rPr>
              <a:t>The Firstborn rose from death and – raised the earthly ones</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1" name="Shape 201"/>
        <p:cNvGrpSpPr/>
        <p:nvPr/>
      </p:nvGrpSpPr>
      <p:grpSpPr>
        <a:xfrm>
          <a:off x="0" y="0"/>
          <a:ext cx="0" cy="0"/>
          <a:chOff x="0" y="0"/>
          <a:chExt cx="0" cy="0"/>
        </a:xfrm>
      </p:grpSpPr>
      <p:sp>
        <p:nvSpPr>
          <p:cNvPr id="202" name="Shape 202"/>
          <p:cNvSpPr txBox="1"/>
          <p:nvPr>
            <p:ph idx="1" type="body"/>
          </p:nvPr>
        </p:nvSpPr>
        <p:spPr>
          <a:xfrm>
            <a:off x="228600" y="248193"/>
            <a:ext cx="11674311" cy="627017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4. Today the monasteries – and churches rejoice</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For Christ rose and put to shame – His crucifiers</a:t>
            </a:r>
          </a:p>
          <a:p>
            <a:pPr indent="0" lvl="0" marL="0" marR="0" rtl="0" algn="l">
              <a:lnSpc>
                <a:spcPct val="100000"/>
              </a:lnSpc>
              <a:spcBef>
                <a:spcPts val="1000"/>
              </a:spcBef>
              <a:spcAft>
                <a:spcPts val="0"/>
              </a:spcAft>
              <a:buClr>
                <a:schemeClr val="lt1"/>
              </a:buClr>
              <a:buSzPct val="25000"/>
              <a:buFont typeface="Arial"/>
              <a:buNone/>
            </a:pPr>
            <a:r>
              <a:t/>
            </a:r>
            <a:endParaRPr b="0" i="0" sz="9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5. Today the spirits of the - departed rejoice</a:t>
            </a:r>
          </a:p>
          <a:p>
            <a:pPr indent="0" lvl="0" marL="0" marR="0" rtl="0" algn="l">
              <a:lnSpc>
                <a:spcPct val="100000"/>
              </a:lnSpc>
              <a:spcBef>
                <a:spcPts val="1000"/>
              </a:spcBef>
              <a:buClr>
                <a:schemeClr val="lt1"/>
              </a:buClr>
              <a:buSzPct val="25000"/>
              <a:buFont typeface="Arial"/>
              <a:buNone/>
            </a:pPr>
            <a:r>
              <a:rPr b="1" i="0" lang="en-US" sz="4800" u="none" cap="none" strike="noStrike">
                <a:solidFill>
                  <a:schemeClr val="lt1"/>
                </a:solidFill>
                <a:latin typeface="Calibri"/>
                <a:ea typeface="Calibri"/>
                <a:cs typeface="Calibri"/>
                <a:sym typeface="Calibri"/>
              </a:rPr>
              <a:t>For Christ has sprinkled the dew - of mercy on them …</a:t>
            </a:r>
            <a:r>
              <a:rPr b="1" i="1" lang="en-US" sz="4800" u="none" cap="none" strike="noStrike">
                <a:solidFill>
                  <a:schemeClr val="lt1"/>
                </a:solidFill>
                <a:latin typeface="Calibri"/>
                <a:ea typeface="Calibri"/>
                <a:cs typeface="Calibri"/>
                <a:sym typeface="Calibri"/>
              </a:rPr>
              <a:t>Barekmor</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6" name="Shape 206"/>
        <p:cNvGrpSpPr/>
        <p:nvPr/>
      </p:nvGrpSpPr>
      <p:grpSpPr>
        <a:xfrm>
          <a:off x="0" y="0"/>
          <a:ext cx="0" cy="0"/>
          <a:chOff x="0" y="0"/>
          <a:chExt cx="0" cy="0"/>
        </a:xfrm>
      </p:grpSpPr>
      <p:sp>
        <p:nvSpPr>
          <p:cNvPr id="207" name="Shape 207"/>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x="0" y="0"/>
          <a:ext cx="0" cy="0"/>
          <a:chOff x="0" y="0"/>
          <a:chExt cx="0" cy="0"/>
        </a:xfrm>
      </p:grpSpPr>
      <p:sp>
        <p:nvSpPr>
          <p:cNvPr id="212" name="Shape 212"/>
          <p:cNvSpPr txBox="1"/>
          <p:nvPr>
            <p:ph idx="1" type="body"/>
          </p:nvPr>
        </p:nvSpPr>
        <p:spPr>
          <a:xfrm>
            <a:off x="228600" y="326569"/>
            <a:ext cx="11674311" cy="598278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6. Our Lord has said, “All who con-fess me shall not die”</a:t>
            </a:r>
          </a:p>
          <a:p>
            <a:pPr indent="0" lvl="0" marL="0" marR="0" rtl="0" algn="l">
              <a:lnSpc>
                <a:spcPct val="100000"/>
              </a:lnSpc>
              <a:spcBef>
                <a:spcPts val="100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We have confessed You. Raise us- to life by Your grace</a:t>
            </a:r>
          </a:p>
          <a:p>
            <a:pPr indent="0" lvl="0" marL="0" marR="0" rtl="0" algn="l">
              <a:lnSpc>
                <a:spcPct val="100000"/>
              </a:lnSpc>
              <a:spcBef>
                <a:spcPts val="1000"/>
              </a:spcBef>
              <a:buClr>
                <a:schemeClr val="lt1"/>
              </a:buClr>
              <a:buSzPct val="25000"/>
              <a:buFont typeface="Arial"/>
              <a:buNone/>
            </a:pPr>
            <a:r>
              <a:rPr b="0" i="0" lang="en-US" sz="7200" u="none" cap="none" strike="noStrike">
                <a:solidFill>
                  <a:schemeClr val="lt1"/>
                </a:solidFill>
                <a:latin typeface="Calibri"/>
                <a:ea typeface="Calibri"/>
                <a:cs typeface="Calibri"/>
                <a:sym typeface="Calibri"/>
              </a:rPr>
              <a:t>						</a:t>
            </a:r>
            <a:r>
              <a:rPr b="1" i="0" lang="en-US" sz="7200" u="none" cap="none" strike="noStrike">
                <a:solidFill>
                  <a:schemeClr val="lt1"/>
                </a:solidFill>
                <a:latin typeface="Calibri"/>
                <a:ea typeface="Calibri"/>
                <a:cs typeface="Calibri"/>
                <a:sym typeface="Calibri"/>
              </a:rPr>
              <a:t> Kurielaison.</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6" name="Shape 216"/>
        <p:cNvGrpSpPr/>
        <p:nvPr/>
      </p:nvGrpSpPr>
      <p:grpSpPr>
        <a:xfrm>
          <a:off x="0" y="0"/>
          <a:ext cx="0" cy="0"/>
          <a:chOff x="0" y="0"/>
          <a:chExt cx="0" cy="0"/>
        </a:xfrm>
      </p:grpSpPr>
      <p:sp>
        <p:nvSpPr>
          <p:cNvPr id="217" name="Shape 217"/>
          <p:cNvSpPr txBox="1"/>
          <p:nvPr>
            <p:ph type="title"/>
          </p:nvPr>
        </p:nvSpPr>
        <p:spPr>
          <a:xfrm>
            <a:off x="593387" y="131660"/>
            <a:ext cx="11011711" cy="889743"/>
          </a:xfrm>
          <a:prstGeom prst="rect">
            <a:avLst/>
          </a:prstGeom>
          <a:noFill/>
          <a:ln>
            <a:noFill/>
          </a:ln>
        </p:spPr>
        <p:txBody>
          <a:bodyPr anchorCtr="0" anchor="ctr" bIns="45700" lIns="91425" rIns="91425" tIns="45700">
            <a:noAutofit/>
          </a:bodyPr>
          <a:lstStyle/>
          <a:p>
            <a:pPr indent="0" lvl="0" marL="0" marR="0" rtl="0" algn="ctr">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Psalm 63</a:t>
            </a:r>
          </a:p>
        </p:txBody>
      </p:sp>
      <p:sp>
        <p:nvSpPr>
          <p:cNvPr id="218" name="Shape 218"/>
          <p:cNvSpPr txBox="1"/>
          <p:nvPr>
            <p:ph idx="1" type="body"/>
          </p:nvPr>
        </p:nvSpPr>
        <p:spPr>
          <a:xfrm>
            <a:off x="301556" y="927279"/>
            <a:ext cx="11525043" cy="557504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My God, you are my God, I will seek You.</a:t>
            </a:r>
          </a:p>
          <a:p>
            <a:pPr indent="0" lvl="0" marL="0" marR="0" rtl="0" algn="l">
              <a:lnSpc>
                <a:spcPct val="100000"/>
              </a:lnSpc>
              <a:spcBef>
                <a:spcPts val="0"/>
              </a:spcBef>
              <a:spcAft>
                <a:spcPts val="0"/>
              </a:spcAft>
              <a:buClr>
                <a:schemeClr val="lt1"/>
              </a:buClr>
              <a:buSzPct val="25000"/>
              <a:buFont typeface="Arial"/>
              <a:buNone/>
            </a:pPr>
            <a:r>
              <a:t/>
            </a:r>
            <a:endParaRPr b="1" i="0" sz="2800" u="none" cap="none" strike="noStrike">
              <a:solidFill>
                <a:schemeClr val="lt1"/>
              </a:solidFill>
              <a:latin typeface="Calibri"/>
              <a:ea typeface="Calibri"/>
              <a:cs typeface="Calibri"/>
              <a:sym typeface="Calibri"/>
            </a:endParaRPr>
          </a:p>
          <a:p>
            <a:pPr indent="0" lvl="0" marL="0" marR="0" rtl="0" algn="l">
              <a:lnSpc>
                <a:spcPct val="100000"/>
              </a:lnSpc>
              <a:spcBef>
                <a:spcPts val="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My soul thirsts for You and my flesh seeks for You like the thirsty earth, which is parched and begging for water.</a:t>
            </a:r>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2" name="Shape 222"/>
        <p:cNvGrpSpPr/>
        <p:nvPr/>
      </p:nvGrpSpPr>
      <p:grpSpPr>
        <a:xfrm>
          <a:off x="0" y="0"/>
          <a:ext cx="0" cy="0"/>
          <a:chOff x="0" y="0"/>
          <a:chExt cx="0" cy="0"/>
        </a:xfrm>
      </p:grpSpPr>
      <p:sp>
        <p:nvSpPr>
          <p:cNvPr id="223" name="Shape 223"/>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
        <p:nvSpPr>
          <p:cNvPr id="224" name="Shape 224"/>
          <p:cNvSpPr txBox="1"/>
          <p:nvPr>
            <p:ph idx="1" type="body"/>
          </p:nvPr>
        </p:nvSpPr>
        <p:spPr>
          <a:xfrm>
            <a:off x="203200" y="365125"/>
            <a:ext cx="11623500" cy="61373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So have I looked for You in truth, that I may see Your power and Your glory.</a:t>
            </a:r>
          </a:p>
          <a:p>
            <a:pPr indent="0" lvl="0" marL="0" marR="0" rtl="0" algn="l">
              <a:lnSpc>
                <a:spcPct val="90000"/>
              </a:lnSpc>
              <a:spcBef>
                <a:spcPts val="0"/>
              </a:spcBef>
              <a:spcAft>
                <a:spcPts val="0"/>
              </a:spcAft>
              <a:buClr>
                <a:schemeClr val="lt1"/>
              </a:buClr>
              <a:buSzPct val="25000"/>
              <a:buFont typeface="Arial"/>
              <a:buNone/>
            </a:pPr>
            <a:r>
              <a:t/>
            </a:r>
            <a:endParaRPr b="1" i="0" sz="3200" u="none" cap="none" strike="noStrike">
              <a:solidFill>
                <a:schemeClr val="lt1"/>
              </a:solidFill>
              <a:latin typeface="Calibri"/>
              <a:ea typeface="Calibri"/>
              <a:cs typeface="Calibri"/>
              <a:sym typeface="Calibri"/>
            </a:endParaRPr>
          </a:p>
          <a:p>
            <a:pPr indent="0" lvl="0" marL="0" marR="0" rtl="0" algn="l">
              <a:lnSpc>
                <a:spcPct val="100000"/>
              </a:lnSpc>
              <a:spcBef>
                <a:spcPts val="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Because your loving-kindness is better than life, / my lips shall praise You.</a:t>
            </a:r>
          </a:p>
        </p:txBody>
      </p:sp>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x="0" y="0"/>
          <a:ext cx="0" cy="0"/>
          <a:chOff x="0" y="0"/>
          <a:chExt cx="0" cy="0"/>
        </a:xfrm>
      </p:grpSpPr>
      <p:sp>
        <p:nvSpPr>
          <p:cNvPr id="229" name="Shape 229"/>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
        <p:nvSpPr>
          <p:cNvPr id="230" name="Shape 230"/>
          <p:cNvSpPr txBox="1"/>
          <p:nvPr>
            <p:ph idx="1" type="body"/>
          </p:nvPr>
        </p:nvSpPr>
        <p:spPr>
          <a:xfrm>
            <a:off x="241300" y="365125"/>
            <a:ext cx="11585399" cy="61373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So I will bless You while I live and will lift up my hands in Your name.</a:t>
            </a:r>
          </a:p>
          <a:p>
            <a:pPr indent="0" lvl="0" marL="0" marR="0" rtl="0" algn="l">
              <a:lnSpc>
                <a:spcPct val="100000"/>
              </a:lnSpc>
              <a:spcBef>
                <a:spcPts val="0"/>
              </a:spcBef>
              <a:spcAft>
                <a:spcPts val="0"/>
              </a:spcAft>
              <a:buClr>
                <a:schemeClr val="lt1"/>
              </a:buClr>
              <a:buSzPct val="25000"/>
              <a:buFont typeface="Arial"/>
              <a:buNone/>
            </a:pPr>
            <a:r>
              <a:t/>
            </a:r>
            <a:endParaRPr b="0" i="0" sz="6000" u="none" cap="none" strike="noStrike">
              <a:solidFill>
                <a:schemeClr val="lt1"/>
              </a:solidFill>
              <a:latin typeface="Calibri"/>
              <a:ea typeface="Calibri"/>
              <a:cs typeface="Calibri"/>
              <a:sym typeface="Calibri"/>
            </a:endParaRPr>
          </a:p>
          <a:p>
            <a:pPr indent="0" lvl="0" marL="0" marR="0" rtl="0" algn="l">
              <a:lnSpc>
                <a:spcPct val="100000"/>
              </a:lnSpc>
              <a:spcBef>
                <a:spcPts val="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My soul shall be enriched as with marrow and fat / and my mouth shall praise You with lips of praise.</a:t>
            </a:r>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4" name="Shape 234"/>
        <p:cNvGrpSpPr/>
        <p:nvPr/>
      </p:nvGrpSpPr>
      <p:grpSpPr>
        <a:xfrm>
          <a:off x="0" y="0"/>
          <a:ext cx="0" cy="0"/>
          <a:chOff x="0" y="0"/>
          <a:chExt cx="0" cy="0"/>
        </a:xfrm>
      </p:grpSpPr>
      <p:sp>
        <p:nvSpPr>
          <p:cNvPr id="235" name="Shape 235"/>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
        <p:nvSpPr>
          <p:cNvPr id="236" name="Shape 236"/>
          <p:cNvSpPr txBox="1"/>
          <p:nvPr>
            <p:ph idx="1" type="body"/>
          </p:nvPr>
        </p:nvSpPr>
        <p:spPr>
          <a:xfrm>
            <a:off x="241300" y="365125"/>
            <a:ext cx="11585399" cy="626749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105" u="none" cap="none" strike="noStrike">
                <a:solidFill>
                  <a:schemeClr val="lt1"/>
                </a:solidFill>
                <a:latin typeface="Calibri"/>
                <a:ea typeface="Calibri"/>
                <a:cs typeface="Calibri"/>
                <a:sym typeface="Calibri"/>
              </a:rPr>
              <a:t>I have remembered You upon my bed / and in the nighttime I have meditated on You.</a:t>
            </a:r>
          </a:p>
          <a:p>
            <a:pPr indent="0" lvl="0" marL="0" marR="0" rtl="0" algn="l">
              <a:lnSpc>
                <a:spcPct val="100000"/>
              </a:lnSpc>
              <a:spcBef>
                <a:spcPts val="0"/>
              </a:spcBef>
              <a:spcAft>
                <a:spcPts val="0"/>
              </a:spcAft>
              <a:buClr>
                <a:schemeClr val="lt1"/>
              </a:buClr>
              <a:buSzPct val="25000"/>
              <a:buFont typeface="Arial"/>
              <a:buNone/>
            </a:pPr>
            <a:r>
              <a:t/>
            </a:r>
            <a:endParaRPr b="0" i="0" sz="3700" u="none" cap="none" strike="noStrike">
              <a:solidFill>
                <a:schemeClr val="lt1"/>
              </a:solidFill>
              <a:latin typeface="Calibri"/>
              <a:ea typeface="Calibri"/>
              <a:cs typeface="Calibri"/>
              <a:sym typeface="Calibri"/>
            </a:endParaRPr>
          </a:p>
          <a:p>
            <a:pPr indent="0" lvl="0" marL="0" marR="0" rtl="0" algn="l">
              <a:lnSpc>
                <a:spcPct val="100000"/>
              </a:lnSpc>
              <a:spcBef>
                <a:spcPts val="0"/>
              </a:spcBef>
              <a:buClr>
                <a:schemeClr val="lt1"/>
              </a:buClr>
              <a:buSzPct val="25000"/>
              <a:buFont typeface="Arial"/>
              <a:buNone/>
            </a:pPr>
            <a:r>
              <a:rPr b="0" i="0" lang="en-US" sz="6105" u="none" cap="none" strike="noStrike">
                <a:solidFill>
                  <a:schemeClr val="lt1"/>
                </a:solidFill>
                <a:latin typeface="Calibri"/>
                <a:ea typeface="Calibri"/>
                <a:cs typeface="Calibri"/>
                <a:sym typeface="Calibri"/>
              </a:rPr>
              <a:t>For You have been my helper / and in the shadow of Your wings is my protection.</a:t>
            </a:r>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sp>
        <p:nvSpPr>
          <p:cNvPr id="241" name="Shape 241"/>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
        <p:nvSpPr>
          <p:cNvPr id="242" name="Shape 242"/>
          <p:cNvSpPr txBox="1"/>
          <p:nvPr>
            <p:ph idx="1" type="body"/>
          </p:nvPr>
        </p:nvSpPr>
        <p:spPr>
          <a:xfrm>
            <a:off x="241300" y="365125"/>
            <a:ext cx="11585399" cy="61373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My soul follows after You / and Your right hand upholds me.</a:t>
            </a:r>
          </a:p>
          <a:p>
            <a:pPr indent="0" lvl="0" marL="0" marR="0" rtl="0" algn="l">
              <a:lnSpc>
                <a:spcPct val="100000"/>
              </a:lnSpc>
              <a:spcBef>
                <a:spcPts val="0"/>
              </a:spcBef>
              <a:spcAft>
                <a:spcPts val="0"/>
              </a:spcAft>
              <a:buClr>
                <a:schemeClr val="lt1"/>
              </a:buClr>
              <a:buSzPct val="25000"/>
              <a:buFont typeface="Arial"/>
              <a:buNone/>
            </a:pPr>
            <a:r>
              <a:t/>
            </a:r>
            <a:endParaRPr b="0" i="0" sz="6600" u="none" cap="none" strike="noStrike">
              <a:solidFill>
                <a:schemeClr val="lt1"/>
              </a:solidFill>
              <a:latin typeface="Calibri"/>
              <a:ea typeface="Calibri"/>
              <a:cs typeface="Calibri"/>
              <a:sym typeface="Calibri"/>
            </a:endParaRPr>
          </a:p>
          <a:p>
            <a:pPr indent="0" lvl="0" marL="0" marR="0" rtl="0" algn="l">
              <a:lnSpc>
                <a:spcPct val="100000"/>
              </a:lnSpc>
              <a:spcBef>
                <a:spcPts val="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Those who seek to destroy my soul shall enter into the lower parts of the earth.</a:t>
            </a:r>
          </a:p>
        </p:txBody>
      </p:sp>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6" name="Shape 246"/>
        <p:cNvGrpSpPr/>
        <p:nvPr/>
      </p:nvGrpSpPr>
      <p:grpSpPr>
        <a:xfrm>
          <a:off x="0" y="0"/>
          <a:ext cx="0" cy="0"/>
          <a:chOff x="0" y="0"/>
          <a:chExt cx="0" cy="0"/>
        </a:xfrm>
      </p:grpSpPr>
      <p:sp>
        <p:nvSpPr>
          <p:cNvPr id="247" name="Shape 247"/>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t/>
            </a:r>
            <a:endParaRPr b="0" i="0" sz="4400" u="none" cap="none" strike="noStrike">
              <a:solidFill>
                <a:schemeClr val="lt1"/>
              </a:solidFill>
              <a:latin typeface="Calibri"/>
              <a:ea typeface="Calibri"/>
              <a:cs typeface="Calibri"/>
              <a:sym typeface="Calibri"/>
            </a:endParaRPr>
          </a:p>
        </p:txBody>
      </p:sp>
      <p:sp>
        <p:nvSpPr>
          <p:cNvPr id="248" name="Shape 248"/>
          <p:cNvSpPr txBox="1"/>
          <p:nvPr>
            <p:ph idx="1" type="body"/>
          </p:nvPr>
        </p:nvSpPr>
        <p:spPr>
          <a:xfrm>
            <a:off x="241300" y="365125"/>
            <a:ext cx="11585399" cy="61373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550" u="none" cap="none" strike="noStrike">
                <a:solidFill>
                  <a:schemeClr val="lt1"/>
                </a:solidFill>
                <a:latin typeface="Calibri"/>
                <a:ea typeface="Calibri"/>
                <a:cs typeface="Calibri"/>
                <a:sym typeface="Calibri"/>
              </a:rPr>
              <a:t>They shall be delivered over to the sword and shall be food for foxes; / but the king shall rejoice in God.</a:t>
            </a:r>
          </a:p>
          <a:p>
            <a:pPr indent="0" lvl="0" marL="0" marR="0" rtl="0" algn="l">
              <a:lnSpc>
                <a:spcPct val="90000"/>
              </a:lnSpc>
              <a:spcBef>
                <a:spcPts val="0"/>
              </a:spcBef>
              <a:spcAft>
                <a:spcPts val="0"/>
              </a:spcAft>
              <a:buClr>
                <a:schemeClr val="lt1"/>
              </a:buClr>
              <a:buSzPct val="25000"/>
              <a:buFont typeface="Arial"/>
              <a:buNone/>
            </a:pPr>
            <a:r>
              <a:t/>
            </a:r>
            <a:endParaRPr b="0" i="0" sz="1850" u="none" cap="none" strike="noStrike">
              <a:solidFill>
                <a:schemeClr val="lt1"/>
              </a:solidFill>
              <a:latin typeface="Calibri"/>
              <a:ea typeface="Calibri"/>
              <a:cs typeface="Calibri"/>
              <a:sym typeface="Calibri"/>
            </a:endParaRPr>
          </a:p>
          <a:p>
            <a:pPr indent="0" lvl="0" marL="0" marR="0" rtl="0" algn="l">
              <a:lnSpc>
                <a:spcPct val="90000"/>
              </a:lnSpc>
              <a:spcBef>
                <a:spcPts val="0"/>
              </a:spcBef>
              <a:spcAft>
                <a:spcPts val="0"/>
              </a:spcAft>
              <a:buClr>
                <a:schemeClr val="lt1"/>
              </a:buClr>
              <a:buSzPct val="25000"/>
              <a:buFont typeface="Arial"/>
              <a:buNone/>
            </a:pPr>
            <a:r>
              <a:t/>
            </a:r>
            <a:endParaRPr b="0" i="0" sz="1850" u="none" cap="none" strike="noStrike">
              <a:solidFill>
                <a:schemeClr val="lt1"/>
              </a:solidFill>
              <a:latin typeface="Calibri"/>
              <a:ea typeface="Calibri"/>
              <a:cs typeface="Calibri"/>
              <a:sym typeface="Calibri"/>
            </a:endParaRPr>
          </a:p>
          <a:p>
            <a:pPr indent="0" lvl="0" marL="0" marR="0" rtl="0" algn="l">
              <a:lnSpc>
                <a:spcPct val="90000"/>
              </a:lnSpc>
              <a:spcBef>
                <a:spcPts val="0"/>
              </a:spcBef>
              <a:buClr>
                <a:schemeClr val="lt1"/>
              </a:buClr>
              <a:buSzPct val="25000"/>
              <a:buFont typeface="Arial"/>
              <a:buNone/>
            </a:pPr>
            <a:r>
              <a:rPr b="0" i="0" lang="en-US" sz="5550" u="none" cap="none" strike="noStrike">
                <a:solidFill>
                  <a:schemeClr val="lt1"/>
                </a:solidFill>
                <a:latin typeface="Calibri"/>
                <a:ea typeface="Calibri"/>
                <a:cs typeface="Calibri"/>
                <a:sym typeface="Calibri"/>
              </a:rPr>
              <a:t>Everyone who swears by Him shall glory, / but the mouth of those who speak lies shall be stopped. </a:t>
            </a:r>
            <a:r>
              <a:rPr b="0" i="1" lang="en-US" sz="5550" u="none" cap="none" strike="noStrike">
                <a:solidFill>
                  <a:schemeClr val="lt1"/>
                </a:solidFill>
                <a:latin typeface="Calibri"/>
                <a:ea typeface="Calibri"/>
                <a:cs typeface="Calibri"/>
                <a:sym typeface="Calibri"/>
              </a:rPr>
              <a:t>And to You belongs the praise, O God. Barekmor </a:t>
            </a: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title"/>
          </p:nvPr>
        </p:nvSpPr>
        <p:spPr>
          <a:xfrm>
            <a:off x="838200" y="365125"/>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PREFATORY PRAYER</a:t>
            </a:r>
          </a:p>
        </p:txBody>
      </p:sp>
      <p:sp>
        <p:nvSpPr>
          <p:cNvPr id="106" name="Shape 106"/>
          <p:cNvSpPr txBox="1"/>
          <p:nvPr>
            <p:ph idx="1" type="body"/>
          </p:nvPr>
        </p:nvSpPr>
        <p:spPr>
          <a:xfrm>
            <a:off x="270343" y="1825625"/>
            <a:ext cx="11728174" cy="465468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In the name of the Father, and of the Son, and of the Holy Spirit, one true God;</a:t>
            </a: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Glory be to Him, and may His grace and mercy be upon us forever. Amin</a:t>
            </a:r>
            <a:r>
              <a:rPr b="0" i="1" lang="en-US" sz="5400" u="none" cap="none" strike="noStrike">
                <a:solidFill>
                  <a:schemeClr val="lt1"/>
                </a:solidFill>
                <a:latin typeface="Calibri"/>
                <a:ea typeface="Calibri"/>
                <a:cs typeface="Calibri"/>
                <a:sym typeface="Calibri"/>
              </a:rPr>
              <a:t>. </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2" name="Shape 252"/>
        <p:cNvGrpSpPr/>
        <p:nvPr/>
      </p:nvGrpSpPr>
      <p:grpSpPr>
        <a:xfrm>
          <a:off x="0" y="0"/>
          <a:ext cx="0" cy="0"/>
          <a:chOff x="0" y="0"/>
          <a:chExt cx="0" cy="0"/>
        </a:xfrm>
      </p:grpSpPr>
      <p:sp>
        <p:nvSpPr>
          <p:cNvPr id="253" name="Shape 253"/>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7" name="Shape 257"/>
        <p:cNvGrpSpPr/>
        <p:nvPr/>
      </p:nvGrpSpPr>
      <p:grpSpPr>
        <a:xfrm>
          <a:off x="0" y="0"/>
          <a:ext cx="0" cy="0"/>
          <a:chOff x="0" y="0"/>
          <a:chExt cx="0" cy="0"/>
        </a:xfrm>
      </p:grpSpPr>
      <p:sp>
        <p:nvSpPr>
          <p:cNvPr id="258" name="Shape 258"/>
          <p:cNvSpPr txBox="1"/>
          <p:nvPr>
            <p:ph idx="1" type="body"/>
          </p:nvPr>
        </p:nvSpPr>
        <p:spPr>
          <a:xfrm>
            <a:off x="190498" y="1353263"/>
            <a:ext cx="11636210" cy="520429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550" u="none" cap="none" strike="noStrike">
                <a:solidFill>
                  <a:schemeClr val="lt1"/>
                </a:solidFill>
                <a:latin typeface="Calibri"/>
                <a:ea typeface="Calibri"/>
                <a:cs typeface="Calibri"/>
                <a:sym typeface="Calibri"/>
              </a:rPr>
              <a:t>1. God rose from the dead in glory and raised to life</a:t>
            </a:r>
          </a:p>
          <a:p>
            <a:pPr indent="0" lvl="0" marL="0" marR="0" rtl="0" algn="l">
              <a:lnSpc>
                <a:spcPct val="90000"/>
              </a:lnSpc>
              <a:spcBef>
                <a:spcPts val="1000"/>
              </a:spcBef>
              <a:spcAft>
                <a:spcPts val="0"/>
              </a:spcAft>
              <a:buClr>
                <a:schemeClr val="lt1"/>
              </a:buClr>
              <a:buSzPct val="25000"/>
              <a:buFont typeface="Arial"/>
              <a:buNone/>
            </a:pPr>
            <a:r>
              <a:rPr b="1" i="0" lang="en-US" sz="5550" u="none" cap="none" strike="noStrike">
                <a:solidFill>
                  <a:schemeClr val="lt1"/>
                </a:solidFill>
                <a:latin typeface="Calibri"/>
                <a:ea typeface="Calibri"/>
                <a:cs typeface="Calibri"/>
                <a:sym typeface="Calibri"/>
              </a:rPr>
              <a:t>Adam and all </a:t>
            </a:r>
            <a:r>
              <a:rPr b="1" i="0" lang="en-US" sz="5550" u="sng" cap="none" strike="noStrike">
                <a:solidFill>
                  <a:schemeClr val="lt1"/>
                </a:solidFill>
                <a:latin typeface="Calibri"/>
                <a:ea typeface="Calibri"/>
                <a:cs typeface="Calibri"/>
                <a:sym typeface="Calibri"/>
              </a:rPr>
              <a:t>his</a:t>
            </a:r>
            <a:r>
              <a:rPr b="1" i="0" lang="en-US" sz="5550" u="none" cap="none" strike="noStrike">
                <a:solidFill>
                  <a:schemeClr val="lt1"/>
                </a:solidFill>
                <a:latin typeface="Calibri"/>
                <a:ea typeface="Calibri"/>
                <a:cs typeface="Calibri"/>
                <a:sym typeface="Calibri"/>
              </a:rPr>
              <a:t> children</a:t>
            </a:r>
          </a:p>
          <a:p>
            <a:pPr indent="0" lvl="0" marL="0" marR="0" rtl="0" algn="l">
              <a:lnSpc>
                <a:spcPct val="90000"/>
              </a:lnSpc>
              <a:spcBef>
                <a:spcPts val="1000"/>
              </a:spcBef>
              <a:spcAft>
                <a:spcPts val="0"/>
              </a:spcAft>
              <a:buClr>
                <a:schemeClr val="lt1"/>
              </a:buClr>
              <a:buSzPct val="25000"/>
              <a:buFont typeface="Arial"/>
              <a:buNone/>
            </a:pPr>
            <a:r>
              <a:rPr b="1" i="0" lang="en-US" sz="5550" u="none" cap="none" strike="noStrike">
                <a:solidFill>
                  <a:schemeClr val="lt1"/>
                </a:solidFill>
                <a:latin typeface="Calibri"/>
                <a:ea typeface="Calibri"/>
                <a:cs typeface="Calibri"/>
                <a:sym typeface="Calibri"/>
              </a:rPr>
              <a:t>The angels praised their creator, the guards trembled,</a:t>
            </a:r>
          </a:p>
          <a:p>
            <a:pPr indent="0" lvl="0" marL="0" marR="0" rtl="0" algn="l">
              <a:lnSpc>
                <a:spcPct val="90000"/>
              </a:lnSpc>
              <a:spcBef>
                <a:spcPts val="1000"/>
              </a:spcBef>
              <a:buClr>
                <a:schemeClr val="lt1"/>
              </a:buClr>
              <a:buSzPct val="25000"/>
              <a:buFont typeface="Arial"/>
              <a:buNone/>
            </a:pPr>
            <a:r>
              <a:rPr b="1" i="0" lang="en-US" sz="5550" u="none" cap="none" strike="noStrike">
                <a:solidFill>
                  <a:schemeClr val="lt1"/>
                </a:solidFill>
                <a:latin typeface="Calibri"/>
                <a:ea typeface="Calibri"/>
                <a:cs typeface="Calibri"/>
                <a:sym typeface="Calibri"/>
              </a:rPr>
              <a:t>And the earth was </a:t>
            </a:r>
            <a:r>
              <a:rPr b="1" i="0" lang="en-US" sz="5550" u="sng" cap="none" strike="noStrike">
                <a:solidFill>
                  <a:schemeClr val="lt1"/>
                </a:solidFill>
                <a:latin typeface="Calibri"/>
                <a:ea typeface="Calibri"/>
                <a:cs typeface="Calibri"/>
                <a:sym typeface="Calibri"/>
              </a:rPr>
              <a:t>en</a:t>
            </a:r>
            <a:r>
              <a:rPr b="1" i="0" lang="en-US" sz="5550" u="none" cap="none" strike="noStrike">
                <a:solidFill>
                  <a:schemeClr val="lt1"/>
                </a:solidFill>
                <a:latin typeface="Calibri"/>
                <a:ea typeface="Calibri"/>
                <a:cs typeface="Calibri"/>
                <a:sym typeface="Calibri"/>
              </a:rPr>
              <a:t>lightened</a:t>
            </a:r>
          </a:p>
        </p:txBody>
      </p:sp>
      <p:sp>
        <p:nvSpPr>
          <p:cNvPr id="259" name="Shape 259"/>
          <p:cNvSpPr txBox="1"/>
          <p:nvPr>
            <p:ph type="title"/>
          </p:nvPr>
        </p:nvSpPr>
        <p:spPr>
          <a:xfrm>
            <a:off x="1905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959" u="none" cap="none" strike="noStrike">
                <a:solidFill>
                  <a:schemeClr val="lt1"/>
                </a:solidFill>
                <a:latin typeface="Calibri"/>
                <a:ea typeface="Calibri"/>
                <a:cs typeface="Calibri"/>
                <a:sym typeface="Calibri"/>
              </a:rPr>
              <a:t>ENIYONO</a:t>
            </a:r>
            <a:br>
              <a:rPr b="1" i="0" lang="en-US" sz="3959" u="none" cap="none" strike="noStrike">
                <a:solidFill>
                  <a:schemeClr val="lt1"/>
                </a:solidFill>
                <a:latin typeface="Calibri"/>
                <a:ea typeface="Calibri"/>
                <a:cs typeface="Calibri"/>
                <a:sym typeface="Calibri"/>
              </a:rPr>
            </a:br>
            <a:r>
              <a:rPr b="1" i="1" lang="en-US" sz="3959" u="none" cap="none" strike="noStrike">
                <a:solidFill>
                  <a:schemeClr val="lt1"/>
                </a:solidFill>
                <a:latin typeface="Calibri"/>
                <a:ea typeface="Calibri"/>
                <a:cs typeface="Calibri"/>
                <a:sym typeface="Calibri"/>
              </a:rPr>
              <a:t>(Qolo d’Shubho/Deivamuyarthu mahathwathodai…)</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x="0" y="0"/>
          <a:ext cx="0" cy="0"/>
          <a:chOff x="0" y="0"/>
          <a:chExt cx="0" cy="0"/>
        </a:xfrm>
      </p:grpSpPr>
      <p:sp>
        <p:nvSpPr>
          <p:cNvPr id="264" name="Shape 264"/>
          <p:cNvSpPr txBox="1"/>
          <p:nvPr>
            <p:ph idx="1" type="body"/>
          </p:nvPr>
        </p:nvSpPr>
        <p:spPr>
          <a:xfrm>
            <a:off x="228600" y="393700"/>
            <a:ext cx="11598110" cy="60197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400" u="none" cap="none" strike="noStrike">
                <a:solidFill>
                  <a:schemeClr val="lt1"/>
                </a:solidFill>
                <a:latin typeface="Calibri"/>
                <a:ea typeface="Calibri"/>
                <a:cs typeface="Calibri"/>
                <a:sym typeface="Calibri"/>
              </a:rPr>
              <a:t>2. Today, Simon Peter and John ran to the tomb</a:t>
            </a:r>
          </a:p>
          <a:p>
            <a:pPr indent="0" lvl="0" marL="0" marR="0" rtl="0" algn="l">
              <a:lnSpc>
                <a:spcPct val="90000"/>
              </a:lnSpc>
              <a:spcBef>
                <a:spcPts val="1000"/>
              </a:spcBef>
              <a:spcAft>
                <a:spcPts val="0"/>
              </a:spcAft>
              <a:buClr>
                <a:schemeClr val="lt1"/>
              </a:buClr>
              <a:buSzPct val="25000"/>
              <a:buFont typeface="Arial"/>
              <a:buNone/>
            </a:pPr>
            <a:r>
              <a:rPr b="0" i="0" lang="en-US" sz="6400" u="none" cap="none" strike="noStrike">
                <a:solidFill>
                  <a:schemeClr val="lt1"/>
                </a:solidFill>
                <a:latin typeface="Calibri"/>
                <a:ea typeface="Calibri"/>
                <a:cs typeface="Calibri"/>
                <a:sym typeface="Calibri"/>
              </a:rPr>
              <a:t>Of our Lord and </a:t>
            </a:r>
            <a:r>
              <a:rPr b="0" i="0" lang="en-US" sz="6400" u="sng" cap="none" strike="noStrike">
                <a:solidFill>
                  <a:schemeClr val="lt1"/>
                </a:solidFill>
                <a:latin typeface="Calibri"/>
                <a:ea typeface="Calibri"/>
                <a:cs typeface="Calibri"/>
                <a:sym typeface="Calibri"/>
              </a:rPr>
              <a:t>our</a:t>
            </a:r>
            <a:r>
              <a:rPr b="0" i="0" lang="en-US" sz="6400" u="none" cap="none" strike="noStrike">
                <a:solidFill>
                  <a:schemeClr val="lt1"/>
                </a:solidFill>
                <a:latin typeface="Calibri"/>
                <a:ea typeface="Calibri"/>
                <a:cs typeface="Calibri"/>
                <a:sym typeface="Calibri"/>
              </a:rPr>
              <a:t> Savior</a:t>
            </a:r>
          </a:p>
          <a:p>
            <a:pPr indent="0" lvl="0" marL="0" marR="0" rtl="0" algn="l">
              <a:lnSpc>
                <a:spcPct val="90000"/>
              </a:lnSpc>
              <a:spcBef>
                <a:spcPts val="1000"/>
              </a:spcBef>
              <a:spcAft>
                <a:spcPts val="0"/>
              </a:spcAft>
              <a:buClr>
                <a:schemeClr val="lt1"/>
              </a:buClr>
              <a:buSzPct val="25000"/>
              <a:buFont typeface="Arial"/>
              <a:buNone/>
            </a:pPr>
            <a:r>
              <a:rPr b="0" i="0" lang="en-US" sz="6400" u="none" cap="none" strike="noStrike">
                <a:solidFill>
                  <a:schemeClr val="lt1"/>
                </a:solidFill>
                <a:latin typeface="Calibri"/>
                <a:ea typeface="Calibri"/>
                <a:cs typeface="Calibri"/>
                <a:sym typeface="Calibri"/>
              </a:rPr>
              <a:t>Today, Jacob rejoiced and Thomas exulted</a:t>
            </a:r>
          </a:p>
          <a:p>
            <a:pPr indent="0" lvl="0" marL="0" marR="0" rtl="0" algn="l">
              <a:lnSpc>
                <a:spcPct val="90000"/>
              </a:lnSpc>
              <a:spcBef>
                <a:spcPts val="1000"/>
              </a:spcBef>
              <a:buClr>
                <a:schemeClr val="lt1"/>
              </a:buClr>
              <a:buSzPct val="25000"/>
              <a:buFont typeface="Arial"/>
              <a:buNone/>
            </a:pPr>
            <a:r>
              <a:rPr b="0" i="0" lang="en-US" sz="6400" u="none" cap="none" strike="noStrike">
                <a:solidFill>
                  <a:schemeClr val="lt1"/>
                </a:solidFill>
                <a:latin typeface="Calibri"/>
                <a:ea typeface="Calibri"/>
                <a:cs typeface="Calibri"/>
                <a:sym typeface="Calibri"/>
              </a:rPr>
              <a:t>Matthew was glad </a:t>
            </a:r>
            <a:r>
              <a:rPr b="0" i="0" lang="en-US" sz="6400" u="sng" cap="none" strike="noStrike">
                <a:solidFill>
                  <a:schemeClr val="lt1"/>
                </a:solidFill>
                <a:latin typeface="Calibri"/>
                <a:ea typeface="Calibri"/>
                <a:cs typeface="Calibri"/>
                <a:sym typeface="Calibri"/>
              </a:rPr>
              <a:t>and</a:t>
            </a:r>
            <a:r>
              <a:rPr b="0" i="0" lang="en-US" sz="6400" u="none" cap="none" strike="noStrike">
                <a:solidFill>
                  <a:schemeClr val="lt1"/>
                </a:solidFill>
                <a:latin typeface="Calibri"/>
                <a:ea typeface="Calibri"/>
                <a:cs typeface="Calibri"/>
                <a:sym typeface="Calibri"/>
              </a:rPr>
              <a:t> sang praise</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8" name="Shape 268"/>
        <p:cNvGrpSpPr/>
        <p:nvPr/>
      </p:nvGrpSpPr>
      <p:grpSpPr>
        <a:xfrm>
          <a:off x="0" y="0"/>
          <a:ext cx="0" cy="0"/>
          <a:chOff x="0" y="0"/>
          <a:chExt cx="0" cy="0"/>
        </a:xfrm>
      </p:grpSpPr>
      <p:sp>
        <p:nvSpPr>
          <p:cNvPr id="269" name="Shape 269"/>
          <p:cNvSpPr txBox="1"/>
          <p:nvPr>
            <p:ph idx="1" type="body"/>
          </p:nvPr>
        </p:nvSpPr>
        <p:spPr>
          <a:xfrm>
            <a:off x="228600" y="393700"/>
            <a:ext cx="11598110" cy="60197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3. The Good Shepherd descended to She`ol and saved</a:t>
            </a:r>
          </a:p>
          <a:p>
            <a:pPr indent="0" lvl="0" marL="0" marR="0" rtl="0" algn="l">
              <a:lnSpc>
                <a:spcPct val="9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His Church from i</a:t>
            </a:r>
            <a:r>
              <a:rPr b="1" i="0" lang="en-US" sz="6600" u="sng" cap="none" strike="noStrike">
                <a:solidFill>
                  <a:schemeClr val="lt1"/>
                </a:solidFill>
                <a:latin typeface="Calibri"/>
                <a:ea typeface="Calibri"/>
                <a:cs typeface="Calibri"/>
                <a:sym typeface="Calibri"/>
              </a:rPr>
              <a:t>dol</a:t>
            </a:r>
            <a:r>
              <a:rPr b="1" i="0" lang="en-US" sz="6600" u="none" cap="none" strike="noStrike">
                <a:solidFill>
                  <a:schemeClr val="lt1"/>
                </a:solidFill>
                <a:latin typeface="Calibri"/>
                <a:ea typeface="Calibri"/>
                <a:cs typeface="Calibri"/>
                <a:sym typeface="Calibri"/>
              </a:rPr>
              <a:t>atry</a:t>
            </a:r>
          </a:p>
          <a:p>
            <a:pPr indent="0" lvl="0" marL="0" marR="0" rtl="0" algn="l">
              <a:lnSpc>
                <a:spcPct val="9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In glory He rose up like the Mighty One, and</a:t>
            </a:r>
          </a:p>
          <a:p>
            <a:pPr indent="0" lvl="0" marL="0" marR="0" rtl="0" algn="l">
              <a:lnSpc>
                <a:spcPct val="90000"/>
              </a:lnSpc>
              <a:spcBef>
                <a:spcPts val="1000"/>
              </a:spcBef>
              <a:buClr>
                <a:schemeClr val="lt1"/>
              </a:buClr>
              <a:buSzPct val="25000"/>
              <a:buFont typeface="Arial"/>
              <a:buNone/>
            </a:pPr>
            <a:r>
              <a:rPr b="1" i="0" lang="en-US" sz="6600" u="none" cap="none" strike="noStrike">
                <a:solidFill>
                  <a:schemeClr val="lt1"/>
                </a:solidFill>
                <a:latin typeface="Calibri"/>
                <a:ea typeface="Calibri"/>
                <a:cs typeface="Calibri"/>
                <a:sym typeface="Calibri"/>
              </a:rPr>
              <a:t>Saved Her from her </a:t>
            </a:r>
            <a:r>
              <a:rPr b="1" i="0" lang="en-US" sz="6600" u="sng" cap="none" strike="noStrike">
                <a:solidFill>
                  <a:schemeClr val="lt1"/>
                </a:solidFill>
                <a:latin typeface="Calibri"/>
                <a:ea typeface="Calibri"/>
                <a:cs typeface="Calibri"/>
                <a:sym typeface="Calibri"/>
              </a:rPr>
              <a:t>e</a:t>
            </a:r>
            <a:r>
              <a:rPr b="1" i="0" lang="en-US" sz="6600" u="none" cap="none" strike="noStrike">
                <a:solidFill>
                  <a:schemeClr val="lt1"/>
                </a:solidFill>
                <a:latin typeface="Calibri"/>
                <a:ea typeface="Calibri"/>
                <a:cs typeface="Calibri"/>
                <a:sym typeface="Calibri"/>
              </a:rPr>
              <a:t>nemies</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3" name="Shape 273"/>
        <p:cNvGrpSpPr/>
        <p:nvPr/>
      </p:nvGrpSpPr>
      <p:grpSpPr>
        <a:xfrm>
          <a:off x="0" y="0"/>
          <a:ext cx="0" cy="0"/>
          <a:chOff x="0" y="0"/>
          <a:chExt cx="0" cy="0"/>
        </a:xfrm>
      </p:grpSpPr>
      <p:sp>
        <p:nvSpPr>
          <p:cNvPr id="274" name="Shape 274"/>
          <p:cNvSpPr txBox="1"/>
          <p:nvPr>
            <p:ph idx="1" type="body"/>
          </p:nvPr>
        </p:nvSpPr>
        <p:spPr>
          <a:xfrm>
            <a:off x="228600" y="393700"/>
            <a:ext cx="11598110" cy="60197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4. Today the Lord awoke from death like a warrior</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Who has shaken </a:t>
            </a:r>
            <a:r>
              <a:rPr b="0" i="0" lang="en-US" sz="6600" u="sng" cap="none" strike="noStrike">
                <a:solidFill>
                  <a:schemeClr val="lt1"/>
                </a:solidFill>
                <a:latin typeface="Calibri"/>
                <a:ea typeface="Calibri"/>
                <a:cs typeface="Calibri"/>
                <a:sym typeface="Calibri"/>
              </a:rPr>
              <a:t>off</a:t>
            </a:r>
            <a:r>
              <a:rPr b="0" i="0" lang="en-US" sz="6600" u="none" cap="none" strike="noStrike">
                <a:solidFill>
                  <a:schemeClr val="lt1"/>
                </a:solidFill>
                <a:latin typeface="Calibri"/>
                <a:ea typeface="Calibri"/>
                <a:cs typeface="Calibri"/>
                <a:sym typeface="Calibri"/>
              </a:rPr>
              <a:t> his wine </a:t>
            </a:r>
            <a:r>
              <a:rPr b="0" i="0" lang="en-US" sz="2400" u="none" cap="none" strike="noStrike">
                <a:solidFill>
                  <a:schemeClr val="lt1"/>
                </a:solidFill>
                <a:latin typeface="Calibri"/>
                <a:ea typeface="Calibri"/>
                <a:cs typeface="Calibri"/>
                <a:sym typeface="Calibri"/>
              </a:rPr>
              <a:t>(Ps. 78:65)</a:t>
            </a:r>
          </a:p>
          <a:p>
            <a:pPr indent="0" lvl="0" marL="0" marR="0" rtl="0" algn="l">
              <a:lnSpc>
                <a:spcPct val="9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He killed death, demolished She`ol, and made it a</a:t>
            </a:r>
          </a:p>
          <a:p>
            <a:pPr indent="0" lvl="0" marL="0" marR="0" rtl="0" algn="l">
              <a:lnSpc>
                <a:spcPct val="9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Footstool for all </a:t>
            </a:r>
            <a:r>
              <a:rPr b="0" i="0" lang="en-US" sz="6600" u="sng" cap="none" strike="noStrike">
                <a:solidFill>
                  <a:schemeClr val="lt1"/>
                </a:solidFill>
                <a:latin typeface="Calibri"/>
                <a:ea typeface="Calibri"/>
                <a:cs typeface="Calibri"/>
                <a:sym typeface="Calibri"/>
              </a:rPr>
              <a:t>ge</a:t>
            </a:r>
            <a:r>
              <a:rPr b="0" i="1" lang="en-US" sz="6600" u="none" cap="none" strike="noStrike">
                <a:solidFill>
                  <a:schemeClr val="lt1"/>
                </a:solidFill>
                <a:latin typeface="Calibri"/>
                <a:ea typeface="Calibri"/>
                <a:cs typeface="Calibri"/>
                <a:sym typeface="Calibri"/>
              </a:rPr>
              <a:t>nerations</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8" name="Shape 278"/>
        <p:cNvGrpSpPr/>
        <p:nvPr/>
      </p:nvGrpSpPr>
      <p:grpSpPr>
        <a:xfrm>
          <a:off x="0" y="0"/>
          <a:ext cx="0" cy="0"/>
          <a:chOff x="0" y="0"/>
          <a:chExt cx="0" cy="0"/>
        </a:xfrm>
      </p:grpSpPr>
      <p:sp>
        <p:nvSpPr>
          <p:cNvPr id="279" name="Shape 279"/>
          <p:cNvSpPr txBox="1"/>
          <p:nvPr>
            <p:ph idx="1" type="body"/>
          </p:nvPr>
        </p:nvSpPr>
        <p:spPr>
          <a:xfrm>
            <a:off x="220362" y="303084"/>
            <a:ext cx="11598110" cy="60197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5735" u="none" cap="none" strike="noStrike">
                <a:solidFill>
                  <a:schemeClr val="lt1"/>
                </a:solidFill>
                <a:latin typeface="Calibri"/>
                <a:ea typeface="Calibri"/>
                <a:cs typeface="Calibri"/>
                <a:sym typeface="Calibri"/>
              </a:rPr>
              <a:t>5. Today God rose up from the dead and terrified</a:t>
            </a:r>
          </a:p>
          <a:p>
            <a:pPr indent="0" lvl="0" marL="0" marR="0" rtl="0" algn="l">
              <a:lnSpc>
                <a:spcPct val="90000"/>
              </a:lnSpc>
              <a:spcBef>
                <a:spcPts val="1000"/>
              </a:spcBef>
              <a:spcAft>
                <a:spcPts val="0"/>
              </a:spcAft>
              <a:buClr>
                <a:schemeClr val="lt1"/>
              </a:buClr>
              <a:buSzPct val="25000"/>
              <a:buFont typeface="Arial"/>
              <a:buNone/>
            </a:pPr>
            <a:r>
              <a:rPr b="1" i="0" lang="en-US" sz="5735" u="none" cap="none" strike="noStrike">
                <a:solidFill>
                  <a:schemeClr val="lt1"/>
                </a:solidFill>
                <a:latin typeface="Calibri"/>
                <a:ea typeface="Calibri"/>
                <a:cs typeface="Calibri"/>
                <a:sym typeface="Calibri"/>
              </a:rPr>
              <a:t>Those who stood guard </a:t>
            </a:r>
            <a:r>
              <a:rPr b="1" i="0" lang="en-US" sz="5735" u="sng" cap="none" strike="noStrike">
                <a:solidFill>
                  <a:schemeClr val="lt1"/>
                </a:solidFill>
                <a:latin typeface="Calibri"/>
                <a:ea typeface="Calibri"/>
                <a:cs typeface="Calibri"/>
                <a:sym typeface="Calibri"/>
              </a:rPr>
              <a:t>at</a:t>
            </a:r>
            <a:r>
              <a:rPr b="1" i="0" lang="en-US" sz="5735" u="none" cap="none" strike="noStrike">
                <a:solidFill>
                  <a:schemeClr val="lt1"/>
                </a:solidFill>
                <a:latin typeface="Calibri"/>
                <a:ea typeface="Calibri"/>
                <a:cs typeface="Calibri"/>
                <a:sym typeface="Calibri"/>
              </a:rPr>
              <a:t> His tomb</a:t>
            </a:r>
          </a:p>
          <a:p>
            <a:pPr indent="0" lvl="0" marL="0" marR="0" rtl="0" algn="l">
              <a:lnSpc>
                <a:spcPct val="90000"/>
              </a:lnSpc>
              <a:spcBef>
                <a:spcPts val="1000"/>
              </a:spcBef>
              <a:spcAft>
                <a:spcPts val="0"/>
              </a:spcAft>
              <a:buClr>
                <a:schemeClr val="lt1"/>
              </a:buClr>
              <a:buSzPct val="25000"/>
              <a:buFont typeface="Arial"/>
              <a:buNone/>
            </a:pPr>
            <a:r>
              <a:rPr b="1" i="0" lang="en-US" sz="5735" u="none" cap="none" strike="noStrike">
                <a:solidFill>
                  <a:schemeClr val="lt1"/>
                </a:solidFill>
                <a:latin typeface="Calibri"/>
                <a:ea typeface="Calibri"/>
                <a:cs typeface="Calibri"/>
                <a:sym typeface="Calibri"/>
              </a:rPr>
              <a:t>They cried out in Jerusalem “Christ is risen!”</a:t>
            </a:r>
          </a:p>
          <a:p>
            <a:pPr indent="0" lvl="0" marL="0" marR="0" rtl="0" algn="l">
              <a:lnSpc>
                <a:spcPct val="90000"/>
              </a:lnSpc>
              <a:spcBef>
                <a:spcPts val="1000"/>
              </a:spcBef>
              <a:buClr>
                <a:schemeClr val="lt1"/>
              </a:buClr>
              <a:buSzPct val="25000"/>
              <a:buFont typeface="Arial"/>
              <a:buNone/>
            </a:pPr>
            <a:r>
              <a:rPr b="1" i="0" lang="en-US" sz="5735" u="none" cap="none" strike="noStrike">
                <a:solidFill>
                  <a:schemeClr val="lt1"/>
                </a:solidFill>
                <a:latin typeface="Calibri"/>
                <a:ea typeface="Calibri"/>
                <a:cs typeface="Calibri"/>
                <a:sym typeface="Calibri"/>
              </a:rPr>
              <a:t>Which shamed His cru</a:t>
            </a:r>
            <a:r>
              <a:rPr b="1" i="0" lang="en-US" sz="5735" u="sng" cap="none" strike="noStrike">
                <a:solidFill>
                  <a:schemeClr val="lt1"/>
                </a:solidFill>
                <a:latin typeface="Calibri"/>
                <a:ea typeface="Calibri"/>
                <a:cs typeface="Calibri"/>
                <a:sym typeface="Calibri"/>
              </a:rPr>
              <a:t>ci</a:t>
            </a:r>
            <a:r>
              <a:rPr b="1" i="0" lang="en-US" sz="5735" u="none" cap="none" strike="noStrike">
                <a:solidFill>
                  <a:schemeClr val="lt1"/>
                </a:solidFill>
                <a:latin typeface="Calibri"/>
                <a:ea typeface="Calibri"/>
                <a:cs typeface="Calibri"/>
                <a:sym typeface="Calibri"/>
              </a:rPr>
              <a:t>fiers. Barekmor</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8" name="Shape 288"/>
        <p:cNvGrpSpPr/>
        <p:nvPr/>
      </p:nvGrpSpPr>
      <p:grpSpPr>
        <a:xfrm>
          <a:off x="0" y="0"/>
          <a:ext cx="0" cy="0"/>
          <a:chOff x="0" y="0"/>
          <a:chExt cx="0" cy="0"/>
        </a:xfrm>
      </p:grpSpPr>
      <p:sp>
        <p:nvSpPr>
          <p:cNvPr id="289" name="Shape 289"/>
          <p:cNvSpPr txBox="1"/>
          <p:nvPr>
            <p:ph idx="1" type="body"/>
          </p:nvPr>
        </p:nvSpPr>
        <p:spPr>
          <a:xfrm>
            <a:off x="212123" y="161925"/>
            <a:ext cx="11598110" cy="6019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960" u="none" cap="none" strike="noStrike">
                <a:solidFill>
                  <a:schemeClr val="lt1"/>
                </a:solidFill>
                <a:latin typeface="Calibri"/>
                <a:ea typeface="Calibri"/>
                <a:cs typeface="Calibri"/>
                <a:sym typeface="Calibri"/>
              </a:rPr>
              <a:t>6. The righteous ones, who slept awaiting Your coming</a:t>
            </a:r>
          </a:p>
          <a:p>
            <a:pPr indent="0" lvl="0" marL="0" marR="0" rtl="0" algn="l">
              <a:lnSpc>
                <a:spcPct val="100000"/>
              </a:lnSpc>
              <a:spcBef>
                <a:spcPts val="1000"/>
              </a:spcBef>
              <a:spcAft>
                <a:spcPts val="0"/>
              </a:spcAft>
              <a:buClr>
                <a:schemeClr val="lt1"/>
              </a:buClr>
              <a:buSzPct val="25000"/>
              <a:buFont typeface="Arial"/>
              <a:buNone/>
            </a:pPr>
            <a:r>
              <a:rPr b="0" i="0" lang="en-US" sz="4960" u="none" cap="none" strike="noStrike">
                <a:solidFill>
                  <a:schemeClr val="lt1"/>
                </a:solidFill>
                <a:latin typeface="Calibri"/>
                <a:ea typeface="Calibri"/>
                <a:cs typeface="Calibri"/>
                <a:sym typeface="Calibri"/>
              </a:rPr>
              <a:t>Have today raised </a:t>
            </a:r>
            <a:r>
              <a:rPr b="0" i="0" lang="en-US" sz="4960" u="sng" cap="none" strike="noStrike">
                <a:solidFill>
                  <a:schemeClr val="lt1"/>
                </a:solidFill>
                <a:latin typeface="Calibri"/>
                <a:ea typeface="Calibri"/>
                <a:cs typeface="Calibri"/>
                <a:sym typeface="Calibri"/>
              </a:rPr>
              <a:t>up</a:t>
            </a:r>
            <a:r>
              <a:rPr b="0" i="0" lang="en-US" sz="4960" u="none" cap="none" strike="noStrike">
                <a:solidFill>
                  <a:schemeClr val="lt1"/>
                </a:solidFill>
                <a:latin typeface="Calibri"/>
                <a:ea typeface="Calibri"/>
                <a:cs typeface="Calibri"/>
                <a:sym typeface="Calibri"/>
              </a:rPr>
              <a:t> their heads</a:t>
            </a:r>
          </a:p>
          <a:p>
            <a:pPr indent="0" lvl="0" marL="0" marR="0" rtl="0" algn="l">
              <a:lnSpc>
                <a:spcPct val="100000"/>
              </a:lnSpc>
              <a:spcBef>
                <a:spcPts val="1000"/>
              </a:spcBef>
              <a:spcAft>
                <a:spcPts val="0"/>
              </a:spcAft>
              <a:buClr>
                <a:schemeClr val="lt1"/>
              </a:buClr>
              <a:buSzPct val="25000"/>
              <a:buFont typeface="Arial"/>
              <a:buNone/>
            </a:pPr>
            <a:r>
              <a:rPr b="0" i="0" lang="en-US" sz="4960" u="none" cap="none" strike="noStrike">
                <a:solidFill>
                  <a:schemeClr val="lt1"/>
                </a:solidFill>
                <a:latin typeface="Calibri"/>
                <a:ea typeface="Calibri"/>
                <a:cs typeface="Calibri"/>
                <a:sym typeface="Calibri"/>
              </a:rPr>
              <a:t>They mourned until they saw Your light, which gladdened them</a:t>
            </a:r>
          </a:p>
          <a:p>
            <a:pPr indent="0" lvl="0" marL="0" marR="0" rtl="0" algn="l">
              <a:lnSpc>
                <a:spcPct val="100000"/>
              </a:lnSpc>
              <a:spcBef>
                <a:spcPts val="1000"/>
              </a:spcBef>
              <a:spcAft>
                <a:spcPts val="0"/>
              </a:spcAft>
              <a:buClr>
                <a:schemeClr val="lt1"/>
              </a:buClr>
              <a:buSzPct val="25000"/>
              <a:buFont typeface="Arial"/>
              <a:buNone/>
            </a:pPr>
            <a:r>
              <a:rPr b="0" i="0" lang="en-US" sz="4960" u="none" cap="none" strike="noStrike">
                <a:solidFill>
                  <a:schemeClr val="lt1"/>
                </a:solidFill>
                <a:latin typeface="Calibri"/>
                <a:ea typeface="Calibri"/>
                <a:cs typeface="Calibri"/>
                <a:sym typeface="Calibri"/>
              </a:rPr>
              <a:t>And they sang praise </a:t>
            </a:r>
            <a:r>
              <a:rPr b="0" i="0" lang="en-US" sz="4960" u="sng" cap="none" strike="noStrike">
                <a:solidFill>
                  <a:schemeClr val="lt1"/>
                </a:solidFill>
                <a:latin typeface="Calibri"/>
                <a:ea typeface="Calibri"/>
                <a:cs typeface="Calibri"/>
                <a:sym typeface="Calibri"/>
              </a:rPr>
              <a:t>to</a:t>
            </a:r>
            <a:r>
              <a:rPr b="0" i="0" lang="en-US" sz="4960" u="none" cap="none" strike="noStrike">
                <a:solidFill>
                  <a:schemeClr val="lt1"/>
                </a:solidFill>
                <a:latin typeface="Calibri"/>
                <a:ea typeface="Calibri"/>
                <a:cs typeface="Calibri"/>
                <a:sym typeface="Calibri"/>
              </a:rPr>
              <a:t> Your grace</a:t>
            </a:r>
          </a:p>
          <a:p>
            <a:pPr indent="0" lvl="0" marL="0" marR="0" rtl="0" algn="l">
              <a:lnSpc>
                <a:spcPct val="100000"/>
              </a:lnSpc>
              <a:spcBef>
                <a:spcPts val="1000"/>
              </a:spcBef>
              <a:buClr>
                <a:schemeClr val="lt1"/>
              </a:buClr>
              <a:buSzPct val="25000"/>
              <a:buFont typeface="Arial"/>
              <a:buNone/>
            </a:pPr>
            <a:r>
              <a:rPr b="0" i="0" lang="en-US" sz="4960" u="none" cap="none" strike="noStrike">
                <a:solidFill>
                  <a:schemeClr val="lt1"/>
                </a:solidFill>
                <a:latin typeface="Calibri"/>
                <a:ea typeface="Calibri"/>
                <a:cs typeface="Calibri"/>
                <a:sym typeface="Calibri"/>
              </a:rPr>
              <a:t>			</a:t>
            </a:r>
            <a:r>
              <a:rPr b="1" i="0" lang="en-US" sz="5115" u="none" cap="none" strike="noStrike">
                <a:solidFill>
                  <a:schemeClr val="lt1"/>
                </a:solidFill>
                <a:latin typeface="Calibri"/>
                <a:ea typeface="Calibri"/>
                <a:cs typeface="Calibri"/>
                <a:sym typeface="Calibri"/>
              </a:rPr>
              <a:t> 		Kurielaison</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3" name="Shape 293"/>
        <p:cNvGrpSpPr/>
        <p:nvPr/>
      </p:nvGrpSpPr>
      <p:grpSpPr>
        <a:xfrm>
          <a:off x="0" y="0"/>
          <a:ext cx="0" cy="0"/>
          <a:chOff x="0" y="0"/>
          <a:chExt cx="0" cy="0"/>
        </a:xfrm>
      </p:grpSpPr>
      <p:sp>
        <p:nvSpPr>
          <p:cNvPr id="294" name="Shape 294"/>
          <p:cNvSpPr txBox="1"/>
          <p:nvPr>
            <p:ph idx="1" type="body"/>
          </p:nvPr>
        </p:nvSpPr>
        <p:spPr>
          <a:xfrm>
            <a:off x="287637" y="1005840"/>
            <a:ext cx="11547311" cy="5656216"/>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lt1"/>
              </a:buClr>
              <a:buSzPct val="25000"/>
              <a:buFont typeface="Arial"/>
              <a:buNone/>
            </a:pPr>
            <a:r>
              <a:rPr b="1" i="0" lang="en-US" sz="4000" u="none" cap="none" strike="noStrike">
                <a:solidFill>
                  <a:schemeClr val="lt1"/>
                </a:solidFill>
                <a:latin typeface="Calibri"/>
                <a:ea typeface="Calibri"/>
                <a:cs typeface="Calibri"/>
                <a:sym typeface="Calibri"/>
              </a:rPr>
              <a:t>The heavens declare the glory of God and the firmament proclaims His handiwork. / Day to day brings forth speech; / night to night declares knowledge;</a:t>
            </a:r>
          </a:p>
          <a:p>
            <a:pPr indent="0" lvl="0" marL="0" marR="0" rtl="0" algn="l">
              <a:lnSpc>
                <a:spcPct val="80000"/>
              </a:lnSpc>
              <a:spcBef>
                <a:spcPts val="1000"/>
              </a:spcBef>
              <a:spcAft>
                <a:spcPts val="0"/>
              </a:spcAft>
              <a:buClr>
                <a:schemeClr val="lt1"/>
              </a:buClr>
              <a:buSzPct val="25000"/>
              <a:buFont typeface="Arial"/>
              <a:buNone/>
            </a:pPr>
            <a:r>
              <a:t/>
            </a:r>
            <a:endParaRPr b="0" i="0" sz="4000" u="none" cap="none" strike="noStrike">
              <a:solidFill>
                <a:schemeClr val="lt1"/>
              </a:solidFill>
              <a:latin typeface="Calibri"/>
              <a:ea typeface="Calibri"/>
              <a:cs typeface="Calibri"/>
              <a:sym typeface="Calibri"/>
            </a:endParaRPr>
          </a:p>
          <a:p>
            <a:pPr indent="0" lvl="0" marL="0" marR="0" rtl="0" algn="l">
              <a:lnSpc>
                <a:spcPct val="80000"/>
              </a:lnSpc>
              <a:spcBef>
                <a:spcPts val="1000"/>
              </a:spcBef>
              <a:spcAft>
                <a:spcPts val="0"/>
              </a:spcAft>
              <a:buClr>
                <a:schemeClr val="lt1"/>
              </a:buClr>
              <a:buSzPct val="25000"/>
              <a:buFont typeface="Arial"/>
              <a:buNone/>
            </a:pPr>
            <a:r>
              <a:rPr b="0" i="0" lang="en-US" sz="4000" u="none" cap="none" strike="noStrike">
                <a:solidFill>
                  <a:schemeClr val="lt1"/>
                </a:solidFill>
                <a:latin typeface="Calibri"/>
                <a:ea typeface="Calibri"/>
                <a:cs typeface="Calibri"/>
                <a:sym typeface="Calibri"/>
              </a:rPr>
              <a:t>There is no speech, nor are their words; their voice is not heard. / Yet their good tidings go out through all the earth,/ and their words to the end of the world.</a:t>
            </a:r>
          </a:p>
          <a:p>
            <a:pPr indent="0" lvl="0" marL="0" marR="0" rtl="0" algn="l">
              <a:lnSpc>
                <a:spcPct val="80000"/>
              </a:lnSpc>
              <a:spcBef>
                <a:spcPts val="1000"/>
              </a:spcBef>
              <a:buClr>
                <a:schemeClr val="lt1"/>
              </a:buClr>
              <a:buSzPct val="25000"/>
              <a:buFont typeface="Arial"/>
              <a:buNone/>
            </a:pPr>
            <a:r>
              <a:t/>
            </a:r>
            <a:endParaRPr b="0" i="0" sz="4650" u="none" cap="none" strike="noStrike">
              <a:solidFill>
                <a:schemeClr val="lt1"/>
              </a:solidFill>
              <a:latin typeface="Calibri"/>
              <a:ea typeface="Calibri"/>
              <a:cs typeface="Calibri"/>
              <a:sym typeface="Calibri"/>
            </a:endParaRPr>
          </a:p>
        </p:txBody>
      </p:sp>
      <p:sp>
        <p:nvSpPr>
          <p:cNvPr id="295" name="Shape 295"/>
          <p:cNvSpPr txBox="1"/>
          <p:nvPr>
            <p:ph type="title"/>
          </p:nvPr>
        </p:nvSpPr>
        <p:spPr>
          <a:xfrm>
            <a:off x="393700" y="161926"/>
            <a:ext cx="11636210" cy="582658"/>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480" u="sng" cap="none" strike="noStrike">
                <a:solidFill>
                  <a:schemeClr val="lt1"/>
                </a:solidFill>
                <a:latin typeface="Calibri"/>
                <a:ea typeface="Calibri"/>
                <a:cs typeface="Calibri"/>
                <a:sym typeface="Calibri"/>
              </a:rPr>
              <a:t>Psalm 19</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ph idx="1" type="body"/>
          </p:nvPr>
        </p:nvSpPr>
        <p:spPr>
          <a:xfrm>
            <a:off x="254000" y="313510"/>
            <a:ext cx="11572711" cy="6139542"/>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In the heavens, He has set His tent for the sun, which comes out like a bridegroom leaving his chamber;/ it will rejoice like a strong man to run his course.</a:t>
            </a:r>
          </a:p>
          <a:p>
            <a:pPr indent="0" lvl="0" marL="0" marR="0" rtl="0" algn="l">
              <a:lnSpc>
                <a:spcPct val="80000"/>
              </a:lnSpc>
              <a:spcBef>
                <a:spcPts val="1000"/>
              </a:spcBef>
              <a:spcAft>
                <a:spcPts val="0"/>
              </a:spcAft>
              <a:buClr>
                <a:schemeClr val="lt1"/>
              </a:buClr>
              <a:buSzPct val="25000"/>
              <a:buFont typeface="Arial"/>
              <a:buNone/>
            </a:pPr>
            <a:r>
              <a:t/>
            </a:r>
            <a:endParaRPr b="1" i="0" sz="4800" u="none" cap="none" strike="noStrike">
              <a:solidFill>
                <a:schemeClr val="lt1"/>
              </a:solidFill>
              <a:latin typeface="Calibri"/>
              <a:ea typeface="Calibri"/>
              <a:cs typeface="Calibri"/>
              <a:sym typeface="Calibri"/>
            </a:endParaRPr>
          </a:p>
          <a:p>
            <a:pPr indent="0" lvl="0" marL="0" marR="0" rtl="0" algn="l">
              <a:lnSpc>
                <a:spcPct val="8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Its departure is from the end of the heavens / while its repose is at the end of the heavens and there is nothing hidden from its heat.</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title"/>
          </p:nvPr>
        </p:nvSpPr>
        <p:spPr>
          <a:xfrm>
            <a:off x="876630" y="200368"/>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PREFATORY PRAYER</a:t>
            </a:r>
          </a:p>
        </p:txBody>
      </p:sp>
      <p:sp>
        <p:nvSpPr>
          <p:cNvPr id="112" name="Shape 112"/>
          <p:cNvSpPr txBox="1"/>
          <p:nvPr>
            <p:ph idx="1" type="body"/>
          </p:nvPr>
        </p:nvSpPr>
        <p:spPr>
          <a:xfrm>
            <a:off x="270343" y="1525930"/>
            <a:ext cx="11728174" cy="465468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Holy, Holy, Holy, Lord God Almighty, by whose glory, the heaven and earth are filled. Hosanna in the Highest!</a:t>
            </a: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Blessed is He, who has come, and is to come, in the name of the Lord; Glory be to Him in the Highest!</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4" name="Shape 304"/>
        <p:cNvGrpSpPr/>
        <p:nvPr/>
      </p:nvGrpSpPr>
      <p:grpSpPr>
        <a:xfrm>
          <a:off x="0" y="0"/>
          <a:ext cx="0" cy="0"/>
          <a:chOff x="0" y="0"/>
          <a:chExt cx="0" cy="0"/>
        </a:xfrm>
      </p:grpSpPr>
      <p:sp>
        <p:nvSpPr>
          <p:cNvPr id="305" name="Shape 305"/>
          <p:cNvSpPr txBox="1"/>
          <p:nvPr>
            <p:ph idx="1" type="body"/>
          </p:nvPr>
        </p:nvSpPr>
        <p:spPr>
          <a:xfrm>
            <a:off x="254000" y="381000"/>
            <a:ext cx="11572711" cy="603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1" i="0" lang="en-US" sz="5000" u="none" cap="none" strike="noStrike">
                <a:solidFill>
                  <a:schemeClr val="lt1"/>
                </a:solidFill>
                <a:latin typeface="Calibri"/>
                <a:ea typeface="Calibri"/>
                <a:cs typeface="Calibri"/>
                <a:sym typeface="Calibri"/>
              </a:rPr>
              <a:t>The law of the Lord is flawless and it turns the soul. / The testimony of the Lord is trustworthy and makes infants wise. / The commandments of the Lord are right and they make the heart rejoice. / The precepts of the Lord are chosen and they illumine the eyes.</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9" name="Shape 309"/>
        <p:cNvGrpSpPr/>
        <p:nvPr/>
      </p:nvGrpSpPr>
      <p:grpSpPr>
        <a:xfrm>
          <a:off x="0" y="0"/>
          <a:ext cx="0" cy="0"/>
          <a:chOff x="0" y="0"/>
          <a:chExt cx="0" cy="0"/>
        </a:xfrm>
      </p:grpSpPr>
      <p:sp>
        <p:nvSpPr>
          <p:cNvPr id="310" name="Shape 310"/>
          <p:cNvSpPr txBox="1"/>
          <p:nvPr>
            <p:ph idx="1" type="body"/>
          </p:nvPr>
        </p:nvSpPr>
        <p:spPr>
          <a:xfrm>
            <a:off x="254000" y="231819"/>
            <a:ext cx="11572711" cy="618167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5180" u="none" cap="none" strike="noStrike">
                <a:solidFill>
                  <a:schemeClr val="lt1"/>
                </a:solidFill>
                <a:latin typeface="Calibri"/>
                <a:ea typeface="Calibri"/>
                <a:cs typeface="Calibri"/>
                <a:sym typeface="Calibri"/>
              </a:rPr>
              <a:t>The fear of the Lord is pure and it endures forever. / The judgments of the Lord are true and are more righteous than all. / They are more desirable than gold and even than precious stones. / They are sweeter than honey and the drippings of the honeycomb.</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4" name="Shape 314"/>
        <p:cNvGrpSpPr/>
        <p:nvPr/>
      </p:nvGrpSpPr>
      <p:grpSpPr>
        <a:xfrm>
          <a:off x="0" y="0"/>
          <a:ext cx="0" cy="0"/>
          <a:chOff x="0" y="0"/>
          <a:chExt cx="0" cy="0"/>
        </a:xfrm>
      </p:grpSpPr>
      <p:sp>
        <p:nvSpPr>
          <p:cNvPr id="315" name="Shape 315"/>
          <p:cNvSpPr txBox="1"/>
          <p:nvPr>
            <p:ph idx="1" type="body"/>
          </p:nvPr>
        </p:nvSpPr>
        <p:spPr>
          <a:xfrm>
            <a:off x="254000" y="381000"/>
            <a:ext cx="11572711" cy="603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1" i="0" lang="en-US" sz="6600" u="none" cap="none" strike="noStrike">
                <a:solidFill>
                  <a:schemeClr val="lt1"/>
                </a:solidFill>
                <a:latin typeface="Calibri"/>
                <a:ea typeface="Calibri"/>
                <a:cs typeface="Calibri"/>
                <a:sym typeface="Calibri"/>
              </a:rPr>
              <a:t>Moreover, Your servant will be warned by them; / If He keeps them, he will be greatly rewarded, but who can discern his errors? / Clear me from hidden faults. </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9" name="Shape 319"/>
        <p:cNvGrpSpPr/>
        <p:nvPr/>
      </p:nvGrpSpPr>
      <p:grpSpPr>
        <a:xfrm>
          <a:off x="0" y="0"/>
          <a:ext cx="0" cy="0"/>
          <a:chOff x="0" y="0"/>
          <a:chExt cx="0" cy="0"/>
        </a:xfrm>
      </p:grpSpPr>
      <p:sp>
        <p:nvSpPr>
          <p:cNvPr id="320" name="Shape 320"/>
          <p:cNvSpPr txBox="1"/>
          <p:nvPr>
            <p:ph idx="1" type="body"/>
          </p:nvPr>
        </p:nvSpPr>
        <p:spPr>
          <a:xfrm>
            <a:off x="254000" y="206062"/>
            <a:ext cx="11572711" cy="6207437"/>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5200" u="none" cap="none" strike="noStrike">
                <a:solidFill>
                  <a:schemeClr val="lt1"/>
                </a:solidFill>
                <a:latin typeface="Calibri"/>
                <a:ea typeface="Calibri"/>
                <a:cs typeface="Calibri"/>
                <a:sym typeface="Calibri"/>
              </a:rPr>
              <a:t>Keep Your servant away from iniquity, lest the evil doers have dominion over me. / And I shall be purified from my sins. / O Lord, my helper and Savior, / let the words of my mouth be according to Your will / and the meditation of my heart be acceptable before You. / </a:t>
            </a:r>
            <a:r>
              <a:rPr b="0" i="1" lang="en-US" sz="5200" u="none" cap="none" strike="noStrike">
                <a:solidFill>
                  <a:schemeClr val="lt1"/>
                </a:solidFill>
                <a:latin typeface="Calibri"/>
                <a:ea typeface="Calibri"/>
                <a:cs typeface="Calibri"/>
                <a:sym typeface="Calibri"/>
              </a:rPr>
              <a:t>And to You belongs praise, O God…Barekmor</a:t>
            </a:r>
          </a:p>
          <a:p>
            <a:pPr indent="0" lvl="0" marL="0" marR="0" rtl="0" algn="l">
              <a:lnSpc>
                <a:spcPct val="100000"/>
              </a:lnSpc>
              <a:spcBef>
                <a:spcPts val="1000"/>
              </a:spcBef>
              <a:buClr>
                <a:schemeClr val="lt1"/>
              </a:buClr>
              <a:buSzPct val="25000"/>
              <a:buFont typeface="Arial"/>
              <a:buNone/>
            </a:pPr>
            <a:r>
              <a:t/>
            </a:r>
            <a:endParaRPr b="0" i="0" sz="5200" u="none" cap="none" strike="noStrike">
              <a:solidFill>
                <a:schemeClr val="lt1"/>
              </a:solidFill>
              <a:latin typeface="Calibri"/>
              <a:ea typeface="Calibri"/>
              <a:cs typeface="Calibri"/>
              <a:sym typeface="Calibri"/>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4" name="Shape 324"/>
        <p:cNvGrpSpPr/>
        <p:nvPr/>
      </p:nvGrpSpPr>
      <p:grpSpPr>
        <a:xfrm>
          <a:off x="0" y="0"/>
          <a:ext cx="0" cy="0"/>
          <a:chOff x="0" y="0"/>
          <a:chExt cx="0" cy="0"/>
        </a:xfrm>
      </p:grpSpPr>
      <p:sp>
        <p:nvSpPr>
          <p:cNvPr id="325" name="Shape 325"/>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9" name="Shape 329"/>
        <p:cNvGrpSpPr/>
        <p:nvPr/>
      </p:nvGrpSpPr>
      <p:grpSpPr>
        <a:xfrm>
          <a:off x="0" y="0"/>
          <a:ext cx="0" cy="0"/>
          <a:chOff x="0" y="0"/>
          <a:chExt cx="0" cy="0"/>
        </a:xfrm>
      </p:grpSpPr>
      <p:sp>
        <p:nvSpPr>
          <p:cNvPr id="330" name="Shape 330"/>
          <p:cNvSpPr txBox="1"/>
          <p:nvPr>
            <p:ph idx="1" type="body"/>
          </p:nvPr>
        </p:nvSpPr>
        <p:spPr>
          <a:xfrm>
            <a:off x="266700" y="1689100"/>
            <a:ext cx="11560011" cy="47244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920" u="none" cap="none" strike="noStrike">
                <a:solidFill>
                  <a:schemeClr val="lt1"/>
                </a:solidFill>
                <a:latin typeface="Calibri"/>
                <a:ea typeface="Calibri"/>
                <a:cs typeface="Calibri"/>
                <a:sym typeface="Calibri"/>
              </a:rPr>
              <a:t>1. Christ is </a:t>
            </a:r>
            <a:r>
              <a:rPr b="1" i="0" lang="en-US" sz="5920" u="sng" cap="none" strike="noStrike">
                <a:solidFill>
                  <a:schemeClr val="lt1"/>
                </a:solidFill>
                <a:latin typeface="Calibri"/>
                <a:ea typeface="Calibri"/>
                <a:cs typeface="Calibri"/>
                <a:sym typeface="Calibri"/>
              </a:rPr>
              <a:t>ri</a:t>
            </a:r>
            <a:r>
              <a:rPr b="1" i="0" lang="en-US" sz="5920" u="none" cap="none" strike="noStrike">
                <a:solidFill>
                  <a:schemeClr val="lt1"/>
                </a:solidFill>
                <a:latin typeface="Calibri"/>
                <a:ea typeface="Calibri"/>
                <a:cs typeface="Calibri"/>
                <a:sym typeface="Calibri"/>
              </a:rPr>
              <a:t>-sen from </a:t>
            </a:r>
            <a:r>
              <a:rPr b="1" i="0" lang="en-US" sz="5920" u="sng" cap="none" strike="noStrike">
                <a:solidFill>
                  <a:schemeClr val="lt1"/>
                </a:solidFill>
                <a:latin typeface="Calibri"/>
                <a:ea typeface="Calibri"/>
                <a:cs typeface="Calibri"/>
                <a:sym typeface="Calibri"/>
              </a:rPr>
              <a:t>the</a:t>
            </a:r>
            <a:r>
              <a:rPr b="1" i="0" lang="en-US" sz="5920" u="none" cap="none" strike="noStrike">
                <a:solidFill>
                  <a:schemeClr val="lt1"/>
                </a:solidFill>
                <a:latin typeface="Calibri"/>
                <a:ea typeface="Calibri"/>
                <a:cs typeface="Calibri"/>
                <a:sym typeface="Calibri"/>
              </a:rPr>
              <a:t> dead</a:t>
            </a:r>
          </a:p>
          <a:p>
            <a:pPr indent="0" lvl="0" marL="0" marR="0" rtl="0" algn="l">
              <a:lnSpc>
                <a:spcPct val="100000"/>
              </a:lnSpc>
              <a:spcBef>
                <a:spcPts val="1000"/>
              </a:spcBef>
              <a:spcAft>
                <a:spcPts val="0"/>
              </a:spcAft>
              <a:buClr>
                <a:schemeClr val="lt1"/>
              </a:buClr>
              <a:buSzPct val="25000"/>
              <a:buFont typeface="Arial"/>
              <a:buNone/>
            </a:pPr>
            <a:r>
              <a:rPr b="1" i="0" lang="en-US" sz="5920" u="none" cap="none" strike="noStrike">
                <a:solidFill>
                  <a:schemeClr val="lt1"/>
                </a:solidFill>
                <a:latin typeface="Calibri"/>
                <a:ea typeface="Calibri"/>
                <a:cs typeface="Calibri"/>
                <a:sym typeface="Calibri"/>
              </a:rPr>
              <a:t>Trampling </a:t>
            </a:r>
            <a:r>
              <a:rPr b="1" i="0" lang="en-US" sz="5920" u="sng" cap="none" strike="noStrike">
                <a:solidFill>
                  <a:schemeClr val="lt1"/>
                </a:solidFill>
                <a:latin typeface="Calibri"/>
                <a:ea typeface="Calibri"/>
                <a:cs typeface="Calibri"/>
                <a:sym typeface="Calibri"/>
              </a:rPr>
              <a:t>down</a:t>
            </a:r>
            <a:r>
              <a:rPr b="1" i="0" lang="en-US" sz="5920" u="none" cap="none" strike="noStrike">
                <a:solidFill>
                  <a:schemeClr val="lt1"/>
                </a:solidFill>
                <a:latin typeface="Calibri"/>
                <a:ea typeface="Calibri"/>
                <a:cs typeface="Calibri"/>
                <a:sym typeface="Calibri"/>
              </a:rPr>
              <a:t> death by </a:t>
            </a:r>
            <a:r>
              <a:rPr b="1" i="0" lang="en-US" sz="5920" u="sng" cap="none" strike="noStrike">
                <a:solidFill>
                  <a:schemeClr val="lt1"/>
                </a:solidFill>
                <a:latin typeface="Calibri"/>
                <a:ea typeface="Calibri"/>
                <a:cs typeface="Calibri"/>
                <a:sym typeface="Calibri"/>
              </a:rPr>
              <a:t>His</a:t>
            </a:r>
            <a:r>
              <a:rPr b="1" i="0" lang="en-US" sz="5920" u="none" cap="none" strike="noStrike">
                <a:solidFill>
                  <a:schemeClr val="lt1"/>
                </a:solidFill>
                <a:latin typeface="Calibri"/>
                <a:ea typeface="Calibri"/>
                <a:cs typeface="Calibri"/>
                <a:sym typeface="Calibri"/>
              </a:rPr>
              <a:t> death! </a:t>
            </a:r>
          </a:p>
          <a:p>
            <a:pPr indent="0" lvl="0" marL="0" marR="0" rtl="0" algn="l">
              <a:lnSpc>
                <a:spcPct val="100000"/>
              </a:lnSpc>
              <a:spcBef>
                <a:spcPts val="1000"/>
              </a:spcBef>
              <a:spcAft>
                <a:spcPts val="0"/>
              </a:spcAft>
              <a:buClr>
                <a:schemeClr val="lt1"/>
              </a:buClr>
              <a:buSzPct val="25000"/>
              <a:buFont typeface="Arial"/>
              <a:buNone/>
            </a:pPr>
            <a:r>
              <a:rPr b="1" i="0" lang="en-US" sz="5920" u="none" cap="none" strike="noStrike">
                <a:solidFill>
                  <a:schemeClr val="lt1"/>
                </a:solidFill>
                <a:latin typeface="Calibri"/>
                <a:ea typeface="Calibri"/>
                <a:cs typeface="Calibri"/>
                <a:sym typeface="Calibri"/>
              </a:rPr>
              <a:t>Rejoice </a:t>
            </a:r>
            <a:r>
              <a:rPr b="1" i="0" lang="en-US" sz="5920" u="sng" cap="none" strike="noStrike">
                <a:solidFill>
                  <a:schemeClr val="lt1"/>
                </a:solidFill>
                <a:latin typeface="Calibri"/>
                <a:ea typeface="Calibri"/>
                <a:cs typeface="Calibri"/>
                <a:sym typeface="Calibri"/>
              </a:rPr>
              <a:t>O</a:t>
            </a:r>
            <a:r>
              <a:rPr b="1" i="0" lang="en-US" sz="5920" u="none" cap="none" strike="noStrike">
                <a:solidFill>
                  <a:schemeClr val="lt1"/>
                </a:solidFill>
                <a:latin typeface="Calibri"/>
                <a:ea typeface="Calibri"/>
                <a:cs typeface="Calibri"/>
                <a:sym typeface="Calibri"/>
              </a:rPr>
              <a:t>  belov`</a:t>
            </a:r>
            <a:r>
              <a:rPr b="1" i="0" lang="en-US" sz="5920" u="sng" cap="none" strike="noStrike">
                <a:solidFill>
                  <a:schemeClr val="lt1"/>
                </a:solidFill>
                <a:latin typeface="Calibri"/>
                <a:ea typeface="Calibri"/>
                <a:cs typeface="Calibri"/>
                <a:sym typeface="Calibri"/>
              </a:rPr>
              <a:t>ed</a:t>
            </a:r>
            <a:r>
              <a:rPr b="1" i="0" lang="en-US" sz="5920" u="none" cap="none" strike="noStrike">
                <a:solidFill>
                  <a:schemeClr val="lt1"/>
                </a:solidFill>
                <a:latin typeface="Calibri"/>
                <a:ea typeface="Calibri"/>
                <a:cs typeface="Calibri"/>
                <a:sym typeface="Calibri"/>
              </a:rPr>
              <a:t> Church!</a:t>
            </a:r>
          </a:p>
          <a:p>
            <a:pPr indent="0" lvl="0" marL="0" marR="0" rtl="0" algn="l">
              <a:lnSpc>
                <a:spcPct val="100000"/>
              </a:lnSpc>
              <a:spcBef>
                <a:spcPts val="1000"/>
              </a:spcBef>
              <a:buClr>
                <a:schemeClr val="lt1"/>
              </a:buClr>
              <a:buSzPct val="25000"/>
              <a:buFont typeface="Arial"/>
              <a:buNone/>
            </a:pPr>
            <a:r>
              <a:rPr b="1" i="0" lang="en-US" sz="5920" u="none" cap="none" strike="noStrike">
                <a:solidFill>
                  <a:schemeClr val="lt1"/>
                </a:solidFill>
                <a:latin typeface="Calibri"/>
                <a:ea typeface="Calibri"/>
                <a:cs typeface="Calibri"/>
                <a:sym typeface="Calibri"/>
              </a:rPr>
              <a:t>And exa</a:t>
            </a:r>
            <a:r>
              <a:rPr b="1" i="0" lang="en-US" sz="5920" u="sng" cap="none" strike="noStrike">
                <a:solidFill>
                  <a:schemeClr val="lt1"/>
                </a:solidFill>
                <a:latin typeface="Calibri"/>
                <a:ea typeface="Calibri"/>
                <a:cs typeface="Calibri"/>
                <a:sym typeface="Calibri"/>
              </a:rPr>
              <a:t>lt</a:t>
            </a:r>
            <a:r>
              <a:rPr b="1" i="0" lang="en-US" sz="5920" u="none" cap="none" strike="noStrike">
                <a:solidFill>
                  <a:schemeClr val="lt1"/>
                </a:solidFill>
                <a:latin typeface="Calibri"/>
                <a:ea typeface="Calibri"/>
                <a:cs typeface="Calibri"/>
                <a:sym typeface="Calibri"/>
              </a:rPr>
              <a:t> the Livi</a:t>
            </a:r>
            <a:r>
              <a:rPr b="1" i="0" lang="en-US" sz="5920" u="sng" cap="none" strike="noStrike">
                <a:solidFill>
                  <a:schemeClr val="lt1"/>
                </a:solidFill>
                <a:latin typeface="Calibri"/>
                <a:ea typeface="Calibri"/>
                <a:cs typeface="Calibri"/>
                <a:sym typeface="Calibri"/>
              </a:rPr>
              <a:t>ng</a:t>
            </a:r>
            <a:r>
              <a:rPr b="1" i="0" lang="en-US" sz="5920" u="none" cap="none" strike="noStrike">
                <a:solidFill>
                  <a:schemeClr val="lt1"/>
                </a:solidFill>
                <a:latin typeface="Calibri"/>
                <a:ea typeface="Calibri"/>
                <a:cs typeface="Calibri"/>
                <a:sym typeface="Calibri"/>
              </a:rPr>
              <a:t> One</a:t>
            </a:r>
          </a:p>
        </p:txBody>
      </p:sp>
      <p:sp>
        <p:nvSpPr>
          <p:cNvPr id="331" name="Shape 331"/>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000" u="none" cap="none" strike="noStrike">
                <a:solidFill>
                  <a:schemeClr val="lt1"/>
                </a:solidFill>
                <a:latin typeface="Calibri"/>
                <a:ea typeface="Calibri"/>
                <a:cs typeface="Calibri"/>
                <a:sym typeface="Calibri"/>
              </a:rPr>
              <a:t>ENIYONO</a:t>
            </a:r>
            <a:br>
              <a:rPr b="0" i="0" lang="en-US" sz="4000" u="none" cap="none" strike="noStrike">
                <a:solidFill>
                  <a:schemeClr val="lt1"/>
                </a:solidFill>
                <a:latin typeface="Calibri"/>
                <a:ea typeface="Calibri"/>
                <a:cs typeface="Calibri"/>
                <a:sym typeface="Calibri"/>
              </a:rPr>
            </a:br>
            <a:r>
              <a:rPr b="0" i="1" lang="en-US" sz="4000" u="none" cap="none" strike="noStrike">
                <a:solidFill>
                  <a:schemeClr val="lt1"/>
                </a:solidFill>
                <a:latin typeface="Calibri"/>
                <a:ea typeface="Calibri"/>
                <a:cs typeface="Calibri"/>
                <a:sym typeface="Calibri"/>
              </a:rPr>
              <a:t>(Shmayo m’ditho d’Malke/Mashiha jeevichezhunettu…)</a:t>
            </a: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5" name="Shape 335"/>
        <p:cNvGrpSpPr/>
        <p:nvPr/>
      </p:nvGrpSpPr>
      <p:grpSpPr>
        <a:xfrm>
          <a:off x="0" y="0"/>
          <a:ext cx="0" cy="0"/>
          <a:chOff x="0" y="0"/>
          <a:chExt cx="0" cy="0"/>
        </a:xfrm>
      </p:grpSpPr>
      <p:sp>
        <p:nvSpPr>
          <p:cNvPr id="336" name="Shape 336"/>
          <p:cNvSpPr txBox="1"/>
          <p:nvPr>
            <p:ph idx="1" type="body"/>
          </p:nvPr>
        </p:nvSpPr>
        <p:spPr>
          <a:xfrm>
            <a:off x="241300" y="292098"/>
            <a:ext cx="11585411" cy="634383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2. On Sun</a:t>
            </a:r>
            <a:r>
              <a:rPr b="0" i="0" lang="en-US" sz="6600" u="sng" cap="none" strike="noStrike">
                <a:solidFill>
                  <a:schemeClr val="lt1"/>
                </a:solidFill>
                <a:latin typeface="Calibri"/>
                <a:ea typeface="Calibri"/>
                <a:cs typeface="Calibri"/>
                <a:sym typeface="Calibri"/>
              </a:rPr>
              <a:t>day</a:t>
            </a:r>
            <a:r>
              <a:rPr b="0" i="0" lang="en-US" sz="6600" u="none" cap="none" strike="noStrike">
                <a:solidFill>
                  <a:schemeClr val="lt1"/>
                </a:solidFill>
                <a:latin typeface="Calibri"/>
                <a:ea typeface="Calibri"/>
                <a:cs typeface="Calibri"/>
                <a:sym typeface="Calibri"/>
              </a:rPr>
              <a:t>, Simon </a:t>
            </a:r>
            <a:r>
              <a:rPr b="0" i="0" lang="en-US" sz="6600" u="sng" cap="none" strike="noStrike">
                <a:solidFill>
                  <a:schemeClr val="lt1"/>
                </a:solidFill>
                <a:latin typeface="Calibri"/>
                <a:ea typeface="Calibri"/>
                <a:cs typeface="Calibri"/>
                <a:sym typeface="Calibri"/>
              </a:rPr>
              <a:t>Pe</a:t>
            </a:r>
            <a:r>
              <a:rPr b="0" i="0" lang="en-US" sz="6600" u="none" cap="none" strike="noStrike">
                <a:solidFill>
                  <a:schemeClr val="lt1"/>
                </a:solidFill>
                <a:latin typeface="Calibri"/>
                <a:ea typeface="Calibri"/>
                <a:cs typeface="Calibri"/>
                <a:sym typeface="Calibri"/>
              </a:rPr>
              <a:t>ter</a:t>
            </a:r>
          </a:p>
          <a:p>
            <a:pPr indent="0" lvl="0" marL="0" marR="0" rtl="0" algn="l">
              <a:lnSpc>
                <a:spcPct val="10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And John </a:t>
            </a:r>
            <a:r>
              <a:rPr b="0" i="0" lang="en-US" sz="6600" u="sng" cap="none" strike="noStrike">
                <a:solidFill>
                  <a:schemeClr val="lt1"/>
                </a:solidFill>
                <a:latin typeface="Calibri"/>
                <a:ea typeface="Calibri"/>
                <a:cs typeface="Calibri"/>
                <a:sym typeface="Calibri"/>
              </a:rPr>
              <a:t>ran</a:t>
            </a:r>
            <a:r>
              <a:rPr b="0" i="0" lang="en-US" sz="6600" u="none" cap="none" strike="noStrike">
                <a:solidFill>
                  <a:schemeClr val="lt1"/>
                </a:solidFill>
                <a:latin typeface="Calibri"/>
                <a:ea typeface="Calibri"/>
                <a:cs typeface="Calibri"/>
                <a:sym typeface="Calibri"/>
              </a:rPr>
              <a:t> to see </a:t>
            </a:r>
            <a:r>
              <a:rPr b="0" i="0" lang="en-US" sz="6600" u="sng" cap="none" strike="noStrike">
                <a:solidFill>
                  <a:schemeClr val="lt1"/>
                </a:solidFill>
                <a:latin typeface="Calibri"/>
                <a:ea typeface="Calibri"/>
                <a:cs typeface="Calibri"/>
                <a:sym typeface="Calibri"/>
              </a:rPr>
              <a:t>the</a:t>
            </a:r>
            <a:r>
              <a:rPr b="0" i="0" lang="en-US" sz="6600" u="none" cap="none" strike="noStrike">
                <a:solidFill>
                  <a:schemeClr val="lt1"/>
                </a:solidFill>
                <a:latin typeface="Calibri"/>
                <a:ea typeface="Calibri"/>
                <a:cs typeface="Calibri"/>
                <a:sym typeface="Calibri"/>
              </a:rPr>
              <a:t> tomb</a:t>
            </a:r>
          </a:p>
          <a:p>
            <a:pPr indent="0" lvl="0" marL="0" marR="0" rtl="0" algn="l">
              <a:lnSpc>
                <a:spcPct val="100000"/>
              </a:lnSpc>
              <a:spcBef>
                <a:spcPts val="1000"/>
              </a:spcBef>
              <a:spcAft>
                <a:spcPts val="0"/>
              </a:spcAft>
              <a:buClr>
                <a:schemeClr val="lt1"/>
              </a:buClr>
              <a:buSzPct val="25000"/>
              <a:buFont typeface="Arial"/>
              <a:buNone/>
            </a:pPr>
            <a:r>
              <a:rPr b="0" i="0" lang="en-US" sz="6600" u="none" cap="none" strike="noStrike">
                <a:solidFill>
                  <a:schemeClr val="lt1"/>
                </a:solidFill>
                <a:latin typeface="Calibri"/>
                <a:ea typeface="Calibri"/>
                <a:cs typeface="Calibri"/>
                <a:sym typeface="Calibri"/>
              </a:rPr>
              <a:t>To con</a:t>
            </a:r>
            <a:r>
              <a:rPr b="0" i="0" lang="en-US" sz="6600" u="sng" cap="none" strike="noStrike">
                <a:solidFill>
                  <a:schemeClr val="lt1"/>
                </a:solidFill>
                <a:latin typeface="Calibri"/>
                <a:ea typeface="Calibri"/>
                <a:cs typeface="Calibri"/>
                <a:sym typeface="Calibri"/>
              </a:rPr>
              <a:t>firm</a:t>
            </a:r>
            <a:r>
              <a:rPr b="0" i="0" lang="en-US" sz="6600" u="none" cap="none" strike="noStrike">
                <a:solidFill>
                  <a:schemeClr val="lt1"/>
                </a:solidFill>
                <a:latin typeface="Calibri"/>
                <a:ea typeface="Calibri"/>
                <a:cs typeface="Calibri"/>
                <a:sym typeface="Calibri"/>
              </a:rPr>
              <a:t> what they </a:t>
            </a:r>
            <a:r>
              <a:rPr b="0" i="0" lang="en-US" sz="6600" u="sng" cap="none" strike="noStrike">
                <a:solidFill>
                  <a:schemeClr val="lt1"/>
                </a:solidFill>
                <a:latin typeface="Calibri"/>
                <a:ea typeface="Calibri"/>
                <a:cs typeface="Calibri"/>
                <a:sym typeface="Calibri"/>
              </a:rPr>
              <a:t>had</a:t>
            </a:r>
            <a:r>
              <a:rPr b="0" i="0" lang="en-US" sz="6600" u="none" cap="none" strike="noStrike">
                <a:solidFill>
                  <a:schemeClr val="lt1"/>
                </a:solidFill>
                <a:latin typeface="Calibri"/>
                <a:ea typeface="Calibri"/>
                <a:cs typeface="Calibri"/>
                <a:sym typeface="Calibri"/>
              </a:rPr>
              <a:t> heard</a:t>
            </a:r>
          </a:p>
          <a:p>
            <a:pPr indent="0" lvl="0" marL="0" marR="0" rtl="0" algn="l">
              <a:lnSpc>
                <a:spcPct val="10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That their </a:t>
            </a:r>
            <a:r>
              <a:rPr b="0" i="0" lang="en-US" sz="6600" u="sng" cap="none" strike="noStrike">
                <a:solidFill>
                  <a:schemeClr val="lt1"/>
                </a:solidFill>
                <a:latin typeface="Calibri"/>
                <a:ea typeface="Calibri"/>
                <a:cs typeface="Calibri"/>
                <a:sym typeface="Calibri"/>
              </a:rPr>
              <a:t>Ma</a:t>
            </a:r>
            <a:r>
              <a:rPr b="0" i="0" lang="en-US" sz="6600" u="none" cap="none" strike="noStrike">
                <a:solidFill>
                  <a:schemeClr val="lt1"/>
                </a:solidFill>
                <a:latin typeface="Calibri"/>
                <a:ea typeface="Calibri"/>
                <a:cs typeface="Calibri"/>
                <a:sym typeface="Calibri"/>
              </a:rPr>
              <a:t>ster had </a:t>
            </a:r>
            <a:r>
              <a:rPr b="0" i="0" lang="en-US" sz="6600" u="sng" cap="none" strike="noStrike">
                <a:solidFill>
                  <a:schemeClr val="lt1"/>
                </a:solidFill>
                <a:latin typeface="Calibri"/>
                <a:ea typeface="Calibri"/>
                <a:cs typeface="Calibri"/>
                <a:sym typeface="Calibri"/>
              </a:rPr>
              <a:t>ri</a:t>
            </a:r>
            <a:r>
              <a:rPr b="0" i="0" lang="en-US" sz="6600" u="none" cap="none" strike="noStrike">
                <a:solidFill>
                  <a:schemeClr val="lt1"/>
                </a:solidFill>
                <a:latin typeface="Calibri"/>
                <a:ea typeface="Calibri"/>
                <a:cs typeface="Calibri"/>
                <a:sym typeface="Calibri"/>
              </a:rPr>
              <a:t>sen</a:t>
            </a: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x="0" y="0"/>
          <a:ext cx="0" cy="0"/>
          <a:chOff x="0" y="0"/>
          <a:chExt cx="0" cy="0"/>
        </a:xfrm>
      </p:grpSpPr>
      <p:sp>
        <p:nvSpPr>
          <p:cNvPr id="341" name="Shape 341"/>
          <p:cNvSpPr txBox="1"/>
          <p:nvPr>
            <p:ph idx="1" type="body"/>
          </p:nvPr>
        </p:nvSpPr>
        <p:spPr>
          <a:xfrm>
            <a:off x="241300" y="292098"/>
            <a:ext cx="11585411" cy="634383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3. Recon</a:t>
            </a:r>
            <a:r>
              <a:rPr b="1" i="0" lang="en-US" sz="6600" u="sng" cap="none" strike="noStrike">
                <a:solidFill>
                  <a:schemeClr val="lt1"/>
                </a:solidFill>
                <a:latin typeface="Calibri"/>
                <a:ea typeface="Calibri"/>
                <a:cs typeface="Calibri"/>
                <a:sym typeface="Calibri"/>
              </a:rPr>
              <a:t>cile</a:t>
            </a:r>
            <a:r>
              <a:rPr b="1" i="0" lang="en-US" sz="6600" u="none" cap="none" strike="noStrike">
                <a:solidFill>
                  <a:schemeClr val="lt1"/>
                </a:solidFill>
                <a:latin typeface="Calibri"/>
                <a:ea typeface="Calibri"/>
                <a:cs typeface="Calibri"/>
                <a:sym typeface="Calibri"/>
              </a:rPr>
              <a:t> with us, </a:t>
            </a:r>
            <a:r>
              <a:rPr b="1" i="0" lang="en-US" sz="6600" u="sng" cap="none" strike="noStrike">
                <a:solidFill>
                  <a:schemeClr val="lt1"/>
                </a:solidFill>
                <a:latin typeface="Calibri"/>
                <a:ea typeface="Calibri"/>
                <a:cs typeface="Calibri"/>
                <a:sym typeface="Calibri"/>
              </a:rPr>
              <a:t>to</a:t>
            </a:r>
            <a:r>
              <a:rPr b="1" i="0" lang="en-US" sz="6600" u="none" cap="none" strike="noStrike">
                <a:solidFill>
                  <a:schemeClr val="lt1"/>
                </a:solidFill>
                <a:latin typeface="Calibri"/>
                <a:ea typeface="Calibri"/>
                <a:cs typeface="Calibri"/>
                <a:sym typeface="Calibri"/>
              </a:rPr>
              <a:t>day,</a:t>
            </a:r>
          </a:p>
          <a:p>
            <a:pPr indent="0" lvl="0" marL="0" marR="0" rtl="0" algn="l">
              <a:lnSpc>
                <a:spcPct val="10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The day </a:t>
            </a:r>
            <a:r>
              <a:rPr b="1" i="0" lang="en-US" sz="6600" u="sng" cap="none" strike="noStrike">
                <a:solidFill>
                  <a:schemeClr val="lt1"/>
                </a:solidFill>
                <a:latin typeface="Calibri"/>
                <a:ea typeface="Calibri"/>
                <a:cs typeface="Calibri"/>
                <a:sym typeface="Calibri"/>
              </a:rPr>
              <a:t>of</a:t>
            </a:r>
            <a:r>
              <a:rPr b="1" i="0" lang="en-US" sz="6600" u="none" cap="none" strike="noStrike">
                <a:solidFill>
                  <a:schemeClr val="lt1"/>
                </a:solidFill>
                <a:latin typeface="Calibri"/>
                <a:ea typeface="Calibri"/>
                <a:cs typeface="Calibri"/>
                <a:sym typeface="Calibri"/>
              </a:rPr>
              <a:t> Resur</a:t>
            </a:r>
            <a:r>
              <a:rPr b="1" i="0" lang="en-US" sz="6600" u="sng" cap="none" strike="noStrike">
                <a:solidFill>
                  <a:schemeClr val="lt1"/>
                </a:solidFill>
                <a:latin typeface="Calibri"/>
                <a:ea typeface="Calibri"/>
                <a:cs typeface="Calibri"/>
                <a:sym typeface="Calibri"/>
              </a:rPr>
              <a:t>rec</a:t>
            </a:r>
            <a:r>
              <a:rPr b="1" i="0" lang="en-US" sz="6600" u="none" cap="none" strike="noStrike">
                <a:solidFill>
                  <a:schemeClr val="lt1"/>
                </a:solidFill>
                <a:latin typeface="Calibri"/>
                <a:ea typeface="Calibri"/>
                <a:cs typeface="Calibri"/>
                <a:sym typeface="Calibri"/>
              </a:rPr>
              <a:t>tion</a:t>
            </a:r>
          </a:p>
          <a:p>
            <a:pPr indent="0" lvl="0" marL="0" marR="0" rtl="0" algn="l">
              <a:lnSpc>
                <a:spcPct val="10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And for</a:t>
            </a:r>
            <a:r>
              <a:rPr b="1" i="0" lang="en-US" sz="6600" u="sng" cap="none" strike="noStrike">
                <a:solidFill>
                  <a:schemeClr val="lt1"/>
                </a:solidFill>
                <a:latin typeface="Calibri"/>
                <a:ea typeface="Calibri"/>
                <a:cs typeface="Calibri"/>
                <a:sym typeface="Calibri"/>
              </a:rPr>
              <a:t>give</a:t>
            </a:r>
            <a:r>
              <a:rPr b="1" i="0" lang="en-US" sz="6600" u="none" cap="none" strike="noStrike">
                <a:solidFill>
                  <a:schemeClr val="lt1"/>
                </a:solidFill>
                <a:latin typeface="Calibri"/>
                <a:ea typeface="Calibri"/>
                <a:cs typeface="Calibri"/>
                <a:sym typeface="Calibri"/>
              </a:rPr>
              <a:t> our of</a:t>
            </a:r>
            <a:r>
              <a:rPr b="1" i="0" lang="en-US" sz="6600" u="sng" cap="none" strike="noStrike">
                <a:solidFill>
                  <a:schemeClr val="lt1"/>
                </a:solidFill>
                <a:latin typeface="Calibri"/>
                <a:ea typeface="Calibri"/>
                <a:cs typeface="Calibri"/>
                <a:sym typeface="Calibri"/>
              </a:rPr>
              <a:t>fen</a:t>
            </a:r>
            <a:r>
              <a:rPr b="1" i="0" lang="en-US" sz="6600" u="none" cap="none" strike="noStrike">
                <a:solidFill>
                  <a:schemeClr val="lt1"/>
                </a:solidFill>
                <a:latin typeface="Calibri"/>
                <a:ea typeface="Calibri"/>
                <a:cs typeface="Calibri"/>
                <a:sym typeface="Calibri"/>
              </a:rPr>
              <a:t>ces</a:t>
            </a:r>
          </a:p>
          <a:p>
            <a:pPr indent="0" lvl="0" marL="0" marR="0" rtl="0" algn="l">
              <a:lnSpc>
                <a:spcPct val="100000"/>
              </a:lnSpc>
              <a:spcBef>
                <a:spcPts val="1000"/>
              </a:spcBef>
              <a:buClr>
                <a:schemeClr val="lt1"/>
              </a:buClr>
              <a:buSzPct val="25000"/>
              <a:buFont typeface="Arial"/>
              <a:buNone/>
            </a:pPr>
            <a:r>
              <a:rPr b="1" i="0" lang="en-US" sz="6600" u="none" cap="none" strike="noStrike">
                <a:solidFill>
                  <a:schemeClr val="lt1"/>
                </a:solidFill>
                <a:latin typeface="Calibri"/>
                <a:ea typeface="Calibri"/>
                <a:cs typeface="Calibri"/>
                <a:sym typeface="Calibri"/>
              </a:rPr>
              <a:t>By Your </a:t>
            </a:r>
            <a:r>
              <a:rPr b="1" i="0" lang="en-US" sz="6600" u="sng" cap="none" strike="noStrike">
                <a:solidFill>
                  <a:schemeClr val="lt1"/>
                </a:solidFill>
                <a:latin typeface="Calibri"/>
                <a:ea typeface="Calibri"/>
                <a:cs typeface="Calibri"/>
                <a:sym typeface="Calibri"/>
              </a:rPr>
              <a:t>great</a:t>
            </a:r>
            <a:r>
              <a:rPr b="1" i="0" lang="en-US" sz="6600" u="none" cap="none" strike="noStrike">
                <a:solidFill>
                  <a:schemeClr val="lt1"/>
                </a:solidFill>
                <a:latin typeface="Calibri"/>
                <a:ea typeface="Calibri"/>
                <a:cs typeface="Calibri"/>
                <a:sym typeface="Calibri"/>
              </a:rPr>
              <a:t> loving </a:t>
            </a:r>
            <a:r>
              <a:rPr b="1" i="0" lang="en-US" sz="6600" u="sng" cap="none" strike="noStrike">
                <a:solidFill>
                  <a:schemeClr val="lt1"/>
                </a:solidFill>
                <a:latin typeface="Calibri"/>
                <a:ea typeface="Calibri"/>
                <a:cs typeface="Calibri"/>
                <a:sym typeface="Calibri"/>
              </a:rPr>
              <a:t>kind</a:t>
            </a:r>
            <a:r>
              <a:rPr b="1" i="0" lang="en-US" sz="6600" u="none" cap="none" strike="noStrike">
                <a:solidFill>
                  <a:schemeClr val="lt1"/>
                </a:solidFill>
                <a:latin typeface="Calibri"/>
                <a:ea typeface="Calibri"/>
                <a:cs typeface="Calibri"/>
                <a:sym typeface="Calibri"/>
              </a:rPr>
              <a:t>ness</a:t>
            </a: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5" name="Shape 345"/>
        <p:cNvGrpSpPr/>
        <p:nvPr/>
      </p:nvGrpSpPr>
      <p:grpSpPr>
        <a:xfrm>
          <a:off x="0" y="0"/>
          <a:ext cx="0" cy="0"/>
          <a:chOff x="0" y="0"/>
          <a:chExt cx="0" cy="0"/>
        </a:xfrm>
      </p:grpSpPr>
      <p:sp>
        <p:nvSpPr>
          <p:cNvPr id="346" name="Shape 346"/>
          <p:cNvSpPr txBox="1"/>
          <p:nvPr>
            <p:ph idx="1" type="body"/>
          </p:nvPr>
        </p:nvSpPr>
        <p:spPr>
          <a:xfrm>
            <a:off x="241300" y="292100"/>
            <a:ext cx="11585411" cy="61214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7400" u="none" cap="none" strike="noStrike">
                <a:solidFill>
                  <a:schemeClr val="lt1"/>
                </a:solidFill>
                <a:latin typeface="Calibri"/>
                <a:ea typeface="Calibri"/>
                <a:cs typeface="Calibri"/>
                <a:sym typeface="Calibri"/>
              </a:rPr>
              <a:t>4. Churches </a:t>
            </a:r>
            <a:r>
              <a:rPr b="0" i="0" lang="en-US" sz="7400" u="sng" cap="none" strike="noStrike">
                <a:solidFill>
                  <a:schemeClr val="lt1"/>
                </a:solidFill>
                <a:latin typeface="Calibri"/>
                <a:ea typeface="Calibri"/>
                <a:cs typeface="Calibri"/>
                <a:sym typeface="Calibri"/>
              </a:rPr>
              <a:t>and</a:t>
            </a:r>
            <a:r>
              <a:rPr b="0" i="0" lang="en-US" sz="7400" u="none" cap="none" strike="noStrike">
                <a:solidFill>
                  <a:schemeClr val="lt1"/>
                </a:solidFill>
                <a:latin typeface="Calibri"/>
                <a:ea typeface="Calibri"/>
                <a:cs typeface="Calibri"/>
                <a:sym typeface="Calibri"/>
              </a:rPr>
              <a:t> mona</a:t>
            </a:r>
            <a:r>
              <a:rPr b="0" i="0" lang="en-US" sz="7400" u="sng" cap="none" strike="noStrike">
                <a:solidFill>
                  <a:schemeClr val="lt1"/>
                </a:solidFill>
                <a:latin typeface="Calibri"/>
                <a:ea typeface="Calibri"/>
                <a:cs typeface="Calibri"/>
                <a:sym typeface="Calibri"/>
              </a:rPr>
              <a:t>ster</a:t>
            </a:r>
            <a:r>
              <a:rPr b="0" i="0" lang="en-US" sz="7400" u="none" cap="none" strike="noStrike">
                <a:solidFill>
                  <a:schemeClr val="lt1"/>
                </a:solidFill>
                <a:latin typeface="Calibri"/>
                <a:ea typeface="Calibri"/>
                <a:cs typeface="Calibri"/>
                <a:sym typeface="Calibri"/>
              </a:rPr>
              <a:t>ies</a:t>
            </a:r>
          </a:p>
          <a:p>
            <a:pPr indent="0" lvl="0" marL="0" marR="0" rtl="0" algn="l">
              <a:lnSpc>
                <a:spcPct val="100000"/>
              </a:lnSpc>
              <a:spcBef>
                <a:spcPts val="1000"/>
              </a:spcBef>
              <a:spcAft>
                <a:spcPts val="0"/>
              </a:spcAft>
              <a:buClr>
                <a:schemeClr val="lt1"/>
              </a:buClr>
              <a:buSzPct val="25000"/>
              <a:buFont typeface="Arial"/>
              <a:buNone/>
            </a:pPr>
            <a:r>
              <a:rPr b="0" i="0" lang="en-US" sz="7400" u="none" cap="none" strike="noStrike">
                <a:solidFill>
                  <a:schemeClr val="lt1"/>
                </a:solidFill>
                <a:latin typeface="Calibri"/>
                <a:ea typeface="Calibri"/>
                <a:cs typeface="Calibri"/>
                <a:sym typeface="Calibri"/>
              </a:rPr>
              <a:t>Offer </a:t>
            </a:r>
            <a:r>
              <a:rPr b="0" i="0" lang="en-US" sz="7400" u="sng" cap="none" strike="noStrike">
                <a:solidFill>
                  <a:schemeClr val="lt1"/>
                </a:solidFill>
                <a:latin typeface="Calibri"/>
                <a:ea typeface="Calibri"/>
                <a:cs typeface="Calibri"/>
                <a:sym typeface="Calibri"/>
              </a:rPr>
              <a:t>praise</a:t>
            </a:r>
            <a:r>
              <a:rPr b="0" i="0" lang="en-US" sz="7400" u="none" cap="none" strike="noStrike">
                <a:solidFill>
                  <a:schemeClr val="lt1"/>
                </a:solidFill>
                <a:latin typeface="Calibri"/>
                <a:ea typeface="Calibri"/>
                <a:cs typeface="Calibri"/>
                <a:sym typeface="Calibri"/>
              </a:rPr>
              <a:t> this ho</a:t>
            </a:r>
            <a:r>
              <a:rPr b="0" i="0" lang="en-US" sz="7400" u="sng" cap="none" strike="noStrike">
                <a:solidFill>
                  <a:schemeClr val="lt1"/>
                </a:solidFill>
                <a:latin typeface="Calibri"/>
                <a:ea typeface="Calibri"/>
                <a:cs typeface="Calibri"/>
                <a:sym typeface="Calibri"/>
              </a:rPr>
              <a:t>ly</a:t>
            </a:r>
            <a:r>
              <a:rPr b="0" i="0" lang="en-US" sz="7400" u="none" cap="none" strike="noStrike">
                <a:solidFill>
                  <a:schemeClr val="lt1"/>
                </a:solidFill>
                <a:latin typeface="Calibri"/>
                <a:ea typeface="Calibri"/>
                <a:cs typeface="Calibri"/>
                <a:sym typeface="Calibri"/>
              </a:rPr>
              <a:t> day</a:t>
            </a:r>
          </a:p>
          <a:p>
            <a:pPr indent="0" lvl="0" marL="0" marR="0" rtl="0" algn="l">
              <a:lnSpc>
                <a:spcPct val="100000"/>
              </a:lnSpc>
              <a:spcBef>
                <a:spcPts val="1000"/>
              </a:spcBef>
              <a:spcAft>
                <a:spcPts val="0"/>
              </a:spcAft>
              <a:buClr>
                <a:schemeClr val="lt1"/>
              </a:buClr>
              <a:buSzPct val="25000"/>
              <a:buFont typeface="Arial"/>
              <a:buNone/>
            </a:pPr>
            <a:r>
              <a:rPr b="0" i="0" lang="en-US" sz="7400" u="none" cap="none" strike="noStrike">
                <a:solidFill>
                  <a:schemeClr val="lt1"/>
                </a:solidFill>
                <a:latin typeface="Calibri"/>
                <a:ea typeface="Calibri"/>
                <a:cs typeface="Calibri"/>
                <a:sym typeface="Calibri"/>
              </a:rPr>
              <a:t>And sing </a:t>
            </a:r>
            <a:r>
              <a:rPr b="0" i="0" lang="en-US" sz="7400" u="sng" cap="none" strike="noStrike">
                <a:solidFill>
                  <a:schemeClr val="lt1"/>
                </a:solidFill>
                <a:latin typeface="Calibri"/>
                <a:ea typeface="Calibri"/>
                <a:cs typeface="Calibri"/>
                <a:sym typeface="Calibri"/>
              </a:rPr>
              <a:t>glo</a:t>
            </a:r>
            <a:r>
              <a:rPr b="0" i="0" lang="en-US" sz="7400" u="none" cap="none" strike="noStrike">
                <a:solidFill>
                  <a:schemeClr val="lt1"/>
                </a:solidFill>
                <a:latin typeface="Calibri"/>
                <a:ea typeface="Calibri"/>
                <a:cs typeface="Calibri"/>
                <a:sym typeface="Calibri"/>
              </a:rPr>
              <a:t>ry and </a:t>
            </a:r>
            <a:r>
              <a:rPr b="0" i="0" lang="en-US" sz="7400" u="sng" cap="none" strike="noStrike">
                <a:solidFill>
                  <a:schemeClr val="lt1"/>
                </a:solidFill>
                <a:latin typeface="Calibri"/>
                <a:ea typeface="Calibri"/>
                <a:cs typeface="Calibri"/>
                <a:sym typeface="Calibri"/>
              </a:rPr>
              <a:t>re</a:t>
            </a:r>
            <a:r>
              <a:rPr b="0" i="0" lang="en-US" sz="7400" u="none" cap="none" strike="noStrike">
                <a:solidFill>
                  <a:schemeClr val="lt1"/>
                </a:solidFill>
                <a:latin typeface="Calibri"/>
                <a:ea typeface="Calibri"/>
                <a:cs typeface="Calibri"/>
                <a:sym typeface="Calibri"/>
              </a:rPr>
              <a:t>joice</a:t>
            </a:r>
          </a:p>
          <a:p>
            <a:pPr indent="0" lvl="0" marL="0" marR="0" rtl="0" algn="l">
              <a:lnSpc>
                <a:spcPct val="100000"/>
              </a:lnSpc>
              <a:spcBef>
                <a:spcPts val="1000"/>
              </a:spcBef>
              <a:buClr>
                <a:schemeClr val="lt1"/>
              </a:buClr>
              <a:buSzPct val="25000"/>
              <a:buFont typeface="Arial"/>
              <a:buNone/>
            </a:pPr>
            <a:r>
              <a:rPr b="0" i="0" lang="en-US" sz="7400" u="none" cap="none" strike="noStrike">
                <a:solidFill>
                  <a:schemeClr val="lt1"/>
                </a:solidFill>
                <a:latin typeface="Calibri"/>
                <a:ea typeface="Calibri"/>
                <a:cs typeface="Calibri"/>
                <a:sym typeface="Calibri"/>
              </a:rPr>
              <a:t>In the </a:t>
            </a:r>
            <a:r>
              <a:rPr b="0" i="0" lang="en-US" sz="7400" u="sng" cap="none" strike="noStrike">
                <a:solidFill>
                  <a:schemeClr val="lt1"/>
                </a:solidFill>
                <a:latin typeface="Calibri"/>
                <a:ea typeface="Calibri"/>
                <a:cs typeface="Calibri"/>
                <a:sym typeface="Calibri"/>
              </a:rPr>
              <a:t>Son’s</a:t>
            </a:r>
            <a:r>
              <a:rPr b="0" i="0" lang="en-US" sz="7400" u="none" cap="none" strike="noStrike">
                <a:solidFill>
                  <a:schemeClr val="lt1"/>
                </a:solidFill>
                <a:latin typeface="Calibri"/>
                <a:ea typeface="Calibri"/>
                <a:cs typeface="Calibri"/>
                <a:sym typeface="Calibri"/>
              </a:rPr>
              <a:t> resur</a:t>
            </a:r>
            <a:r>
              <a:rPr b="0" i="0" lang="en-US" sz="7400" u="sng" cap="none" strike="noStrike">
                <a:solidFill>
                  <a:schemeClr val="lt1"/>
                </a:solidFill>
                <a:latin typeface="Calibri"/>
                <a:ea typeface="Calibri"/>
                <a:cs typeface="Calibri"/>
                <a:sym typeface="Calibri"/>
              </a:rPr>
              <a:t>rec</a:t>
            </a:r>
            <a:r>
              <a:rPr b="0" i="0" lang="en-US" sz="7400" u="none" cap="none" strike="noStrike">
                <a:solidFill>
                  <a:schemeClr val="lt1"/>
                </a:solidFill>
                <a:latin typeface="Calibri"/>
                <a:ea typeface="Calibri"/>
                <a:cs typeface="Calibri"/>
                <a:sym typeface="Calibri"/>
              </a:rPr>
              <a:t>tion. </a:t>
            </a:r>
            <a:r>
              <a:rPr b="0" i="1" lang="en-US" sz="7400" u="none" cap="none" strike="noStrike">
                <a:solidFill>
                  <a:schemeClr val="lt1"/>
                </a:solidFill>
                <a:latin typeface="Calibri"/>
                <a:ea typeface="Calibri"/>
                <a:cs typeface="Calibri"/>
                <a:sym typeface="Calibri"/>
              </a:rPr>
              <a:t>Barekmor</a:t>
            </a: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0" name="Shape 350"/>
        <p:cNvGrpSpPr/>
        <p:nvPr/>
      </p:nvGrpSpPr>
      <p:grpSpPr>
        <a:xfrm>
          <a:off x="0" y="0"/>
          <a:ext cx="0" cy="0"/>
          <a:chOff x="0" y="0"/>
          <a:chExt cx="0" cy="0"/>
        </a:xfrm>
      </p:grpSpPr>
      <p:sp>
        <p:nvSpPr>
          <p:cNvPr id="351" name="Shape 351"/>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type="title"/>
          </p:nvPr>
        </p:nvSpPr>
        <p:spPr>
          <a:xfrm>
            <a:off x="838200" y="187023"/>
            <a:ext cx="10515599"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QAUMO</a:t>
            </a:r>
          </a:p>
        </p:txBody>
      </p:sp>
      <p:sp>
        <p:nvSpPr>
          <p:cNvPr id="118" name="Shape 118"/>
          <p:cNvSpPr txBox="1"/>
          <p:nvPr>
            <p:ph idx="1" type="body"/>
          </p:nvPr>
        </p:nvSpPr>
        <p:spPr>
          <a:xfrm>
            <a:off x="328010" y="1265451"/>
            <a:ext cx="11728174" cy="527701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120" u="none" cap="none" strike="noStrike">
                <a:solidFill>
                  <a:schemeClr val="lt1"/>
                </a:solidFill>
                <a:latin typeface="Calibri"/>
                <a:ea typeface="Calibri"/>
                <a:cs typeface="Calibri"/>
                <a:sym typeface="Calibri"/>
              </a:rPr>
              <a:t>Holy art Thou, O God!</a:t>
            </a:r>
          </a:p>
          <a:p>
            <a:pPr indent="0" lvl="0" marL="0" marR="0" rtl="0" algn="l">
              <a:lnSpc>
                <a:spcPct val="100000"/>
              </a:lnSpc>
              <a:spcBef>
                <a:spcPts val="1000"/>
              </a:spcBef>
              <a:spcAft>
                <a:spcPts val="0"/>
              </a:spcAft>
              <a:buClr>
                <a:schemeClr val="lt1"/>
              </a:buClr>
              <a:buSzPct val="25000"/>
              <a:buFont typeface="Arial"/>
              <a:buNone/>
            </a:pPr>
            <a:r>
              <a:rPr b="1" i="0" lang="en-US" sz="6120" u="none" cap="none" strike="noStrike">
                <a:solidFill>
                  <a:schemeClr val="lt1"/>
                </a:solidFill>
                <a:latin typeface="Calibri"/>
                <a:ea typeface="Calibri"/>
                <a:cs typeface="Calibri"/>
                <a:sym typeface="Calibri"/>
              </a:rPr>
              <a:t>Holy art Thou, Almighty!</a:t>
            </a:r>
          </a:p>
          <a:p>
            <a:pPr indent="0" lvl="0" marL="0" marR="0" rtl="0" algn="l">
              <a:lnSpc>
                <a:spcPct val="100000"/>
              </a:lnSpc>
              <a:spcBef>
                <a:spcPts val="1000"/>
              </a:spcBef>
              <a:spcAft>
                <a:spcPts val="0"/>
              </a:spcAft>
              <a:buClr>
                <a:schemeClr val="lt1"/>
              </a:buClr>
              <a:buSzPct val="25000"/>
              <a:buFont typeface="Arial"/>
              <a:buNone/>
            </a:pPr>
            <a:r>
              <a:rPr b="1" i="0" lang="en-US" sz="6120" u="none" cap="none" strike="noStrike">
                <a:solidFill>
                  <a:schemeClr val="lt1"/>
                </a:solidFill>
                <a:latin typeface="Calibri"/>
                <a:ea typeface="Calibri"/>
                <a:cs typeface="Calibri"/>
                <a:sym typeface="Calibri"/>
              </a:rPr>
              <a:t>Holy art Thou, Immortal!</a:t>
            </a:r>
          </a:p>
          <a:p>
            <a:pPr indent="0" lvl="0" marL="0" marR="0" rtl="0" algn="l">
              <a:lnSpc>
                <a:spcPct val="100000"/>
              </a:lnSpc>
              <a:spcBef>
                <a:spcPts val="1000"/>
              </a:spcBef>
              <a:buClr>
                <a:schemeClr val="lt1"/>
              </a:buClr>
              <a:buSzPct val="25000"/>
              <a:buFont typeface="Arial"/>
              <a:buNone/>
            </a:pPr>
            <a:r>
              <a:rPr b="1" i="0" lang="en-US" sz="6120" u="none" cap="none" strike="noStrike">
                <a:solidFill>
                  <a:schemeClr val="lt1"/>
                </a:solidFill>
                <a:latin typeface="Calibri"/>
                <a:ea typeface="Calibri"/>
                <a:cs typeface="Calibri"/>
                <a:sym typeface="Calibri"/>
              </a:rPr>
              <a:t>† Crucified for us, Have mercy upon us! </a:t>
            </a: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5" name="Shape 355"/>
        <p:cNvGrpSpPr/>
        <p:nvPr/>
      </p:nvGrpSpPr>
      <p:grpSpPr>
        <a:xfrm>
          <a:off x="0" y="0"/>
          <a:ext cx="0" cy="0"/>
          <a:chOff x="0" y="0"/>
          <a:chExt cx="0" cy="0"/>
        </a:xfrm>
      </p:grpSpPr>
      <p:sp>
        <p:nvSpPr>
          <p:cNvPr id="356" name="Shape 356"/>
          <p:cNvSpPr txBox="1"/>
          <p:nvPr>
            <p:ph idx="1" type="body"/>
          </p:nvPr>
        </p:nvSpPr>
        <p:spPr>
          <a:xfrm>
            <a:off x="241300" y="292098"/>
            <a:ext cx="11585411" cy="634092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5. God de</a:t>
            </a:r>
            <a:r>
              <a:rPr b="1" i="0" lang="en-US" sz="6600" u="sng" cap="none" strike="noStrike">
                <a:solidFill>
                  <a:schemeClr val="lt1"/>
                </a:solidFill>
                <a:latin typeface="Calibri"/>
                <a:ea typeface="Calibri"/>
                <a:cs typeface="Calibri"/>
                <a:sym typeface="Calibri"/>
              </a:rPr>
              <a:t>scen</a:t>
            </a:r>
            <a:r>
              <a:rPr b="1" i="0" lang="en-US" sz="6600" u="none" cap="none" strike="noStrike">
                <a:solidFill>
                  <a:schemeClr val="lt1"/>
                </a:solidFill>
                <a:latin typeface="Calibri"/>
                <a:ea typeface="Calibri"/>
                <a:cs typeface="Calibri"/>
                <a:sym typeface="Calibri"/>
              </a:rPr>
              <a:t>ded to She`ol</a:t>
            </a:r>
          </a:p>
          <a:p>
            <a:pPr indent="0" lvl="0" marL="0" marR="0" rtl="0" algn="l">
              <a:lnSpc>
                <a:spcPct val="10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To raise </a:t>
            </a:r>
            <a:r>
              <a:rPr b="1" i="0" lang="en-US" sz="6600" u="sng" cap="none" strike="noStrike">
                <a:solidFill>
                  <a:schemeClr val="lt1"/>
                </a:solidFill>
                <a:latin typeface="Calibri"/>
                <a:ea typeface="Calibri"/>
                <a:cs typeface="Calibri"/>
                <a:sym typeface="Calibri"/>
              </a:rPr>
              <a:t>the</a:t>
            </a:r>
            <a:r>
              <a:rPr b="1" i="0" lang="en-US" sz="6600" u="none" cap="none" strike="noStrike">
                <a:solidFill>
                  <a:schemeClr val="lt1"/>
                </a:solidFill>
                <a:latin typeface="Calibri"/>
                <a:ea typeface="Calibri"/>
                <a:cs typeface="Calibri"/>
                <a:sym typeface="Calibri"/>
              </a:rPr>
              <a:t> corrupt </a:t>
            </a:r>
            <a:r>
              <a:rPr b="1" i="0" lang="en-US" sz="6600" u="sng" cap="none" strike="noStrike">
                <a:solidFill>
                  <a:schemeClr val="lt1"/>
                </a:solidFill>
                <a:latin typeface="Calibri"/>
                <a:ea typeface="Calibri"/>
                <a:cs typeface="Calibri"/>
                <a:sym typeface="Calibri"/>
              </a:rPr>
              <a:t>i</a:t>
            </a:r>
            <a:r>
              <a:rPr b="1" i="0" lang="en-US" sz="6600" u="none" cap="none" strike="noStrike">
                <a:solidFill>
                  <a:schemeClr val="lt1"/>
                </a:solidFill>
                <a:latin typeface="Calibri"/>
                <a:ea typeface="Calibri"/>
                <a:cs typeface="Calibri"/>
                <a:sym typeface="Calibri"/>
              </a:rPr>
              <a:t>mage</a:t>
            </a:r>
          </a:p>
          <a:p>
            <a:pPr indent="0" lvl="0" marL="0" marR="0" rtl="0" algn="l">
              <a:lnSpc>
                <a:spcPct val="10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And re</a:t>
            </a:r>
            <a:r>
              <a:rPr b="1" i="0" lang="en-US" sz="6600" u="sng" cap="none" strike="noStrike">
                <a:solidFill>
                  <a:schemeClr val="lt1"/>
                </a:solidFill>
                <a:latin typeface="Calibri"/>
                <a:ea typeface="Calibri"/>
                <a:cs typeface="Calibri"/>
                <a:sym typeface="Calibri"/>
              </a:rPr>
              <a:t>new</a:t>
            </a:r>
            <a:r>
              <a:rPr b="1" i="0" lang="en-US" sz="6600" u="none" cap="none" strike="noStrike">
                <a:solidFill>
                  <a:schemeClr val="lt1"/>
                </a:solidFill>
                <a:latin typeface="Calibri"/>
                <a:ea typeface="Calibri"/>
                <a:cs typeface="Calibri"/>
                <a:sym typeface="Calibri"/>
              </a:rPr>
              <a:t> fallen </a:t>
            </a:r>
            <a:r>
              <a:rPr b="1" i="0" lang="en-US" sz="6600" u="sng" cap="none" strike="noStrike">
                <a:solidFill>
                  <a:schemeClr val="lt1"/>
                </a:solidFill>
                <a:latin typeface="Calibri"/>
                <a:ea typeface="Calibri"/>
                <a:cs typeface="Calibri"/>
                <a:sym typeface="Calibri"/>
              </a:rPr>
              <a:t>A</a:t>
            </a:r>
            <a:r>
              <a:rPr b="1" i="0" lang="en-US" sz="6600" u="none" cap="none" strike="noStrike">
                <a:solidFill>
                  <a:schemeClr val="lt1"/>
                </a:solidFill>
                <a:latin typeface="Calibri"/>
                <a:ea typeface="Calibri"/>
                <a:cs typeface="Calibri"/>
                <a:sym typeface="Calibri"/>
              </a:rPr>
              <a:t>dam</a:t>
            </a:r>
          </a:p>
          <a:p>
            <a:pPr indent="0" lvl="0" marL="0" marR="0" rtl="0" algn="l">
              <a:lnSpc>
                <a:spcPct val="100000"/>
              </a:lnSpc>
              <a:spcBef>
                <a:spcPts val="100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Who de</a:t>
            </a:r>
            <a:r>
              <a:rPr b="1" i="0" lang="en-US" sz="6600" u="sng" cap="none" strike="noStrike">
                <a:solidFill>
                  <a:schemeClr val="lt1"/>
                </a:solidFill>
                <a:latin typeface="Calibri"/>
                <a:ea typeface="Calibri"/>
                <a:cs typeface="Calibri"/>
                <a:sym typeface="Calibri"/>
              </a:rPr>
              <a:t>cayed</a:t>
            </a:r>
            <a:r>
              <a:rPr b="1" i="0" lang="en-US" sz="6600" u="none" cap="none" strike="noStrike">
                <a:solidFill>
                  <a:schemeClr val="lt1"/>
                </a:solidFill>
                <a:latin typeface="Calibri"/>
                <a:ea typeface="Calibri"/>
                <a:cs typeface="Calibri"/>
                <a:sym typeface="Calibri"/>
              </a:rPr>
              <a:t> and be</a:t>
            </a:r>
            <a:r>
              <a:rPr b="1" i="0" lang="en-US" sz="6600" u="sng" cap="none" strike="noStrike">
                <a:solidFill>
                  <a:schemeClr val="lt1"/>
                </a:solidFill>
                <a:latin typeface="Calibri"/>
                <a:ea typeface="Calibri"/>
                <a:cs typeface="Calibri"/>
                <a:sym typeface="Calibri"/>
              </a:rPr>
              <a:t>came</a:t>
            </a:r>
            <a:r>
              <a:rPr b="1" i="0" lang="en-US" sz="6600" u="none" cap="none" strike="noStrike">
                <a:solidFill>
                  <a:schemeClr val="lt1"/>
                </a:solidFill>
                <a:latin typeface="Calibri"/>
                <a:ea typeface="Calibri"/>
                <a:cs typeface="Calibri"/>
                <a:sym typeface="Calibri"/>
              </a:rPr>
              <a:t> old </a:t>
            </a:r>
          </a:p>
          <a:p>
            <a:pPr indent="0" lvl="0" marL="0" marR="0" rtl="0" algn="l">
              <a:lnSpc>
                <a:spcPct val="100000"/>
              </a:lnSpc>
              <a:spcBef>
                <a:spcPts val="1000"/>
              </a:spcBef>
              <a:buClr>
                <a:schemeClr val="lt1"/>
              </a:buClr>
              <a:buSzPct val="25000"/>
              <a:buFont typeface="Arial"/>
              <a:buNone/>
            </a:pPr>
            <a:r>
              <a:rPr b="1" i="0" lang="en-US" sz="6600" u="none" cap="none" strike="noStrike">
                <a:solidFill>
                  <a:schemeClr val="lt1"/>
                </a:solidFill>
                <a:latin typeface="Calibri"/>
                <a:ea typeface="Calibri"/>
                <a:cs typeface="Calibri"/>
                <a:sym typeface="Calibri"/>
              </a:rPr>
              <a:t>						…Kurielaison </a:t>
            </a: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0" name="Shape 360"/>
        <p:cNvGrpSpPr/>
        <p:nvPr/>
      </p:nvGrpSpPr>
      <p:grpSpPr>
        <a:xfrm>
          <a:off x="0" y="0"/>
          <a:ext cx="0" cy="0"/>
          <a:chOff x="0" y="0"/>
          <a:chExt cx="0" cy="0"/>
        </a:xfrm>
      </p:grpSpPr>
      <p:sp>
        <p:nvSpPr>
          <p:cNvPr id="361" name="Shape 361"/>
          <p:cNvSpPr txBox="1"/>
          <p:nvPr>
            <p:ph idx="1" type="body"/>
          </p:nvPr>
        </p:nvSpPr>
        <p:spPr>
          <a:xfrm>
            <a:off x="254000" y="1487487"/>
            <a:ext cx="11572711" cy="492601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Sing to the Lord a new song, His praise from the ends of the earth! Let those who go down to the sea in its fullness, the islands and their inhabitants, praise the Lord!</a:t>
            </a:r>
          </a:p>
        </p:txBody>
      </p:sp>
      <p:sp>
        <p:nvSpPr>
          <p:cNvPr id="362" name="Shape 362"/>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Isaiah 42:10-13, 45:8</a:t>
            </a: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6" name="Shape 366"/>
        <p:cNvGrpSpPr/>
        <p:nvPr/>
      </p:nvGrpSpPr>
      <p:grpSpPr>
        <a:xfrm>
          <a:off x="0" y="0"/>
          <a:ext cx="0" cy="0"/>
          <a:chOff x="0" y="0"/>
          <a:chExt cx="0" cy="0"/>
        </a:xfrm>
      </p:grpSpPr>
      <p:sp>
        <p:nvSpPr>
          <p:cNvPr id="367" name="Shape 367"/>
          <p:cNvSpPr txBox="1"/>
          <p:nvPr>
            <p:ph idx="1" type="body"/>
          </p:nvPr>
        </p:nvSpPr>
        <p:spPr>
          <a:xfrm>
            <a:off x="179172" y="161925"/>
            <a:ext cx="11598110" cy="6070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Let the desert and its villages rejoice! Let Kedar be meadows; let the inhabitants of steep rocks praise Him! Let them shout from the top of mountains. Let them give glory to the Lord and declare His glory in the islands!</a:t>
            </a: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1" name="Shape 371"/>
        <p:cNvGrpSpPr/>
        <p:nvPr/>
      </p:nvGrpSpPr>
      <p:grpSpPr>
        <a:xfrm>
          <a:off x="0" y="0"/>
          <a:ext cx="0" cy="0"/>
          <a:chOff x="0" y="0"/>
          <a:chExt cx="0" cy="0"/>
        </a:xfrm>
      </p:grpSpPr>
      <p:sp>
        <p:nvSpPr>
          <p:cNvPr id="372" name="Shape 372"/>
          <p:cNvSpPr txBox="1"/>
          <p:nvPr>
            <p:ph idx="1" type="body"/>
          </p:nvPr>
        </p:nvSpPr>
        <p:spPr>
          <a:xfrm>
            <a:off x="228600" y="342900"/>
            <a:ext cx="11598110" cy="6070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1" i="0" lang="en-US" sz="6600" u="none" cap="none" strike="noStrike">
                <a:solidFill>
                  <a:schemeClr val="lt1"/>
                </a:solidFill>
                <a:latin typeface="Calibri"/>
                <a:ea typeface="Calibri"/>
                <a:cs typeface="Calibri"/>
                <a:sym typeface="Calibri"/>
              </a:rPr>
              <a:t>The Lord will go forth like a mighty man and like a warrior, He stirs up His fury; He will cry out and become mighty and will triumph over His enemies;</a:t>
            </a: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6" name="Shape 376"/>
        <p:cNvGrpSpPr/>
        <p:nvPr/>
      </p:nvGrpSpPr>
      <p:grpSpPr>
        <a:xfrm>
          <a:off x="0" y="0"/>
          <a:ext cx="0" cy="0"/>
          <a:chOff x="0" y="0"/>
          <a:chExt cx="0" cy="0"/>
        </a:xfrm>
      </p:grpSpPr>
      <p:sp>
        <p:nvSpPr>
          <p:cNvPr id="377" name="Shape 377"/>
          <p:cNvSpPr txBox="1"/>
          <p:nvPr>
            <p:ph idx="1" type="body"/>
          </p:nvPr>
        </p:nvSpPr>
        <p:spPr>
          <a:xfrm>
            <a:off x="228600" y="342900"/>
            <a:ext cx="11598110" cy="6070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Let the clouds rain down righteousness; let the earth open and salvation increase; and let righteousness sprout forth altogether. I am the Lord who created them…</a:t>
            </a:r>
            <a:r>
              <a:rPr b="0" i="1" lang="en-US" sz="6600" u="none" cap="none" strike="noStrike">
                <a:solidFill>
                  <a:schemeClr val="lt1"/>
                </a:solidFill>
                <a:latin typeface="Calibri"/>
                <a:ea typeface="Calibri"/>
                <a:cs typeface="Calibri"/>
                <a:sym typeface="Calibri"/>
              </a:rPr>
              <a:t>Barekmor</a:t>
            </a: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1" name="Shape 381"/>
        <p:cNvGrpSpPr/>
        <p:nvPr/>
      </p:nvGrpSpPr>
      <p:grpSpPr>
        <a:xfrm>
          <a:off x="0" y="0"/>
          <a:ext cx="0" cy="0"/>
          <a:chOff x="0" y="0"/>
          <a:chExt cx="0" cy="0"/>
        </a:xfrm>
      </p:grpSpPr>
      <p:sp>
        <p:nvSpPr>
          <p:cNvPr id="382" name="Shape 382"/>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6" name="Shape 386"/>
        <p:cNvGrpSpPr/>
        <p:nvPr/>
      </p:nvGrpSpPr>
      <p:grpSpPr>
        <a:xfrm>
          <a:off x="0" y="0"/>
          <a:ext cx="0" cy="0"/>
          <a:chOff x="0" y="0"/>
          <a:chExt cx="0" cy="0"/>
        </a:xfrm>
      </p:grpSpPr>
      <p:sp>
        <p:nvSpPr>
          <p:cNvPr id="387" name="Shape 387"/>
          <p:cNvSpPr txBox="1"/>
          <p:nvPr>
            <p:ph idx="1" type="body"/>
          </p:nvPr>
        </p:nvSpPr>
        <p:spPr>
          <a:xfrm>
            <a:off x="266700" y="940525"/>
            <a:ext cx="11560011" cy="547297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735" u="none" cap="none" strike="noStrike">
                <a:solidFill>
                  <a:schemeClr val="lt1"/>
                </a:solidFill>
                <a:latin typeface="Calibri"/>
                <a:ea typeface="Calibri"/>
                <a:cs typeface="Calibri"/>
                <a:sym typeface="Calibri"/>
              </a:rPr>
              <a:t>1. Today </a:t>
            </a:r>
            <a:r>
              <a:rPr b="1" i="0" lang="en-US" sz="5735" u="sng" cap="none" strike="noStrike">
                <a:solidFill>
                  <a:schemeClr val="lt1"/>
                </a:solidFill>
                <a:latin typeface="Calibri"/>
                <a:ea typeface="Calibri"/>
                <a:cs typeface="Calibri"/>
                <a:sym typeface="Calibri"/>
              </a:rPr>
              <a:t>the</a:t>
            </a:r>
            <a:r>
              <a:rPr b="1" i="0" lang="en-US" sz="5735" u="none" cap="none" strike="noStrike">
                <a:solidFill>
                  <a:schemeClr val="lt1"/>
                </a:solidFill>
                <a:latin typeface="Calibri"/>
                <a:ea typeface="Calibri"/>
                <a:cs typeface="Calibri"/>
                <a:sym typeface="Calibri"/>
              </a:rPr>
              <a:t> angels </a:t>
            </a:r>
            <a:r>
              <a:rPr b="1" i="0" lang="en-US" sz="5735" u="sng" cap="none" strike="noStrike">
                <a:solidFill>
                  <a:schemeClr val="lt1"/>
                </a:solidFill>
                <a:latin typeface="Calibri"/>
                <a:ea typeface="Calibri"/>
                <a:cs typeface="Calibri"/>
                <a:sym typeface="Calibri"/>
              </a:rPr>
              <a:t>in</a:t>
            </a:r>
            <a:r>
              <a:rPr b="1" i="0" lang="en-US" sz="5735" u="none" cap="none" strike="noStrike">
                <a:solidFill>
                  <a:schemeClr val="lt1"/>
                </a:solidFill>
                <a:latin typeface="Calibri"/>
                <a:ea typeface="Calibri"/>
                <a:cs typeface="Calibri"/>
                <a:sym typeface="Calibri"/>
              </a:rPr>
              <a:t> white garb descen</a:t>
            </a:r>
            <a:r>
              <a:rPr b="1" i="0" lang="en-US" sz="5735" u="sng" cap="none" strike="noStrike">
                <a:solidFill>
                  <a:schemeClr val="lt1"/>
                </a:solidFill>
                <a:latin typeface="Calibri"/>
                <a:ea typeface="Calibri"/>
                <a:cs typeface="Calibri"/>
                <a:sym typeface="Calibri"/>
              </a:rPr>
              <a:t>ded</a:t>
            </a:r>
            <a:r>
              <a:rPr b="1" i="0" lang="en-US" sz="5735" u="none" cap="none" strike="noStrike">
                <a:solidFill>
                  <a:schemeClr val="lt1"/>
                </a:solidFill>
                <a:latin typeface="Calibri"/>
                <a:ea typeface="Calibri"/>
                <a:cs typeface="Calibri"/>
                <a:sym typeface="Calibri"/>
              </a:rPr>
              <a:t> - to Your tomb</a:t>
            </a:r>
          </a:p>
          <a:p>
            <a:pPr indent="0" lvl="0" marL="0" marR="0" rtl="0" algn="l">
              <a:lnSpc>
                <a:spcPct val="100000"/>
              </a:lnSpc>
              <a:spcBef>
                <a:spcPts val="1000"/>
              </a:spcBef>
              <a:spcAft>
                <a:spcPts val="0"/>
              </a:spcAft>
              <a:buClr>
                <a:schemeClr val="lt1"/>
              </a:buClr>
              <a:buSzPct val="25000"/>
              <a:buFont typeface="Arial"/>
              <a:buNone/>
            </a:pPr>
            <a:r>
              <a:rPr b="1" i="0" lang="en-US" sz="5735" u="none" cap="none" strike="noStrike">
                <a:solidFill>
                  <a:schemeClr val="lt1"/>
                </a:solidFill>
                <a:latin typeface="Calibri"/>
                <a:ea typeface="Calibri"/>
                <a:cs typeface="Calibri"/>
                <a:sym typeface="Calibri"/>
              </a:rPr>
              <a:t>There they announced the glorious resurrection to the women, </a:t>
            </a:r>
            <a:r>
              <a:rPr b="1" i="0" lang="en-US" sz="5735" u="sng" cap="none" strike="noStrike">
                <a:solidFill>
                  <a:schemeClr val="lt1"/>
                </a:solidFill>
                <a:latin typeface="Calibri"/>
                <a:ea typeface="Calibri"/>
                <a:cs typeface="Calibri"/>
                <a:sym typeface="Calibri"/>
              </a:rPr>
              <a:t>who</a:t>
            </a:r>
          </a:p>
          <a:p>
            <a:pPr indent="0" lvl="0" marL="0" marR="0" rtl="0" algn="l">
              <a:lnSpc>
                <a:spcPct val="100000"/>
              </a:lnSpc>
              <a:spcBef>
                <a:spcPts val="1000"/>
              </a:spcBef>
              <a:buClr>
                <a:schemeClr val="lt1"/>
              </a:buClr>
              <a:buSzPct val="25000"/>
              <a:buFont typeface="Arial"/>
              <a:buNone/>
            </a:pPr>
            <a:r>
              <a:rPr b="1" i="0" lang="en-US" sz="5735" u="none" cap="none" strike="noStrike">
                <a:solidFill>
                  <a:schemeClr val="lt1"/>
                </a:solidFill>
                <a:latin typeface="Calibri"/>
                <a:ea typeface="Calibri"/>
                <a:cs typeface="Calibri"/>
                <a:sym typeface="Calibri"/>
              </a:rPr>
              <a:t>Brought spices and </a:t>
            </a:r>
            <a:r>
              <a:rPr b="1" i="0" lang="en-US" sz="5735" u="sng" cap="none" strike="noStrike">
                <a:solidFill>
                  <a:schemeClr val="lt1"/>
                </a:solidFill>
                <a:latin typeface="Calibri"/>
                <a:ea typeface="Calibri"/>
                <a:cs typeface="Calibri"/>
                <a:sym typeface="Calibri"/>
              </a:rPr>
              <a:t>in</a:t>
            </a:r>
            <a:r>
              <a:rPr b="1" i="0" lang="en-US" sz="5735" u="none" cap="none" strike="noStrike">
                <a:solidFill>
                  <a:schemeClr val="lt1"/>
                </a:solidFill>
                <a:latin typeface="Calibri"/>
                <a:ea typeface="Calibri"/>
                <a:cs typeface="Calibri"/>
                <a:sym typeface="Calibri"/>
              </a:rPr>
              <a:t>-cense for You</a:t>
            </a:r>
          </a:p>
        </p:txBody>
      </p:sp>
      <p:sp>
        <p:nvSpPr>
          <p:cNvPr id="388" name="Shape 388"/>
          <p:cNvSpPr txBox="1"/>
          <p:nvPr>
            <p:ph type="title"/>
          </p:nvPr>
        </p:nvSpPr>
        <p:spPr>
          <a:xfrm>
            <a:off x="393700" y="161926"/>
            <a:ext cx="11636210" cy="674097"/>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4800" u="none" cap="none" strike="noStrike">
                <a:solidFill>
                  <a:schemeClr val="lt1"/>
                </a:solidFill>
                <a:latin typeface="Calibri"/>
                <a:ea typeface="Calibri"/>
                <a:cs typeface="Calibri"/>
                <a:sym typeface="Calibri"/>
              </a:rPr>
              <a:t>ENIYONO</a:t>
            </a:r>
            <a:r>
              <a:rPr b="0" i="0" lang="en-US" sz="4800" u="none" cap="none" strike="noStrike">
                <a:solidFill>
                  <a:schemeClr val="lt1"/>
                </a:solidFill>
                <a:latin typeface="Calibri"/>
                <a:ea typeface="Calibri"/>
                <a:cs typeface="Calibri"/>
                <a:sym typeface="Calibri"/>
              </a:rPr>
              <a:t> </a:t>
            </a:r>
            <a:r>
              <a:rPr b="0" i="1" lang="en-US" sz="4800" u="none" cap="none" strike="noStrike">
                <a:solidFill>
                  <a:schemeClr val="lt1"/>
                </a:solidFill>
                <a:latin typeface="Calibri"/>
                <a:ea typeface="Calibri"/>
                <a:cs typeface="Calibri"/>
                <a:sym typeface="Calibri"/>
              </a:rPr>
              <a:t>(Yaumono/Innal nin kabarinkal…)</a:t>
            </a: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2" name="Shape 392"/>
        <p:cNvGrpSpPr/>
        <p:nvPr/>
      </p:nvGrpSpPr>
      <p:grpSpPr>
        <a:xfrm>
          <a:off x="0" y="0"/>
          <a:ext cx="0" cy="0"/>
          <a:chOff x="0" y="0"/>
          <a:chExt cx="0" cy="0"/>
        </a:xfrm>
      </p:grpSpPr>
      <p:sp>
        <p:nvSpPr>
          <p:cNvPr id="393" name="Shape 393"/>
          <p:cNvSpPr txBox="1"/>
          <p:nvPr>
            <p:ph idx="1" type="body"/>
          </p:nvPr>
        </p:nvSpPr>
        <p:spPr>
          <a:xfrm>
            <a:off x="215900" y="355600"/>
            <a:ext cx="11610810" cy="6057899"/>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400" u="none" cap="none" strike="noStrike">
                <a:solidFill>
                  <a:schemeClr val="lt1"/>
                </a:solidFill>
                <a:latin typeface="Calibri"/>
                <a:ea typeface="Calibri"/>
                <a:cs typeface="Calibri"/>
                <a:sym typeface="Calibri"/>
              </a:rPr>
              <a:t>2. Today </a:t>
            </a:r>
            <a:r>
              <a:rPr b="0" i="0" lang="en-US" sz="6400" u="sng" cap="none" strike="noStrike">
                <a:solidFill>
                  <a:schemeClr val="lt1"/>
                </a:solidFill>
                <a:latin typeface="Calibri"/>
                <a:ea typeface="Calibri"/>
                <a:cs typeface="Calibri"/>
                <a:sym typeface="Calibri"/>
              </a:rPr>
              <a:t>we</a:t>
            </a:r>
            <a:r>
              <a:rPr b="0" i="0" lang="en-US" sz="6400" u="none" cap="none" strike="noStrike">
                <a:solidFill>
                  <a:schemeClr val="lt1"/>
                </a:solidFill>
                <a:latin typeface="Calibri"/>
                <a:ea typeface="Calibri"/>
                <a:cs typeface="Calibri"/>
                <a:sym typeface="Calibri"/>
              </a:rPr>
              <a:t> sing praise </a:t>
            </a:r>
            <a:r>
              <a:rPr b="0" i="0" lang="en-US" sz="6400" u="sng" cap="none" strike="noStrike">
                <a:solidFill>
                  <a:schemeClr val="lt1"/>
                </a:solidFill>
                <a:latin typeface="Calibri"/>
                <a:ea typeface="Calibri"/>
                <a:cs typeface="Calibri"/>
                <a:sym typeface="Calibri"/>
              </a:rPr>
              <a:t>to</a:t>
            </a:r>
            <a:r>
              <a:rPr b="0" i="0" lang="en-US" sz="6400" u="none" cap="none" strike="noStrike">
                <a:solidFill>
                  <a:schemeClr val="lt1"/>
                </a:solidFill>
                <a:latin typeface="Calibri"/>
                <a:ea typeface="Calibri"/>
                <a:cs typeface="Calibri"/>
                <a:sym typeface="Calibri"/>
              </a:rPr>
              <a:t> You, who tasted </a:t>
            </a:r>
            <a:r>
              <a:rPr b="0" i="0" lang="en-US" sz="6400" u="sng" cap="none" strike="noStrike">
                <a:solidFill>
                  <a:schemeClr val="lt1"/>
                </a:solidFill>
                <a:latin typeface="Calibri"/>
                <a:ea typeface="Calibri"/>
                <a:cs typeface="Calibri"/>
                <a:sym typeface="Calibri"/>
              </a:rPr>
              <a:t>death</a:t>
            </a:r>
            <a:r>
              <a:rPr b="0" i="0" lang="en-US" sz="6400" u="none" cap="none" strike="noStrike">
                <a:solidFill>
                  <a:schemeClr val="lt1"/>
                </a:solidFill>
                <a:latin typeface="Calibri"/>
                <a:ea typeface="Calibri"/>
                <a:cs typeface="Calibri"/>
                <a:sym typeface="Calibri"/>
              </a:rPr>
              <a:t> - by Your will</a:t>
            </a:r>
          </a:p>
          <a:p>
            <a:pPr indent="0" lvl="0" marL="0" marR="0" rtl="0" algn="l">
              <a:lnSpc>
                <a:spcPct val="90000"/>
              </a:lnSpc>
              <a:spcBef>
                <a:spcPts val="1000"/>
              </a:spcBef>
              <a:spcAft>
                <a:spcPts val="0"/>
              </a:spcAft>
              <a:buClr>
                <a:schemeClr val="lt1"/>
              </a:buClr>
              <a:buSzPct val="25000"/>
              <a:buFont typeface="Arial"/>
              <a:buNone/>
            </a:pPr>
            <a:r>
              <a:rPr b="0" i="0" lang="en-US" sz="6400" u="none" cap="none" strike="noStrike">
                <a:solidFill>
                  <a:schemeClr val="lt1"/>
                </a:solidFill>
                <a:latin typeface="Calibri"/>
                <a:ea typeface="Calibri"/>
                <a:cs typeface="Calibri"/>
                <a:sym typeface="Calibri"/>
              </a:rPr>
              <a:t>And who raised our race from the fall, joining us with those above </a:t>
            </a:r>
            <a:r>
              <a:rPr b="0" i="0" lang="en-US" sz="6400" u="sng" cap="none" strike="noStrike">
                <a:solidFill>
                  <a:schemeClr val="lt1"/>
                </a:solidFill>
                <a:latin typeface="Calibri"/>
                <a:ea typeface="Calibri"/>
                <a:cs typeface="Calibri"/>
                <a:sym typeface="Calibri"/>
              </a:rPr>
              <a:t>so</a:t>
            </a:r>
          </a:p>
          <a:p>
            <a:pPr indent="0" lvl="0" marL="0" marR="0" rtl="0" algn="l">
              <a:lnSpc>
                <a:spcPct val="90000"/>
              </a:lnSpc>
              <a:spcBef>
                <a:spcPts val="1000"/>
              </a:spcBef>
              <a:buClr>
                <a:schemeClr val="lt1"/>
              </a:buClr>
              <a:buSzPct val="25000"/>
              <a:buFont typeface="Arial"/>
              <a:buNone/>
            </a:pPr>
            <a:r>
              <a:rPr b="0" i="0" lang="en-US" sz="6400" u="none" cap="none" strike="noStrike">
                <a:solidFill>
                  <a:schemeClr val="lt1"/>
                </a:solidFill>
                <a:latin typeface="Calibri"/>
                <a:ea typeface="Calibri"/>
                <a:cs typeface="Calibri"/>
                <a:sym typeface="Calibri"/>
              </a:rPr>
              <a:t>That we might re</a:t>
            </a:r>
            <a:r>
              <a:rPr b="0" i="0" lang="en-US" sz="6400" u="sng" cap="none" strike="noStrike">
                <a:solidFill>
                  <a:schemeClr val="lt1"/>
                </a:solidFill>
                <a:latin typeface="Calibri"/>
                <a:ea typeface="Calibri"/>
                <a:cs typeface="Calibri"/>
                <a:sym typeface="Calibri"/>
              </a:rPr>
              <a:t>joice</a:t>
            </a:r>
            <a:r>
              <a:rPr b="0" i="0" lang="en-US" sz="6400" u="none" cap="none" strike="noStrike">
                <a:solidFill>
                  <a:schemeClr val="lt1"/>
                </a:solidFill>
                <a:latin typeface="Calibri"/>
                <a:ea typeface="Calibri"/>
                <a:cs typeface="Calibri"/>
                <a:sym typeface="Calibri"/>
              </a:rPr>
              <a:t> - with them all</a:t>
            </a: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7" name="Shape 397"/>
        <p:cNvGrpSpPr/>
        <p:nvPr/>
      </p:nvGrpSpPr>
      <p:grpSpPr>
        <a:xfrm>
          <a:off x="0" y="0"/>
          <a:ext cx="0" cy="0"/>
          <a:chOff x="0" y="0"/>
          <a:chExt cx="0" cy="0"/>
        </a:xfrm>
      </p:grpSpPr>
      <p:sp>
        <p:nvSpPr>
          <p:cNvPr id="398" name="Shape 398"/>
          <p:cNvSpPr txBox="1"/>
          <p:nvPr>
            <p:ph idx="1" type="body"/>
          </p:nvPr>
        </p:nvSpPr>
        <p:spPr>
          <a:xfrm>
            <a:off x="215900" y="161925"/>
            <a:ext cx="11610810" cy="60578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105" u="none" cap="none" strike="noStrike">
                <a:solidFill>
                  <a:schemeClr val="lt1"/>
                </a:solidFill>
                <a:latin typeface="Calibri"/>
                <a:ea typeface="Calibri"/>
                <a:cs typeface="Calibri"/>
                <a:sym typeface="Calibri"/>
              </a:rPr>
              <a:t>3. On Sun</a:t>
            </a:r>
            <a:r>
              <a:rPr b="1" i="0" lang="en-US" sz="6105" u="sng" cap="none" strike="noStrike">
                <a:solidFill>
                  <a:schemeClr val="lt1"/>
                </a:solidFill>
                <a:latin typeface="Calibri"/>
                <a:ea typeface="Calibri"/>
                <a:cs typeface="Calibri"/>
                <a:sym typeface="Calibri"/>
              </a:rPr>
              <a:t>day</a:t>
            </a:r>
            <a:r>
              <a:rPr b="1" i="0" lang="en-US" sz="6105" u="none" cap="none" strike="noStrike">
                <a:solidFill>
                  <a:schemeClr val="lt1"/>
                </a:solidFill>
                <a:latin typeface="Calibri"/>
                <a:ea typeface="Calibri"/>
                <a:cs typeface="Calibri"/>
                <a:sym typeface="Calibri"/>
              </a:rPr>
              <a:t>, angels </a:t>
            </a:r>
            <a:r>
              <a:rPr b="1" i="0" lang="en-US" sz="6105" u="sng" cap="none" strike="noStrike">
                <a:solidFill>
                  <a:schemeClr val="lt1"/>
                </a:solidFill>
                <a:latin typeface="Calibri"/>
                <a:ea typeface="Calibri"/>
                <a:cs typeface="Calibri"/>
                <a:sym typeface="Calibri"/>
              </a:rPr>
              <a:t>stood</a:t>
            </a:r>
            <a:r>
              <a:rPr b="1" i="0" lang="en-US" sz="6105" u="none" cap="none" strike="noStrike">
                <a:solidFill>
                  <a:schemeClr val="lt1"/>
                </a:solidFill>
                <a:latin typeface="Calibri"/>
                <a:ea typeface="Calibri"/>
                <a:cs typeface="Calibri"/>
                <a:sym typeface="Calibri"/>
              </a:rPr>
              <a:t> at the tomb a</a:t>
            </a:r>
            <a:r>
              <a:rPr b="1" i="0" lang="en-US" sz="6105" u="sng" cap="none" strike="noStrike">
                <a:solidFill>
                  <a:schemeClr val="lt1"/>
                </a:solidFill>
                <a:latin typeface="Calibri"/>
                <a:ea typeface="Calibri"/>
                <a:cs typeface="Calibri"/>
                <a:sym typeface="Calibri"/>
              </a:rPr>
              <a:t>dorned</a:t>
            </a:r>
            <a:r>
              <a:rPr b="1" i="0" lang="en-US" sz="6105" u="none" cap="none" strike="noStrike">
                <a:solidFill>
                  <a:schemeClr val="lt1"/>
                </a:solidFill>
                <a:latin typeface="Calibri"/>
                <a:ea typeface="Calibri"/>
                <a:cs typeface="Calibri"/>
                <a:sym typeface="Calibri"/>
              </a:rPr>
              <a:t> - in white garb</a:t>
            </a:r>
          </a:p>
          <a:p>
            <a:pPr indent="0" lvl="0" marL="0" marR="0" rtl="0" algn="l">
              <a:lnSpc>
                <a:spcPct val="100000"/>
              </a:lnSpc>
              <a:spcBef>
                <a:spcPts val="1000"/>
              </a:spcBef>
              <a:spcAft>
                <a:spcPts val="0"/>
              </a:spcAft>
              <a:buClr>
                <a:schemeClr val="lt1"/>
              </a:buClr>
              <a:buSzPct val="25000"/>
              <a:buFont typeface="Arial"/>
              <a:buNone/>
            </a:pPr>
            <a:r>
              <a:rPr b="1" i="0" lang="en-US" sz="6105" u="none" cap="none" strike="noStrike">
                <a:solidFill>
                  <a:schemeClr val="lt1"/>
                </a:solidFill>
                <a:latin typeface="Calibri"/>
                <a:ea typeface="Calibri"/>
                <a:cs typeface="Calibri"/>
                <a:sym typeface="Calibri"/>
              </a:rPr>
              <a:t>One of them rolled the stone away and sat on it and announced </a:t>
            </a:r>
            <a:r>
              <a:rPr b="1" i="0" lang="en-US" sz="6105" u="sng" cap="none" strike="noStrike">
                <a:solidFill>
                  <a:schemeClr val="lt1"/>
                </a:solidFill>
                <a:latin typeface="Calibri"/>
                <a:ea typeface="Calibri"/>
                <a:cs typeface="Calibri"/>
                <a:sym typeface="Calibri"/>
              </a:rPr>
              <a:t>to</a:t>
            </a:r>
          </a:p>
          <a:p>
            <a:pPr indent="0" lvl="0" marL="0" marR="0" rtl="0" algn="l">
              <a:lnSpc>
                <a:spcPct val="100000"/>
              </a:lnSpc>
              <a:spcBef>
                <a:spcPts val="1000"/>
              </a:spcBef>
              <a:buClr>
                <a:schemeClr val="lt1"/>
              </a:buClr>
              <a:buSzPct val="25000"/>
              <a:buFont typeface="Arial"/>
              <a:buNone/>
            </a:pPr>
            <a:r>
              <a:rPr b="1" i="0" lang="en-US" sz="6105" u="none" cap="none" strike="noStrike">
                <a:solidFill>
                  <a:schemeClr val="lt1"/>
                </a:solidFill>
                <a:latin typeface="Calibri"/>
                <a:ea typeface="Calibri"/>
                <a:cs typeface="Calibri"/>
                <a:sym typeface="Calibri"/>
              </a:rPr>
              <a:t>The women that </a:t>
            </a:r>
            <a:r>
              <a:rPr b="1" i="0" lang="en-US" sz="6105" u="sng" cap="none" strike="noStrike">
                <a:solidFill>
                  <a:schemeClr val="lt1"/>
                </a:solidFill>
                <a:latin typeface="Calibri"/>
                <a:ea typeface="Calibri"/>
                <a:cs typeface="Calibri"/>
                <a:sym typeface="Calibri"/>
              </a:rPr>
              <a:t>Christ</a:t>
            </a:r>
            <a:r>
              <a:rPr b="1" i="0" lang="en-US" sz="6105" u="none" cap="none" strike="noStrike">
                <a:solidFill>
                  <a:schemeClr val="lt1"/>
                </a:solidFill>
                <a:latin typeface="Calibri"/>
                <a:ea typeface="Calibri"/>
                <a:cs typeface="Calibri"/>
                <a:sym typeface="Calibri"/>
              </a:rPr>
              <a:t> - is risen. </a:t>
            </a:r>
            <a:r>
              <a:rPr b="1" i="1" lang="en-US" sz="6105" u="none" cap="none" strike="noStrike">
                <a:solidFill>
                  <a:schemeClr val="lt1"/>
                </a:solidFill>
                <a:latin typeface="Calibri"/>
                <a:ea typeface="Calibri"/>
                <a:cs typeface="Calibri"/>
                <a:sym typeface="Calibri"/>
              </a:rPr>
              <a:t>Barekmor</a:t>
            </a: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2" name="Shape 402"/>
        <p:cNvGrpSpPr/>
        <p:nvPr/>
      </p:nvGrpSpPr>
      <p:grpSpPr>
        <a:xfrm>
          <a:off x="0" y="0"/>
          <a:ext cx="0" cy="0"/>
          <a:chOff x="0" y="0"/>
          <a:chExt cx="0" cy="0"/>
        </a:xfrm>
      </p:grpSpPr>
      <p:sp>
        <p:nvSpPr>
          <p:cNvPr id="403" name="Shape 403"/>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have mercy upon us!</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be kind and have mercy!</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Lord, accept our service and our prayers!</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Have mercy upon us!</a:t>
            </a: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7" name="Shape 407"/>
        <p:cNvGrpSpPr/>
        <p:nvPr/>
      </p:nvGrpSpPr>
      <p:grpSpPr>
        <a:xfrm>
          <a:off x="0" y="0"/>
          <a:ext cx="0" cy="0"/>
          <a:chOff x="0" y="0"/>
          <a:chExt cx="0" cy="0"/>
        </a:xfrm>
      </p:grpSpPr>
      <p:sp>
        <p:nvSpPr>
          <p:cNvPr id="408" name="Shape 408"/>
          <p:cNvSpPr txBox="1"/>
          <p:nvPr>
            <p:ph idx="1" type="body"/>
          </p:nvPr>
        </p:nvSpPr>
        <p:spPr>
          <a:xfrm>
            <a:off x="215900" y="161925"/>
            <a:ext cx="11610810" cy="60578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4. Today </a:t>
            </a:r>
            <a:r>
              <a:rPr b="0" i="0" lang="en-US" sz="6000" u="sng" cap="none" strike="noStrike">
                <a:solidFill>
                  <a:schemeClr val="lt1"/>
                </a:solidFill>
                <a:latin typeface="Calibri"/>
                <a:ea typeface="Calibri"/>
                <a:cs typeface="Calibri"/>
                <a:sym typeface="Calibri"/>
              </a:rPr>
              <a:t>a</a:t>
            </a:r>
            <a:r>
              <a:rPr b="0" i="0" lang="en-US" sz="6000" u="none" cap="none" strike="noStrike">
                <a:solidFill>
                  <a:schemeClr val="lt1"/>
                </a:solidFill>
                <a:latin typeface="Calibri"/>
                <a:ea typeface="Calibri"/>
                <a:cs typeface="Calibri"/>
                <a:sym typeface="Calibri"/>
              </a:rPr>
              <a:t>ngels re</a:t>
            </a:r>
            <a:r>
              <a:rPr b="0" i="0" lang="en-US" sz="6000" u="sng" cap="none" strike="noStrike">
                <a:solidFill>
                  <a:schemeClr val="lt1"/>
                </a:solidFill>
                <a:latin typeface="Calibri"/>
                <a:ea typeface="Calibri"/>
                <a:cs typeface="Calibri"/>
                <a:sym typeface="Calibri"/>
              </a:rPr>
              <a:t>joice</a:t>
            </a:r>
            <a:r>
              <a:rPr b="0" i="0" lang="en-US" sz="6000" u="none" cap="none" strike="noStrike">
                <a:solidFill>
                  <a:schemeClr val="lt1"/>
                </a:solidFill>
                <a:latin typeface="Calibri"/>
                <a:ea typeface="Calibri"/>
                <a:cs typeface="Calibri"/>
                <a:sym typeface="Calibri"/>
              </a:rPr>
              <a:t> at Your resur</a:t>
            </a:r>
            <a:r>
              <a:rPr b="0" i="0" lang="en-US" sz="6000" u="sng" cap="none" strike="noStrike">
                <a:solidFill>
                  <a:schemeClr val="lt1"/>
                </a:solidFill>
                <a:latin typeface="Calibri"/>
                <a:ea typeface="Calibri"/>
                <a:cs typeface="Calibri"/>
                <a:sym typeface="Calibri"/>
              </a:rPr>
              <a:t>rec</a:t>
            </a:r>
            <a:r>
              <a:rPr b="0" i="0" lang="en-US" sz="6000" u="none" cap="none" strike="noStrike">
                <a:solidFill>
                  <a:schemeClr val="lt1"/>
                </a:solidFill>
                <a:latin typeface="Calibri"/>
                <a:ea typeface="Calibri"/>
                <a:cs typeface="Calibri"/>
                <a:sym typeface="Calibri"/>
              </a:rPr>
              <a:t>-tion, O Lord</a:t>
            </a:r>
          </a:p>
          <a:p>
            <a:pPr indent="0" lvl="0" marL="0" marR="0" rtl="0" algn="l">
              <a:lnSpc>
                <a:spcPct val="10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Simon sings praise and John exults for the women proclaimed the </a:t>
            </a:r>
            <a:r>
              <a:rPr b="0" i="0" lang="en-US" sz="6000" u="sng" cap="none" strike="noStrike">
                <a:solidFill>
                  <a:schemeClr val="lt1"/>
                </a:solidFill>
                <a:latin typeface="Calibri"/>
                <a:ea typeface="Calibri"/>
                <a:cs typeface="Calibri"/>
                <a:sym typeface="Calibri"/>
              </a:rPr>
              <a:t>news</a:t>
            </a:r>
          </a:p>
          <a:p>
            <a:pPr indent="0" lvl="0" marL="0" marR="0" rtl="0" algn="l">
              <a:lnSpc>
                <a:spcPct val="10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of Your glor’ious re-surrection</a:t>
            </a:r>
          </a:p>
          <a:p>
            <a:pPr indent="0" lvl="0" marL="0" marR="0" rtl="0" algn="l">
              <a:lnSpc>
                <a:spcPct val="100000"/>
              </a:lnSpc>
              <a:spcBef>
                <a:spcPts val="1000"/>
              </a:spcBef>
              <a:buClr>
                <a:schemeClr val="lt1"/>
              </a:buClr>
              <a:buSzPct val="25000"/>
              <a:buFont typeface="Arial"/>
              <a:buNone/>
            </a:pPr>
            <a:r>
              <a:rPr b="0" i="0" lang="en-US" sz="6105" u="none" cap="none" strike="noStrike">
                <a:solidFill>
                  <a:schemeClr val="lt1"/>
                </a:solidFill>
                <a:latin typeface="Calibri"/>
                <a:ea typeface="Calibri"/>
                <a:cs typeface="Calibri"/>
                <a:sym typeface="Calibri"/>
              </a:rPr>
              <a:t>						</a:t>
            </a:r>
            <a:r>
              <a:rPr b="1" i="0" lang="en-US" sz="6105" u="none" cap="none" strike="noStrike">
                <a:solidFill>
                  <a:schemeClr val="lt1"/>
                </a:solidFill>
                <a:latin typeface="Calibri"/>
                <a:ea typeface="Calibri"/>
                <a:cs typeface="Calibri"/>
                <a:sym typeface="Calibri"/>
              </a:rPr>
              <a:t> </a:t>
            </a:r>
            <a:r>
              <a:rPr b="1" i="0" lang="en-US" sz="4800" u="none" cap="none" strike="noStrike">
                <a:solidFill>
                  <a:schemeClr val="lt1"/>
                </a:solidFill>
                <a:latin typeface="Calibri"/>
                <a:ea typeface="Calibri"/>
                <a:cs typeface="Calibri"/>
                <a:sym typeface="Calibri"/>
              </a:rPr>
              <a:t>Kurielaison.</a:t>
            </a:r>
            <a:r>
              <a:rPr b="1" i="0" lang="en-US" sz="6105" u="none" cap="none" strike="noStrike">
                <a:solidFill>
                  <a:schemeClr val="lt1"/>
                </a:solidFill>
                <a:latin typeface="Calibri"/>
                <a:ea typeface="Calibri"/>
                <a:cs typeface="Calibri"/>
                <a:sym typeface="Calibri"/>
              </a:rPr>
              <a:t> </a:t>
            </a: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2" name="Shape 412"/>
        <p:cNvGrpSpPr/>
        <p:nvPr/>
      </p:nvGrpSpPr>
      <p:grpSpPr>
        <a:xfrm>
          <a:off x="0" y="0"/>
          <a:ext cx="0" cy="0"/>
          <a:chOff x="0" y="0"/>
          <a:chExt cx="0" cy="0"/>
        </a:xfrm>
      </p:grpSpPr>
      <p:sp>
        <p:nvSpPr>
          <p:cNvPr id="413" name="Shape 413"/>
          <p:cNvSpPr txBox="1"/>
          <p:nvPr>
            <p:ph idx="1" type="body"/>
          </p:nvPr>
        </p:nvSpPr>
        <p:spPr>
          <a:xfrm>
            <a:off x="203200" y="1366108"/>
            <a:ext cx="11623510" cy="4635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1" i="0" lang="en-US" sz="5400" u="none" cap="none" strike="noStrike">
                <a:solidFill>
                  <a:schemeClr val="lt1"/>
                </a:solidFill>
                <a:latin typeface="Calibri"/>
                <a:ea typeface="Calibri"/>
                <a:cs typeface="Calibri"/>
                <a:sym typeface="Calibri"/>
              </a:rPr>
              <a:t>Mary said, “My soul magnifies the Lord, and my spirit rejoices in God my Savior / because He has looked upon the lowliness of His handmaid; / for behold, from henceforth all generations shall call me blessed.</a:t>
            </a:r>
          </a:p>
        </p:txBody>
      </p:sp>
      <p:sp>
        <p:nvSpPr>
          <p:cNvPr id="414" name="Shape 414"/>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Luke 1:46-55</a:t>
            </a: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8" name="Shape 418"/>
        <p:cNvGrpSpPr/>
        <p:nvPr/>
      </p:nvGrpSpPr>
      <p:grpSpPr>
        <a:xfrm>
          <a:off x="0" y="0"/>
          <a:ext cx="0" cy="0"/>
          <a:chOff x="0" y="0"/>
          <a:chExt cx="0" cy="0"/>
        </a:xfrm>
      </p:grpSpPr>
      <p:sp>
        <p:nvSpPr>
          <p:cNvPr id="419" name="Shape 419"/>
          <p:cNvSpPr txBox="1"/>
          <p:nvPr>
            <p:ph idx="1" type="body"/>
          </p:nvPr>
        </p:nvSpPr>
        <p:spPr>
          <a:xfrm>
            <a:off x="241300" y="279400"/>
            <a:ext cx="11585411" cy="61340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Because He who is mighty has done great things for me and holy is His name. / And His mercy is from generation to generation on those who fear Him.</a:t>
            </a: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3" name="Shape 423"/>
        <p:cNvGrpSpPr/>
        <p:nvPr/>
      </p:nvGrpSpPr>
      <p:grpSpPr>
        <a:xfrm>
          <a:off x="0" y="0"/>
          <a:ext cx="0" cy="0"/>
          <a:chOff x="0" y="0"/>
          <a:chExt cx="0" cy="0"/>
        </a:xfrm>
      </p:grpSpPr>
      <p:sp>
        <p:nvSpPr>
          <p:cNvPr id="424" name="Shape 424"/>
          <p:cNvSpPr txBox="1"/>
          <p:nvPr>
            <p:ph idx="1" type="body"/>
          </p:nvPr>
        </p:nvSpPr>
        <p:spPr>
          <a:xfrm>
            <a:off x="241300" y="279400"/>
            <a:ext cx="11585411" cy="61340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1" i="0" lang="en-US" sz="6600" u="none" cap="none" strike="noStrike">
                <a:solidFill>
                  <a:schemeClr val="lt1"/>
                </a:solidFill>
                <a:latin typeface="Calibri"/>
                <a:ea typeface="Calibri"/>
                <a:cs typeface="Calibri"/>
                <a:sym typeface="Calibri"/>
              </a:rPr>
              <a:t>He has won victory with His arm,  He has scattered the proud in the conceit of their heart.  / He has put down the mighty from their thrones, and has exalted the lowly.</a:t>
            </a: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8" name="Shape 428"/>
        <p:cNvGrpSpPr/>
        <p:nvPr/>
      </p:nvGrpSpPr>
      <p:grpSpPr>
        <a:xfrm>
          <a:off x="0" y="0"/>
          <a:ext cx="0" cy="0"/>
          <a:chOff x="0" y="0"/>
          <a:chExt cx="0" cy="0"/>
        </a:xfrm>
      </p:grpSpPr>
      <p:sp>
        <p:nvSpPr>
          <p:cNvPr id="429" name="Shape 429"/>
          <p:cNvSpPr txBox="1"/>
          <p:nvPr>
            <p:ph idx="1" type="body"/>
          </p:nvPr>
        </p:nvSpPr>
        <p:spPr>
          <a:xfrm>
            <a:off x="241300" y="279400"/>
            <a:ext cx="11585411" cy="61340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He has filled the hungry with good things and the rich He has sent away empty.  / He has given help to Israel, His servant, mindful of His mercy / even as he spoke to our fathers, to Abraham and his seed forever 										</a:t>
            </a:r>
            <a:r>
              <a:rPr b="0" i="1" lang="en-US" sz="6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3" name="Shape 433"/>
        <p:cNvGrpSpPr/>
        <p:nvPr/>
      </p:nvGrpSpPr>
      <p:grpSpPr>
        <a:xfrm>
          <a:off x="0" y="0"/>
          <a:ext cx="0" cy="0"/>
          <a:chOff x="0" y="0"/>
          <a:chExt cx="0" cy="0"/>
        </a:xfrm>
      </p:grpSpPr>
      <p:sp>
        <p:nvSpPr>
          <p:cNvPr id="434" name="Shape 434"/>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8" name="Shape 438"/>
        <p:cNvGrpSpPr/>
        <p:nvPr/>
      </p:nvGrpSpPr>
      <p:grpSpPr>
        <a:xfrm>
          <a:off x="0" y="0"/>
          <a:ext cx="0" cy="0"/>
          <a:chOff x="0" y="0"/>
          <a:chExt cx="0" cy="0"/>
        </a:xfrm>
      </p:grpSpPr>
      <p:sp>
        <p:nvSpPr>
          <p:cNvPr id="439" name="Shape 439"/>
          <p:cNvSpPr txBox="1"/>
          <p:nvPr>
            <p:ph idx="1" type="body"/>
          </p:nvPr>
        </p:nvSpPr>
        <p:spPr>
          <a:xfrm>
            <a:off x="166472" y="927462"/>
            <a:ext cx="11838292" cy="565621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1. With voices befitting God,</a:t>
            </a:r>
          </a:p>
          <a:p>
            <a:pPr indent="0" lvl="0" marL="0" marR="0" rtl="0" algn="l">
              <a:lnSpc>
                <a:spcPct val="100000"/>
              </a:lnSpc>
              <a:spcBef>
                <a:spcPts val="100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We, the earthly ones, sing praise</a:t>
            </a:r>
          </a:p>
          <a:p>
            <a:pPr indent="0" lvl="0" marL="0" marR="0" rtl="0" algn="l">
              <a:lnSpc>
                <a:spcPct val="100000"/>
              </a:lnSpc>
              <a:spcBef>
                <a:spcPts val="100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To You who redeemed our race</a:t>
            </a:r>
          </a:p>
          <a:p>
            <a:pPr indent="0" lvl="0" marL="0" marR="0" rtl="0" algn="l">
              <a:lnSpc>
                <a:spcPct val="100000"/>
              </a:lnSpc>
              <a:spcBef>
                <a:spcPts val="100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		From Satan’s oppression and</a:t>
            </a:r>
          </a:p>
          <a:p>
            <a:pPr indent="0" lvl="0" marL="0" marR="0" rtl="0" algn="l">
              <a:lnSpc>
                <a:spcPct val="100000"/>
              </a:lnSpc>
              <a:spcBef>
                <a:spcPts val="1000"/>
              </a:spcBef>
              <a:spcAft>
                <a:spcPts val="0"/>
              </a:spcAft>
              <a:buClr>
                <a:schemeClr val="lt1"/>
              </a:buClr>
              <a:buSzPct val="25000"/>
              <a:buFont typeface="Arial"/>
              <a:buNone/>
            </a:pPr>
            <a:r>
              <a:rPr b="1" i="0" lang="en-US" sz="4995" u="none" cap="none" strike="noStrike">
                <a:solidFill>
                  <a:schemeClr val="lt1"/>
                </a:solidFill>
                <a:latin typeface="Calibri"/>
                <a:ea typeface="Calibri"/>
                <a:cs typeface="Calibri"/>
                <a:sym typeface="Calibri"/>
              </a:rPr>
              <a:t>		Who by Your death put to death</a:t>
            </a:r>
          </a:p>
          <a:p>
            <a:pPr indent="0" lvl="0" marL="0" marR="0" rtl="0" algn="l">
              <a:lnSpc>
                <a:spcPct val="100000"/>
              </a:lnSpc>
              <a:spcBef>
                <a:spcPts val="1000"/>
              </a:spcBef>
              <a:buClr>
                <a:schemeClr val="lt1"/>
              </a:buClr>
              <a:buSzPct val="25000"/>
              <a:buFont typeface="Arial"/>
              <a:buNone/>
            </a:pPr>
            <a:r>
              <a:rPr b="1" i="0" lang="en-US" sz="4995" u="none" cap="none" strike="noStrike">
                <a:solidFill>
                  <a:schemeClr val="lt1"/>
                </a:solidFill>
                <a:latin typeface="Calibri"/>
                <a:ea typeface="Calibri"/>
                <a:cs typeface="Calibri"/>
                <a:sym typeface="Calibri"/>
              </a:rPr>
              <a:t>The death that cor</a:t>
            </a:r>
            <a:r>
              <a:rPr b="1" i="0" lang="en-US" sz="4995" u="sng" cap="none" strike="noStrike">
                <a:solidFill>
                  <a:schemeClr val="lt1"/>
                </a:solidFill>
                <a:latin typeface="Calibri"/>
                <a:ea typeface="Calibri"/>
                <a:cs typeface="Calibri"/>
                <a:sym typeface="Calibri"/>
              </a:rPr>
              <a:t>rupts</a:t>
            </a:r>
            <a:r>
              <a:rPr b="1" i="0" lang="en-US" sz="4995" u="none" cap="none" strike="noStrike">
                <a:solidFill>
                  <a:schemeClr val="lt1"/>
                </a:solidFill>
                <a:latin typeface="Calibri"/>
                <a:ea typeface="Calibri"/>
                <a:cs typeface="Calibri"/>
                <a:sym typeface="Calibri"/>
              </a:rPr>
              <a:t> beauty</a:t>
            </a:r>
            <a:r>
              <a:rPr b="1" i="1" lang="en-US" sz="4995" u="none" cap="none" strike="noStrike">
                <a:solidFill>
                  <a:schemeClr val="lt1"/>
                </a:solidFill>
                <a:latin typeface="Calibri"/>
                <a:ea typeface="Calibri"/>
                <a:cs typeface="Calibri"/>
                <a:sym typeface="Calibri"/>
              </a:rPr>
              <a:t>. Barekmor</a:t>
            </a:r>
          </a:p>
        </p:txBody>
      </p:sp>
      <p:sp>
        <p:nvSpPr>
          <p:cNvPr id="440" name="Shape 440"/>
          <p:cNvSpPr txBox="1"/>
          <p:nvPr>
            <p:ph type="title"/>
          </p:nvPr>
        </p:nvSpPr>
        <p:spPr>
          <a:xfrm>
            <a:off x="166472" y="0"/>
            <a:ext cx="11636210" cy="9274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sng" cap="none" strike="noStrike">
                <a:solidFill>
                  <a:schemeClr val="lt1"/>
                </a:solidFill>
                <a:latin typeface="Calibri"/>
                <a:ea typeface="Calibri"/>
                <a:cs typeface="Calibri"/>
                <a:sym typeface="Calibri"/>
              </a:rPr>
              <a:t>ENIYONO (Lekh d’Kitho/Than mruthiyalazhakake…)</a:t>
            </a: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4" name="Shape 444"/>
        <p:cNvGrpSpPr/>
        <p:nvPr/>
      </p:nvGrpSpPr>
      <p:grpSpPr>
        <a:xfrm>
          <a:off x="0" y="0"/>
          <a:ext cx="0" cy="0"/>
          <a:chOff x="0" y="0"/>
          <a:chExt cx="0" cy="0"/>
        </a:xfrm>
      </p:grpSpPr>
      <p:sp>
        <p:nvSpPr>
          <p:cNvPr id="445" name="Shape 445"/>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9" name="Shape 449"/>
        <p:cNvGrpSpPr/>
        <p:nvPr/>
      </p:nvGrpSpPr>
      <p:grpSpPr>
        <a:xfrm>
          <a:off x="0" y="0"/>
          <a:ext cx="0" cy="0"/>
          <a:chOff x="0" y="0"/>
          <a:chExt cx="0" cy="0"/>
        </a:xfrm>
      </p:grpSpPr>
      <p:sp>
        <p:nvSpPr>
          <p:cNvPr id="450" name="Shape 450"/>
          <p:cNvSpPr txBox="1"/>
          <p:nvPr>
            <p:ph idx="1" type="body"/>
          </p:nvPr>
        </p:nvSpPr>
        <p:spPr>
          <a:xfrm>
            <a:off x="203200" y="558800"/>
            <a:ext cx="11623510" cy="58547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2. O Chosen and Holy Church</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Gather your children for pray’r</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Praise and glorify the Son</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		</a:t>
            </a:r>
            <a:r>
              <a:rPr b="0" i="0" lang="en-US" sz="5400" u="none" cap="none" strike="noStrike">
                <a:solidFill>
                  <a:schemeClr val="lt1"/>
                </a:solidFill>
                <a:latin typeface="Calibri"/>
                <a:ea typeface="Calibri"/>
                <a:cs typeface="Calibri"/>
                <a:sym typeface="Calibri"/>
              </a:rPr>
              <a:t>Who redeemed you by His Cross</a:t>
            </a:r>
          </a:p>
          <a:p>
            <a:pPr indent="0" lvl="0" marL="0" marR="0" rtl="0" algn="l">
              <a:lnSpc>
                <a:spcPct val="9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		With voices befitting God</a:t>
            </a:r>
          </a:p>
          <a:p>
            <a:pPr indent="0" lvl="0" marL="0" marR="0" rtl="0" algn="l">
              <a:lnSpc>
                <a:spcPct val="9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We all sing prai</a:t>
            </a:r>
            <a:r>
              <a:rPr b="0" i="0" lang="en-US" sz="6000" u="sng" cap="none" strike="noStrike">
                <a:solidFill>
                  <a:schemeClr val="lt1"/>
                </a:solidFill>
                <a:latin typeface="Calibri"/>
                <a:ea typeface="Calibri"/>
                <a:cs typeface="Calibri"/>
                <a:sym typeface="Calibri"/>
              </a:rPr>
              <a:t>ses</a:t>
            </a:r>
            <a:r>
              <a:rPr b="0" i="0" lang="en-US" sz="6000" u="none" cap="none" strike="noStrike">
                <a:solidFill>
                  <a:schemeClr val="lt1"/>
                </a:solidFill>
                <a:latin typeface="Calibri"/>
                <a:ea typeface="Calibri"/>
                <a:cs typeface="Calibri"/>
                <a:sym typeface="Calibri"/>
              </a:rPr>
              <a:t> to You. Amin.</a:t>
            </a: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4" name="Shape 454"/>
        <p:cNvGrpSpPr/>
        <p:nvPr/>
      </p:nvGrpSpPr>
      <p:grpSpPr>
        <a:xfrm>
          <a:off x="0" y="0"/>
          <a:ext cx="0" cy="0"/>
          <a:chOff x="0" y="0"/>
          <a:chExt cx="0" cy="0"/>
        </a:xfrm>
      </p:grpSpPr>
      <p:sp>
        <p:nvSpPr>
          <p:cNvPr id="455" name="Shape 455"/>
          <p:cNvSpPr txBox="1"/>
          <p:nvPr>
            <p:ph idx="1" type="body"/>
          </p:nvPr>
        </p:nvSpPr>
        <p:spPr>
          <a:xfrm>
            <a:off x="228600" y="1405580"/>
            <a:ext cx="11598110" cy="489071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Praise you servants of the Lord, praise the name of the Lord.</a:t>
            </a:r>
          </a:p>
          <a:p>
            <a:pPr indent="0" lvl="0" marL="0" marR="0" rtl="0" algn="l">
              <a:lnSpc>
                <a:spcPct val="100000"/>
              </a:lnSpc>
              <a:spcBef>
                <a:spcPts val="1000"/>
              </a:spcBef>
              <a:spcAft>
                <a:spcPts val="0"/>
              </a:spcAft>
              <a:buClr>
                <a:schemeClr val="lt1"/>
              </a:buClr>
              <a:buSzPct val="25000"/>
              <a:buFont typeface="Arial"/>
              <a:buNone/>
            </a:pPr>
            <a:r>
              <a:t/>
            </a:r>
            <a:endParaRPr b="1" i="0" sz="66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600" u="none" cap="none" strike="noStrike">
                <a:solidFill>
                  <a:schemeClr val="lt1"/>
                </a:solidFill>
                <a:latin typeface="Calibri"/>
                <a:ea typeface="Calibri"/>
                <a:cs typeface="Calibri"/>
                <a:sym typeface="Calibri"/>
              </a:rPr>
              <a:t> </a:t>
            </a:r>
            <a:r>
              <a:rPr b="0" i="0" lang="en-US" sz="6600" u="none" cap="none" strike="noStrike">
                <a:solidFill>
                  <a:schemeClr val="lt1"/>
                </a:solidFill>
                <a:latin typeface="Calibri"/>
                <a:ea typeface="Calibri"/>
                <a:cs typeface="Calibri"/>
                <a:sym typeface="Calibri"/>
              </a:rPr>
              <a:t>May the Lord’s name be blessed forever and ever.</a:t>
            </a:r>
          </a:p>
          <a:p>
            <a:pPr indent="0" lvl="0" marL="0" marR="0" rtl="0" algn="l">
              <a:lnSpc>
                <a:spcPct val="100000"/>
              </a:lnSpc>
              <a:spcBef>
                <a:spcPts val="1000"/>
              </a:spcBef>
              <a:buClr>
                <a:schemeClr val="lt1"/>
              </a:buClr>
              <a:buSzPct val="25000"/>
              <a:buFont typeface="Arial"/>
              <a:buNone/>
            </a:pPr>
            <a:r>
              <a:t/>
            </a:r>
            <a:endParaRPr b="0" i="0" sz="6600" u="none" cap="none" strike="noStrike">
              <a:solidFill>
                <a:schemeClr val="lt1"/>
              </a:solidFill>
              <a:latin typeface="Calibri"/>
              <a:ea typeface="Calibri"/>
              <a:cs typeface="Calibri"/>
              <a:sym typeface="Calibri"/>
            </a:endParaRPr>
          </a:p>
        </p:txBody>
      </p:sp>
      <p:sp>
        <p:nvSpPr>
          <p:cNvPr id="456" name="Shape 456"/>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6000" u="sng" cap="none" strike="noStrike">
                <a:solidFill>
                  <a:schemeClr val="lt1"/>
                </a:solidFill>
                <a:latin typeface="Calibri"/>
                <a:ea typeface="Calibri"/>
                <a:cs typeface="Calibri"/>
                <a:sym typeface="Calibri"/>
              </a:rPr>
              <a:t>Psalm 113</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idx="1" type="body"/>
          </p:nvPr>
        </p:nvSpPr>
        <p:spPr>
          <a:xfrm>
            <a:off x="403654" y="436604"/>
            <a:ext cx="11627815" cy="573067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Glory be to Thee, O God!</a:t>
            </a:r>
          </a:p>
          <a:p>
            <a:pPr indent="0" lvl="0" marL="0" marR="0" rtl="0" algn="l">
              <a:lnSpc>
                <a:spcPct val="100000"/>
              </a:lnSpc>
              <a:spcBef>
                <a:spcPts val="100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Glory be to Thee, O Creator!</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Glory be to Thee, O Christ the King</a:t>
            </a:r>
          </a:p>
          <a:p>
            <a:pPr indent="0" lvl="0" marL="0" marR="0" rtl="0" algn="l">
              <a:lnSpc>
                <a:spcPct val="100000"/>
              </a:lnSpc>
              <a:spcBef>
                <a:spcPts val="1000"/>
              </a:spcBef>
              <a:buClr>
                <a:schemeClr val="lt1"/>
              </a:buClr>
              <a:buSzPct val="25000"/>
              <a:buFont typeface="Arial"/>
              <a:buNone/>
            </a:pPr>
            <a:r>
              <a:rPr b="1" i="0" lang="en-US" sz="7200" u="none" cap="none" strike="noStrike">
                <a:solidFill>
                  <a:schemeClr val="lt1"/>
                </a:solidFill>
                <a:latin typeface="Calibri"/>
                <a:ea typeface="Calibri"/>
                <a:cs typeface="Calibri"/>
                <a:sym typeface="Calibri"/>
              </a:rPr>
              <a:t>Who has compassion on His sinful servants. Barekmor</a:t>
            </a: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0" name="Shape 460"/>
        <p:cNvGrpSpPr/>
        <p:nvPr/>
      </p:nvGrpSpPr>
      <p:grpSpPr>
        <a:xfrm>
          <a:off x="0" y="0"/>
          <a:ext cx="0" cy="0"/>
          <a:chOff x="0" y="0"/>
          <a:chExt cx="0" cy="0"/>
        </a:xfrm>
      </p:grpSpPr>
      <p:sp>
        <p:nvSpPr>
          <p:cNvPr id="461" name="Shape 461"/>
          <p:cNvSpPr txBox="1"/>
          <p:nvPr>
            <p:ph idx="1" type="body"/>
          </p:nvPr>
        </p:nvSpPr>
        <p:spPr>
          <a:xfrm>
            <a:off x="393700" y="824705"/>
            <a:ext cx="11598110" cy="45465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From the rising of the sun to its setting / great is the name of the Lord.</a:t>
            </a:r>
          </a:p>
          <a:p>
            <a:pPr indent="0" lvl="0" marL="0" marR="0" rtl="0" algn="l">
              <a:lnSpc>
                <a:spcPct val="100000"/>
              </a:lnSpc>
              <a:spcBef>
                <a:spcPts val="1000"/>
              </a:spcBef>
              <a:spcAft>
                <a:spcPts val="0"/>
              </a:spcAft>
              <a:buClr>
                <a:schemeClr val="lt1"/>
              </a:buClr>
              <a:buSzPct val="25000"/>
              <a:buFont typeface="Arial"/>
              <a:buNone/>
            </a:pPr>
            <a:r>
              <a:t/>
            </a:r>
            <a:endParaRPr b="1" i="0" sz="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The Lord is high above all peoples and his glory is above the heavens.</a:t>
            </a:r>
          </a:p>
          <a:p>
            <a:pPr indent="0" lvl="0" marL="0" marR="0" rtl="0" algn="l">
              <a:lnSpc>
                <a:spcPct val="100000"/>
              </a:lnSpc>
              <a:spcBef>
                <a:spcPts val="1000"/>
              </a:spcBef>
              <a:buClr>
                <a:schemeClr val="lt1"/>
              </a:buClr>
              <a:buSzPct val="25000"/>
              <a:buFont typeface="Arial"/>
              <a:buNone/>
            </a:pPr>
            <a:r>
              <a:t/>
            </a:r>
            <a:endParaRPr b="0" i="0" sz="6000" u="none" cap="none" strike="noStrike">
              <a:solidFill>
                <a:schemeClr val="lt1"/>
              </a:solidFill>
              <a:latin typeface="Calibri"/>
              <a:ea typeface="Calibri"/>
              <a:cs typeface="Calibri"/>
              <a:sym typeface="Calibri"/>
            </a:endParaRP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5" name="Shape 465"/>
        <p:cNvGrpSpPr/>
        <p:nvPr/>
      </p:nvGrpSpPr>
      <p:grpSpPr>
        <a:xfrm>
          <a:off x="0" y="0"/>
          <a:ext cx="0" cy="0"/>
          <a:chOff x="0" y="0"/>
          <a:chExt cx="0" cy="0"/>
        </a:xfrm>
      </p:grpSpPr>
      <p:sp>
        <p:nvSpPr>
          <p:cNvPr id="466" name="Shape 466"/>
          <p:cNvSpPr txBox="1"/>
          <p:nvPr>
            <p:ph idx="1" type="body"/>
          </p:nvPr>
        </p:nvSpPr>
        <p:spPr>
          <a:xfrm>
            <a:off x="152400" y="419100"/>
            <a:ext cx="11674311" cy="59943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Who is like the Lord, our God, who sits on high / and looks upon the depths  in heaven and on earth?</a:t>
            </a:r>
          </a:p>
          <a:p>
            <a:pPr indent="0" lvl="0" marL="0" marR="0" rtl="0" algn="l">
              <a:lnSpc>
                <a:spcPct val="100000"/>
              </a:lnSpc>
              <a:spcBef>
                <a:spcPts val="1000"/>
              </a:spcBef>
              <a:spcAft>
                <a:spcPts val="0"/>
              </a:spcAft>
              <a:buClr>
                <a:schemeClr val="lt1"/>
              </a:buClr>
              <a:buSzPct val="25000"/>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He raises up the poor from the dunghill / and makes him sit with the princes of the people.</a:t>
            </a: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0" name="Shape 470"/>
        <p:cNvGrpSpPr/>
        <p:nvPr/>
      </p:nvGrpSpPr>
      <p:grpSpPr>
        <a:xfrm>
          <a:off x="0" y="0"/>
          <a:ext cx="0" cy="0"/>
          <a:chOff x="0" y="0"/>
          <a:chExt cx="0" cy="0"/>
        </a:xfrm>
      </p:grpSpPr>
      <p:sp>
        <p:nvSpPr>
          <p:cNvPr id="471" name="Shape 471"/>
          <p:cNvSpPr txBox="1"/>
          <p:nvPr>
            <p:ph idx="1" type="body"/>
          </p:nvPr>
        </p:nvSpPr>
        <p:spPr>
          <a:xfrm>
            <a:off x="203200" y="368300"/>
            <a:ext cx="11623510" cy="60451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He makes the barren woman keep house / and be a joyful mother of children.</a:t>
            </a:r>
            <a:r>
              <a:rPr b="0" i="0" lang="en-US" sz="6600" u="none" cap="none" strike="noStrike">
                <a:solidFill>
                  <a:schemeClr val="lt1"/>
                </a:solidFill>
                <a:latin typeface="Calibri"/>
                <a:ea typeface="Calibri"/>
                <a:cs typeface="Calibri"/>
                <a:sym typeface="Calibri"/>
              </a:rPr>
              <a:t> </a:t>
            </a:r>
          </a:p>
          <a:p>
            <a:pPr indent="0" lvl="0" marL="0" marR="0" rtl="0" algn="l">
              <a:lnSpc>
                <a:spcPct val="100000"/>
              </a:lnSpc>
              <a:spcBef>
                <a:spcPts val="1000"/>
              </a:spcBef>
              <a:spcAft>
                <a:spcPts val="0"/>
              </a:spcAft>
              <a:buClr>
                <a:schemeClr val="lt1"/>
              </a:buClr>
              <a:buSzPct val="25000"/>
              <a:buFont typeface="Arial"/>
              <a:buNone/>
            </a:pPr>
            <a:r>
              <a:t/>
            </a:r>
            <a:endParaRPr b="0" i="1" sz="66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1" lang="en-US" sz="6600" u="none" cap="none" strike="noStrike">
                <a:solidFill>
                  <a:schemeClr val="lt1"/>
                </a:solidFill>
                <a:latin typeface="Calibri"/>
                <a:ea typeface="Calibri"/>
                <a:cs typeface="Calibri"/>
                <a:sym typeface="Calibri"/>
              </a:rPr>
              <a:t>And to You belongs the praise, O God. Barekmor.</a:t>
            </a: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5" name="Shape 475"/>
        <p:cNvGrpSpPr/>
        <p:nvPr/>
      </p:nvGrpSpPr>
      <p:grpSpPr>
        <a:xfrm>
          <a:off x="0" y="0"/>
          <a:ext cx="0" cy="0"/>
          <a:chOff x="0" y="0"/>
          <a:chExt cx="0" cy="0"/>
        </a:xfrm>
      </p:grpSpPr>
      <p:sp>
        <p:nvSpPr>
          <p:cNvPr id="476" name="Shape 476"/>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0" name="Shape 480"/>
        <p:cNvGrpSpPr/>
        <p:nvPr/>
      </p:nvGrpSpPr>
      <p:grpSpPr>
        <a:xfrm>
          <a:off x="0" y="0"/>
          <a:ext cx="0" cy="0"/>
          <a:chOff x="0" y="0"/>
          <a:chExt cx="0" cy="0"/>
        </a:xfrm>
      </p:grpSpPr>
      <p:sp>
        <p:nvSpPr>
          <p:cNvPr id="481" name="Shape 481"/>
          <p:cNvSpPr txBox="1"/>
          <p:nvPr>
            <p:ph idx="1" type="body"/>
          </p:nvPr>
        </p:nvSpPr>
        <p:spPr>
          <a:xfrm>
            <a:off x="228600" y="1005840"/>
            <a:ext cx="11598110" cy="5643153"/>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1. Angels and men worship You</a:t>
            </a:r>
          </a:p>
          <a:p>
            <a:pPr indent="0" lvl="0" marL="0" marR="0" rtl="0" algn="l">
              <a:lnSpc>
                <a:spcPct val="80000"/>
              </a:lnSpc>
              <a:spcBef>
                <a:spcPts val="100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Before Your great majesty.</a:t>
            </a:r>
          </a:p>
          <a:p>
            <a:pPr indent="0" lvl="0" marL="0" marR="0" rtl="0" algn="l">
              <a:lnSpc>
                <a:spcPct val="80000"/>
              </a:lnSpc>
              <a:spcBef>
                <a:spcPts val="100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Abundantly merciful,</a:t>
            </a:r>
          </a:p>
          <a:p>
            <a:pPr indent="0" lvl="0" marL="0" marR="0" rtl="0" algn="l">
              <a:lnSpc>
                <a:spcPct val="80000"/>
              </a:lnSpc>
              <a:spcBef>
                <a:spcPts val="1000"/>
              </a:spcBef>
              <a:spcAft>
                <a:spcPts val="0"/>
              </a:spcAft>
              <a:buClr>
                <a:schemeClr val="lt1"/>
              </a:buClr>
              <a:buSzPct val="25000"/>
              <a:buFont typeface="Arial"/>
              <a:buNone/>
            </a:pPr>
            <a:r>
              <a:rPr b="1" i="0" lang="en-US" sz="3000" u="none" cap="none" strike="noStrike">
                <a:solidFill>
                  <a:schemeClr val="lt1"/>
                </a:solidFill>
                <a:latin typeface="Calibri"/>
                <a:ea typeface="Calibri"/>
                <a:cs typeface="Calibri"/>
                <a:sym typeface="Calibri"/>
              </a:rPr>
              <a:t>Lord, to You befits glory</a:t>
            </a:r>
          </a:p>
          <a:p>
            <a:pPr indent="0" lvl="0" marL="0" marR="0" rtl="0" algn="l">
              <a:lnSpc>
                <a:spcPct val="80000"/>
              </a:lnSpc>
              <a:spcBef>
                <a:spcPts val="1000"/>
              </a:spcBef>
              <a:spcAft>
                <a:spcPts val="0"/>
              </a:spcAft>
              <a:buClr>
                <a:schemeClr val="lt1"/>
              </a:buClr>
              <a:buSzPct val="25000"/>
              <a:buFont typeface="Arial"/>
              <a:buNone/>
            </a:pPr>
            <a:r>
              <a:t/>
            </a:r>
            <a:endParaRPr b="1" sz="3000"/>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2. On the first day of the week</a:t>
            </a:r>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The doors of heaven opened</a:t>
            </a:r>
          </a:p>
          <a:p>
            <a:pPr indent="0" lvl="0" marL="0" marR="0" rtl="0" algn="l">
              <a:lnSpc>
                <a:spcPct val="80000"/>
              </a:lnSpc>
              <a:spcBef>
                <a:spcPts val="1000"/>
              </a:spcBef>
              <a:spcAft>
                <a:spcPts val="0"/>
              </a:spcAft>
              <a:buClr>
                <a:schemeClr val="lt1"/>
              </a:buClr>
              <a:buSzPct val="25000"/>
              <a:buFont typeface="Arial"/>
              <a:buNone/>
            </a:pPr>
            <a:r>
              <a:rPr b="0" i="0" lang="en-US" sz="3000" u="none" cap="none" strike="noStrike">
                <a:solidFill>
                  <a:schemeClr val="lt1"/>
                </a:solidFill>
                <a:latin typeface="Calibri"/>
                <a:ea typeface="Calibri"/>
                <a:cs typeface="Calibri"/>
                <a:sym typeface="Calibri"/>
              </a:rPr>
              <a:t>Hope and consolation came</a:t>
            </a:r>
          </a:p>
          <a:p>
            <a:pPr indent="0" lvl="0" marL="0" marR="0" rtl="0" algn="l">
              <a:lnSpc>
                <a:spcPct val="80000"/>
              </a:lnSpc>
              <a:spcBef>
                <a:spcPts val="1000"/>
              </a:spcBef>
              <a:buClr>
                <a:schemeClr val="lt1"/>
              </a:buClr>
              <a:buSzPct val="25000"/>
              <a:buFont typeface="Arial"/>
              <a:buNone/>
            </a:pPr>
            <a:r>
              <a:rPr b="0" i="0" lang="en-US" sz="3000" u="none" cap="none" strike="noStrike">
                <a:solidFill>
                  <a:schemeClr val="lt1"/>
                </a:solidFill>
                <a:latin typeface="Calibri"/>
                <a:ea typeface="Calibri"/>
                <a:cs typeface="Calibri"/>
                <a:sym typeface="Calibri"/>
              </a:rPr>
              <a:t>For those sleeping in the dust</a:t>
            </a:r>
          </a:p>
        </p:txBody>
      </p:sp>
      <p:sp>
        <p:nvSpPr>
          <p:cNvPr id="482" name="Shape 482"/>
          <p:cNvSpPr txBox="1"/>
          <p:nvPr>
            <p:ph type="title"/>
          </p:nvPr>
        </p:nvSpPr>
        <p:spPr>
          <a:xfrm>
            <a:off x="393700" y="161925"/>
            <a:ext cx="11636210" cy="752474"/>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none" cap="none" strike="noStrike">
                <a:solidFill>
                  <a:schemeClr val="lt1"/>
                </a:solidFill>
                <a:latin typeface="Calibri"/>
                <a:ea typeface="Calibri"/>
                <a:cs typeface="Calibri"/>
                <a:sym typeface="Calibri"/>
              </a:rPr>
              <a:t>ENIYONO</a:t>
            </a:r>
            <a:r>
              <a:rPr b="0" i="0" lang="en-US" sz="3600" u="none" cap="none" strike="noStrike">
                <a:solidFill>
                  <a:schemeClr val="lt1"/>
                </a:solidFill>
                <a:latin typeface="Calibri"/>
                <a:ea typeface="Calibri"/>
                <a:cs typeface="Calibri"/>
                <a:sym typeface="Calibri"/>
              </a:rPr>
              <a:t> </a:t>
            </a:r>
            <a:r>
              <a:rPr b="0" i="1" lang="en-US" sz="3600" u="none" cap="none" strike="noStrike">
                <a:solidFill>
                  <a:schemeClr val="lt1"/>
                </a:solidFill>
                <a:latin typeface="Calibri"/>
                <a:ea typeface="Calibri"/>
                <a:cs typeface="Calibri"/>
                <a:sym typeface="Calibri"/>
              </a:rPr>
              <a:t>(Sogdeelokh/Maanavar vaanor mun mun nin…)</a:t>
            </a: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6" name="Shape 486"/>
        <p:cNvGrpSpPr/>
        <p:nvPr/>
      </p:nvGrpSpPr>
      <p:grpSpPr>
        <a:xfrm>
          <a:off x="0" y="0"/>
          <a:ext cx="0" cy="0"/>
          <a:chOff x="0" y="0"/>
          <a:chExt cx="0" cy="0"/>
        </a:xfrm>
      </p:grpSpPr>
      <p:sp>
        <p:nvSpPr>
          <p:cNvPr id="487" name="Shape 487"/>
          <p:cNvSpPr txBox="1"/>
          <p:nvPr>
            <p:ph idx="1" type="body"/>
          </p:nvPr>
        </p:nvSpPr>
        <p:spPr>
          <a:xfrm>
            <a:off x="220362" y="687172"/>
            <a:ext cx="11598110" cy="580506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3. The creation rejoices</a:t>
            </a:r>
          </a:p>
          <a:p>
            <a:pPr indent="0" lvl="0" marL="0" marR="0" rtl="0" algn="l">
              <a:lnSpc>
                <a:spcPct val="9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In Your Resurrection Lord</a:t>
            </a:r>
          </a:p>
          <a:p>
            <a:pPr indent="0" lvl="0" marL="0" marR="0" rtl="0" algn="l">
              <a:lnSpc>
                <a:spcPct val="9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The departed in the tombs,</a:t>
            </a:r>
          </a:p>
          <a:p>
            <a:pPr indent="0" lvl="0" marL="0" marR="0" rtl="0" algn="l">
              <a:lnSpc>
                <a:spcPct val="9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Whom You visited, praise You. </a:t>
            </a:r>
            <a:r>
              <a:rPr b="1" i="1" lang="en-US" sz="6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1" name="Shape 491"/>
        <p:cNvGrpSpPr/>
        <p:nvPr/>
      </p:nvGrpSpPr>
      <p:grpSpPr>
        <a:xfrm>
          <a:off x="0" y="0"/>
          <a:ext cx="0" cy="0"/>
          <a:chOff x="0" y="0"/>
          <a:chExt cx="0" cy="0"/>
        </a:xfrm>
      </p:grpSpPr>
      <p:sp>
        <p:nvSpPr>
          <p:cNvPr id="492" name="Shape 492"/>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6" name="Shape 496"/>
        <p:cNvGrpSpPr/>
        <p:nvPr/>
      </p:nvGrpSpPr>
      <p:grpSpPr>
        <a:xfrm>
          <a:off x="0" y="0"/>
          <a:ext cx="0" cy="0"/>
          <a:chOff x="0" y="0"/>
          <a:chExt cx="0" cy="0"/>
        </a:xfrm>
      </p:grpSpPr>
      <p:sp>
        <p:nvSpPr>
          <p:cNvPr id="497" name="Shape 497"/>
          <p:cNvSpPr txBox="1"/>
          <p:nvPr>
            <p:ph idx="1" type="body"/>
          </p:nvPr>
        </p:nvSpPr>
        <p:spPr>
          <a:xfrm>
            <a:off x="220362" y="547127"/>
            <a:ext cx="11598110" cy="537034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4. On this holy day of the</a:t>
            </a:r>
          </a:p>
          <a:p>
            <a:pPr indent="0" lvl="0" marL="0" marR="0" rtl="0" algn="l">
              <a:lnSpc>
                <a:spcPct val="100000"/>
              </a:lnSpc>
              <a:spcBef>
                <a:spcPts val="100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Resurrection of the Christ</a:t>
            </a:r>
          </a:p>
          <a:p>
            <a:pPr indent="0" lvl="0" marL="0" marR="0" rtl="0" algn="l">
              <a:lnSpc>
                <a:spcPct val="100000"/>
              </a:lnSpc>
              <a:spcBef>
                <a:spcPts val="1000"/>
              </a:spcBef>
              <a:spcAft>
                <a:spcPts val="0"/>
              </a:spcAft>
              <a:buClr>
                <a:schemeClr val="lt1"/>
              </a:buClr>
              <a:buSzPct val="25000"/>
              <a:buFont typeface="Arial"/>
              <a:buNone/>
            </a:pPr>
            <a:r>
              <a:rPr b="0" i="0" lang="en-US" sz="7200" u="none" cap="none" strike="noStrike">
                <a:solidFill>
                  <a:schemeClr val="lt1"/>
                </a:solidFill>
                <a:latin typeface="Calibri"/>
                <a:ea typeface="Calibri"/>
                <a:cs typeface="Calibri"/>
                <a:sym typeface="Calibri"/>
              </a:rPr>
              <a:t>The Only Begotten rose</a:t>
            </a:r>
          </a:p>
          <a:p>
            <a:pPr indent="0" lvl="0" marL="0" marR="0" rtl="0" algn="l">
              <a:lnSpc>
                <a:spcPct val="100000"/>
              </a:lnSpc>
              <a:spcBef>
                <a:spcPts val="1000"/>
              </a:spcBef>
              <a:buClr>
                <a:schemeClr val="lt1"/>
              </a:buClr>
              <a:buSzPct val="25000"/>
              <a:buFont typeface="Arial"/>
              <a:buNone/>
            </a:pPr>
            <a:r>
              <a:rPr b="0" i="0" lang="en-US" sz="7200" u="none" cap="none" strike="noStrike">
                <a:solidFill>
                  <a:schemeClr val="lt1"/>
                </a:solidFill>
                <a:latin typeface="Calibri"/>
                <a:ea typeface="Calibri"/>
                <a:cs typeface="Calibri"/>
                <a:sym typeface="Calibri"/>
              </a:rPr>
              <a:t>The earth and heaven rejoiced</a:t>
            </a:r>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1" name="Shape 501"/>
        <p:cNvGrpSpPr/>
        <p:nvPr/>
      </p:nvGrpSpPr>
      <p:grpSpPr>
        <a:xfrm>
          <a:off x="0" y="0"/>
          <a:ext cx="0" cy="0"/>
          <a:chOff x="0" y="0"/>
          <a:chExt cx="0" cy="0"/>
        </a:xfrm>
      </p:grpSpPr>
      <p:sp>
        <p:nvSpPr>
          <p:cNvPr id="502" name="Shape 502"/>
          <p:cNvSpPr txBox="1"/>
          <p:nvPr>
            <p:ph idx="1" type="body"/>
          </p:nvPr>
        </p:nvSpPr>
        <p:spPr>
          <a:xfrm>
            <a:off x="228600" y="940525"/>
            <a:ext cx="11801311" cy="530946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1. The </a:t>
            </a:r>
            <a:r>
              <a:rPr b="1" i="0" lang="en-US" sz="4800" u="sng" cap="none" strike="noStrike">
                <a:solidFill>
                  <a:schemeClr val="lt1"/>
                </a:solidFill>
                <a:latin typeface="Calibri"/>
                <a:ea typeface="Calibri"/>
                <a:cs typeface="Calibri"/>
                <a:sym typeface="Calibri"/>
              </a:rPr>
              <a:t>Jews</a:t>
            </a:r>
            <a:r>
              <a:rPr b="1" i="0" lang="en-US" sz="4800" u="none" cap="none" strike="noStrike">
                <a:solidFill>
                  <a:schemeClr val="lt1"/>
                </a:solidFill>
                <a:latin typeface="Calibri"/>
                <a:ea typeface="Calibri"/>
                <a:cs typeface="Calibri"/>
                <a:sym typeface="Calibri"/>
              </a:rPr>
              <a:t>- condemned, crucified and placed</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Christ inside the tomb</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They </a:t>
            </a:r>
            <a:r>
              <a:rPr b="1" i="0" lang="en-US" sz="4800" u="sng" cap="none" strike="noStrike">
                <a:solidFill>
                  <a:schemeClr val="lt1"/>
                </a:solidFill>
                <a:latin typeface="Calibri"/>
                <a:ea typeface="Calibri"/>
                <a:cs typeface="Calibri"/>
                <a:sym typeface="Calibri"/>
              </a:rPr>
              <a:t>feared</a:t>
            </a:r>
            <a:r>
              <a:rPr b="1" i="0" lang="en-US" sz="4800" u="none" cap="none" strike="noStrike">
                <a:solidFill>
                  <a:schemeClr val="lt1"/>
                </a:solidFill>
                <a:latin typeface="Calibri"/>
                <a:ea typeface="Calibri"/>
                <a:cs typeface="Calibri"/>
                <a:sym typeface="Calibri"/>
              </a:rPr>
              <a:t> - that He might rise to life, which</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would put them to shame</a:t>
            </a:r>
          </a:p>
          <a:p>
            <a:pPr indent="0" lvl="0" marL="0" marR="0" rtl="0" algn="l">
              <a:lnSpc>
                <a:spcPct val="100000"/>
              </a:lnSpc>
              <a:spcBef>
                <a:spcPts val="1000"/>
              </a:spcBef>
              <a:buClr>
                <a:schemeClr val="lt1"/>
              </a:buClr>
              <a:buSzPct val="25000"/>
              <a:buFont typeface="Arial"/>
              <a:buNone/>
            </a:pPr>
            <a:r>
              <a:rPr b="1" i="0" lang="en-US" sz="4800" u="none" cap="none" strike="noStrike">
                <a:solidFill>
                  <a:schemeClr val="lt1"/>
                </a:solidFill>
                <a:latin typeface="Calibri"/>
                <a:ea typeface="Calibri"/>
                <a:cs typeface="Calibri"/>
                <a:sym typeface="Calibri"/>
              </a:rPr>
              <a:t>Halleluiah Halleluiah</a:t>
            </a:r>
          </a:p>
        </p:txBody>
      </p:sp>
      <p:sp>
        <p:nvSpPr>
          <p:cNvPr id="503" name="Shape 503"/>
          <p:cNvSpPr txBox="1"/>
          <p:nvPr>
            <p:ph type="title"/>
          </p:nvPr>
        </p:nvSpPr>
        <p:spPr>
          <a:xfrm>
            <a:off x="393700" y="161925"/>
            <a:ext cx="11636210" cy="778601"/>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200" u="none" cap="none" strike="noStrike">
                <a:solidFill>
                  <a:schemeClr val="lt1"/>
                </a:solidFill>
                <a:latin typeface="Calibri"/>
                <a:ea typeface="Calibri"/>
                <a:cs typeface="Calibri"/>
                <a:sym typeface="Calibri"/>
              </a:rPr>
              <a:t>ALTERNATE ENIYONO</a:t>
            </a:r>
            <a:r>
              <a:rPr b="0" i="0" lang="en-US" sz="3200" u="none" cap="none" strike="noStrike">
                <a:solidFill>
                  <a:schemeClr val="lt1"/>
                </a:solidFill>
                <a:latin typeface="Calibri"/>
                <a:ea typeface="Calibri"/>
                <a:cs typeface="Calibri"/>
                <a:sym typeface="Calibri"/>
              </a:rPr>
              <a:t> </a:t>
            </a:r>
            <a:r>
              <a:rPr b="0" i="1" lang="en-US" sz="3200" u="none" cap="none" strike="noStrike">
                <a:solidFill>
                  <a:schemeClr val="lt1"/>
                </a:solidFill>
                <a:latin typeface="Calibri"/>
                <a:ea typeface="Calibri"/>
                <a:cs typeface="Calibri"/>
                <a:sym typeface="Calibri"/>
              </a:rPr>
              <a:t>(l’Haw Dat’ino/Yoodanmar kurishil thooki…)</a:t>
            </a: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7" name="Shape 507"/>
        <p:cNvGrpSpPr/>
        <p:nvPr/>
      </p:nvGrpSpPr>
      <p:grpSpPr>
        <a:xfrm>
          <a:off x="0" y="0"/>
          <a:ext cx="0" cy="0"/>
          <a:chOff x="0" y="0"/>
          <a:chExt cx="0" cy="0"/>
        </a:xfrm>
      </p:grpSpPr>
      <p:sp>
        <p:nvSpPr>
          <p:cNvPr id="508" name="Shape 508"/>
          <p:cNvSpPr txBox="1"/>
          <p:nvPr>
            <p:ph idx="1" type="body"/>
          </p:nvPr>
        </p:nvSpPr>
        <p:spPr>
          <a:xfrm>
            <a:off x="195648" y="102284"/>
            <a:ext cx="11598110" cy="652058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2. They </a:t>
            </a:r>
            <a:r>
              <a:rPr b="0" i="0" lang="en-US" sz="4800" u="sng" cap="none" strike="noStrike">
                <a:solidFill>
                  <a:schemeClr val="lt1"/>
                </a:solidFill>
                <a:latin typeface="Calibri"/>
                <a:ea typeface="Calibri"/>
                <a:cs typeface="Calibri"/>
                <a:sym typeface="Calibri"/>
              </a:rPr>
              <a:t>en</a:t>
            </a:r>
            <a:r>
              <a:rPr b="0" i="0" lang="en-US" sz="4800" u="none" cap="none" strike="noStrike">
                <a:solidFill>
                  <a:schemeClr val="lt1"/>
                </a:solidFill>
                <a:latin typeface="Calibri"/>
                <a:ea typeface="Calibri"/>
                <a:cs typeface="Calibri"/>
                <a:sym typeface="Calibri"/>
              </a:rPr>
              <a:t>-tombed the Mighty One who holds</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The ends of the earth</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But </a:t>
            </a:r>
            <a:r>
              <a:rPr b="0" i="0" lang="en-US" sz="4800" u="sng" cap="none" strike="noStrike">
                <a:solidFill>
                  <a:schemeClr val="lt1"/>
                </a:solidFill>
                <a:latin typeface="Calibri"/>
                <a:ea typeface="Calibri"/>
                <a:cs typeface="Calibri"/>
                <a:sym typeface="Calibri"/>
              </a:rPr>
              <a:t>like</a:t>
            </a:r>
            <a:r>
              <a:rPr b="0" i="0" lang="en-US" sz="4800" u="none" cap="none" strike="noStrike">
                <a:solidFill>
                  <a:schemeClr val="lt1"/>
                </a:solidFill>
                <a:latin typeface="Calibri"/>
                <a:ea typeface="Calibri"/>
                <a:cs typeface="Calibri"/>
                <a:sym typeface="Calibri"/>
              </a:rPr>
              <a:t> -lightning He came forth without</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Breaking the tomb’s seal</a:t>
            </a:r>
          </a:p>
          <a:p>
            <a:pPr indent="0" lvl="0" marL="0" marR="0" rtl="0" algn="l">
              <a:lnSpc>
                <a:spcPct val="10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Halleluiah Halleluiah</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idx="1" type="body"/>
          </p:nvPr>
        </p:nvSpPr>
        <p:spPr>
          <a:xfrm>
            <a:off x="289087" y="226241"/>
            <a:ext cx="11613822" cy="6406376"/>
          </a:xfrm>
          <a:prstGeom prst="rect">
            <a:avLst/>
          </a:prstGeom>
          <a:noFill/>
          <a:ln>
            <a:noFill/>
          </a:ln>
        </p:spPr>
        <p:txBody>
          <a:bodyPr anchorCtr="0" anchor="t" bIns="45700" lIns="91425" rIns="91425" tIns="45700">
            <a:noAutofit/>
          </a:bodyPr>
          <a:lstStyle/>
          <a:p>
            <a:pPr indent="0" lvl="0" marL="0" marR="0" rtl="0" algn="l">
              <a:lnSpc>
                <a:spcPct val="110000"/>
              </a:lnSpc>
              <a:spcBef>
                <a:spcPts val="0"/>
              </a:spcBef>
              <a:buClr>
                <a:schemeClr val="lt1"/>
              </a:buClr>
              <a:buSzPct val="25000"/>
              <a:buFont typeface="Arial"/>
              <a:buNone/>
            </a:pPr>
            <a:r>
              <a:rPr b="0" i="0" lang="en-US" sz="4420" u="none" cap="none" strike="noStrike">
                <a:solidFill>
                  <a:schemeClr val="lt1"/>
                </a:solidFill>
                <a:latin typeface="Calibri"/>
                <a:ea typeface="Calibri"/>
                <a:cs typeface="Calibri"/>
                <a:sym typeface="Calibri"/>
              </a:rPr>
              <a:t>Our Father, who art in heaven, Hallowed be Thy name. Thy kingdom come, Thy will be done on earth as it is in heaven. Give us this day, our daily bread and forgive us our debts and sins as we also have forgiven our debtors. Lead us not into temptation, but deliver us from the evil one. †For Thine is the kingdom, the power and the glory, forever and ever. Amin.</a:t>
            </a:r>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2" name="Shape 512"/>
        <p:cNvGrpSpPr/>
        <p:nvPr/>
      </p:nvGrpSpPr>
      <p:grpSpPr>
        <a:xfrm>
          <a:off x="0" y="0"/>
          <a:ext cx="0" cy="0"/>
          <a:chOff x="0" y="0"/>
          <a:chExt cx="0" cy="0"/>
        </a:xfrm>
      </p:grpSpPr>
      <p:sp>
        <p:nvSpPr>
          <p:cNvPr id="513" name="Shape 513"/>
          <p:cNvSpPr txBox="1"/>
          <p:nvPr>
            <p:ph idx="1" type="body"/>
          </p:nvPr>
        </p:nvSpPr>
        <p:spPr>
          <a:xfrm>
            <a:off x="278027" y="287383"/>
            <a:ext cx="11598110" cy="63111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0"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3. The </a:t>
            </a:r>
            <a:r>
              <a:rPr b="1" i="0" lang="en-US" sz="4800" u="sng" cap="none" strike="noStrike">
                <a:solidFill>
                  <a:schemeClr val="lt1"/>
                </a:solidFill>
                <a:latin typeface="Calibri"/>
                <a:ea typeface="Calibri"/>
                <a:cs typeface="Calibri"/>
                <a:sym typeface="Calibri"/>
              </a:rPr>
              <a:t>Son</a:t>
            </a:r>
            <a:r>
              <a:rPr b="1" i="0" lang="en-US" sz="4800" u="none" cap="none" strike="noStrike">
                <a:solidFill>
                  <a:schemeClr val="lt1"/>
                </a:solidFill>
                <a:latin typeface="Calibri"/>
                <a:ea typeface="Calibri"/>
                <a:cs typeface="Calibri"/>
                <a:sym typeface="Calibri"/>
              </a:rPr>
              <a:t> - came to the vineyard seeking</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Fruit from the workers</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But </a:t>
            </a:r>
            <a:r>
              <a:rPr b="1" i="0" lang="en-US" sz="4800" u="sng" cap="none" strike="noStrike">
                <a:solidFill>
                  <a:schemeClr val="lt1"/>
                </a:solidFill>
                <a:latin typeface="Calibri"/>
                <a:ea typeface="Calibri"/>
                <a:cs typeface="Calibri"/>
                <a:sym typeface="Calibri"/>
              </a:rPr>
              <a:t>they</a:t>
            </a:r>
            <a:r>
              <a:rPr b="1" i="0" lang="en-US" sz="4800" u="none" cap="none" strike="noStrike">
                <a:solidFill>
                  <a:schemeClr val="lt1"/>
                </a:solidFill>
                <a:latin typeface="Calibri"/>
                <a:ea typeface="Calibri"/>
                <a:cs typeface="Calibri"/>
                <a:sym typeface="Calibri"/>
              </a:rPr>
              <a:t> - seized and killed their Lord to take - His inheritance</a:t>
            </a:r>
          </a:p>
          <a:p>
            <a:pPr indent="0" lvl="0" marL="0" marR="0" rtl="0" algn="l">
              <a:lnSpc>
                <a:spcPct val="100000"/>
              </a:lnSpc>
              <a:spcBef>
                <a:spcPts val="1000"/>
              </a:spcBef>
              <a:buClr>
                <a:schemeClr val="lt1"/>
              </a:buClr>
              <a:buSzPct val="25000"/>
              <a:buFont typeface="Arial"/>
              <a:buNone/>
            </a:pPr>
            <a:r>
              <a:rPr b="1" i="0" lang="en-US" sz="4800" u="none" cap="none" strike="noStrike">
                <a:solidFill>
                  <a:schemeClr val="lt1"/>
                </a:solidFill>
                <a:latin typeface="Calibri"/>
                <a:ea typeface="Calibri"/>
                <a:cs typeface="Calibri"/>
                <a:sym typeface="Calibri"/>
              </a:rPr>
              <a:t>Halleluiah Halleluiah Barekmor</a:t>
            </a:r>
          </a:p>
        </p:txBody>
      </p:sp>
    </p:spTree>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7" name="Shape 517"/>
        <p:cNvGrpSpPr/>
        <p:nvPr/>
      </p:nvGrpSpPr>
      <p:grpSpPr>
        <a:xfrm>
          <a:off x="0" y="0"/>
          <a:ext cx="0" cy="0"/>
          <a:chOff x="0" y="0"/>
          <a:chExt cx="0" cy="0"/>
        </a:xfrm>
      </p:grpSpPr>
      <p:sp>
        <p:nvSpPr>
          <p:cNvPr id="518" name="Shape 518"/>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2" name="Shape 522"/>
        <p:cNvGrpSpPr/>
        <p:nvPr/>
      </p:nvGrpSpPr>
      <p:grpSpPr>
        <a:xfrm>
          <a:off x="0" y="0"/>
          <a:ext cx="0" cy="0"/>
          <a:chOff x="0" y="0"/>
          <a:chExt cx="0" cy="0"/>
        </a:xfrm>
      </p:grpSpPr>
      <p:sp>
        <p:nvSpPr>
          <p:cNvPr id="523" name="Shape 523"/>
          <p:cNvSpPr txBox="1"/>
          <p:nvPr>
            <p:ph idx="1" type="body"/>
          </p:nvPr>
        </p:nvSpPr>
        <p:spPr>
          <a:xfrm>
            <a:off x="228600" y="398848"/>
            <a:ext cx="11598110" cy="608032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4. Our </a:t>
            </a:r>
            <a:r>
              <a:rPr b="0" i="0" lang="en-US" sz="4800" u="sng" cap="none" strike="noStrike">
                <a:solidFill>
                  <a:schemeClr val="lt1"/>
                </a:solidFill>
                <a:latin typeface="Calibri"/>
                <a:ea typeface="Calibri"/>
                <a:cs typeface="Calibri"/>
                <a:sym typeface="Calibri"/>
              </a:rPr>
              <a:t>Lord</a:t>
            </a:r>
            <a:r>
              <a:rPr b="0" i="0" lang="en-US" sz="4800" u="none" cap="none" strike="noStrike">
                <a:solidFill>
                  <a:schemeClr val="lt1"/>
                </a:solidFill>
                <a:latin typeface="Calibri"/>
                <a:ea typeface="Calibri"/>
                <a:cs typeface="Calibri"/>
                <a:sym typeface="Calibri"/>
              </a:rPr>
              <a:t> - came to creation seeking</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All those who were lost</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Yet </a:t>
            </a:r>
            <a:r>
              <a:rPr b="0" i="0" lang="en-US" sz="4800" u="sng" cap="none" strike="noStrike">
                <a:solidFill>
                  <a:schemeClr val="lt1"/>
                </a:solidFill>
                <a:latin typeface="Calibri"/>
                <a:ea typeface="Calibri"/>
                <a:cs typeface="Calibri"/>
                <a:sym typeface="Calibri"/>
              </a:rPr>
              <a:t>they</a:t>
            </a:r>
            <a:r>
              <a:rPr b="0" i="0" lang="en-US" sz="4800" u="none" cap="none" strike="noStrike">
                <a:solidFill>
                  <a:schemeClr val="lt1"/>
                </a:solidFill>
                <a:latin typeface="Calibri"/>
                <a:ea typeface="Calibri"/>
                <a:cs typeface="Calibri"/>
                <a:sym typeface="Calibri"/>
              </a:rPr>
              <a:t> - seized and entombed Him, but He -</a:t>
            </a: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Rose and shamed them all</a:t>
            </a:r>
          </a:p>
          <a:p>
            <a:pPr indent="0" lvl="0" marL="0" marR="0" rtl="0" algn="l">
              <a:lnSpc>
                <a:spcPct val="10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Halleluiah Halleluiah …</a:t>
            </a:r>
            <a:r>
              <a:rPr b="1" i="0" lang="en-US" sz="4800" u="none" cap="none" strike="noStrike">
                <a:solidFill>
                  <a:schemeClr val="lt1"/>
                </a:solidFill>
                <a:latin typeface="Calibri"/>
                <a:ea typeface="Calibri"/>
                <a:cs typeface="Calibri"/>
                <a:sym typeface="Calibri"/>
              </a:rPr>
              <a:t> Kurielaison.</a:t>
            </a:r>
            <a:r>
              <a:rPr b="0" i="0" lang="en-US" sz="4800" u="none" cap="none" strike="noStrike">
                <a:solidFill>
                  <a:schemeClr val="lt1"/>
                </a:solidFill>
                <a:latin typeface="Calibri"/>
                <a:ea typeface="Calibri"/>
                <a:cs typeface="Calibri"/>
                <a:sym typeface="Calibri"/>
              </a:rPr>
              <a:t> </a:t>
            </a:r>
          </a:p>
        </p:txBody>
      </p:sp>
    </p:spTree>
  </p:cSld>
  <p:clrMapOvr>
    <a:masterClrMapping/>
  </p:clrMapOvr>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7" name="Shape 527"/>
        <p:cNvGrpSpPr/>
        <p:nvPr/>
      </p:nvGrpSpPr>
      <p:grpSpPr>
        <a:xfrm>
          <a:off x="0" y="0"/>
          <a:ext cx="0" cy="0"/>
          <a:chOff x="0" y="0"/>
          <a:chExt cx="0" cy="0"/>
        </a:xfrm>
      </p:grpSpPr>
      <p:sp>
        <p:nvSpPr>
          <p:cNvPr id="528" name="Shape 528"/>
          <p:cNvSpPr txBox="1"/>
          <p:nvPr>
            <p:ph idx="1" type="body"/>
          </p:nvPr>
        </p:nvSpPr>
        <p:spPr>
          <a:xfrm>
            <a:off x="228600" y="1651000"/>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Blessed are the poor in spirit, for the kingdom of heaven is theirs;</a:t>
            </a:r>
          </a:p>
          <a:p>
            <a:pPr indent="0" lvl="0" marL="0" marR="0" rtl="0" algn="l">
              <a:lnSpc>
                <a:spcPct val="100000"/>
              </a:lnSpc>
              <a:spcBef>
                <a:spcPts val="1000"/>
              </a:spcBef>
              <a:spcAft>
                <a:spcPts val="0"/>
              </a:spcAft>
              <a:buClr>
                <a:schemeClr val="lt1"/>
              </a:buClr>
              <a:buSzPct val="25000"/>
              <a:buFont typeface="Arial"/>
              <a:buNone/>
            </a:pPr>
            <a:r>
              <a:t/>
            </a:r>
            <a:endParaRPr b="0" i="0" sz="2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Blessed are those who mourn, for they shall be comforted;</a:t>
            </a:r>
          </a:p>
        </p:txBody>
      </p:sp>
      <p:sp>
        <p:nvSpPr>
          <p:cNvPr id="529" name="Shape 529"/>
          <p:cNvSpPr txBox="1"/>
          <p:nvPr>
            <p:ph type="title"/>
          </p:nvPr>
        </p:nvSpPr>
        <p:spPr>
          <a:xfrm>
            <a:off x="393700" y="161925"/>
            <a:ext cx="11636210" cy="1325562"/>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5400" u="sng" cap="none" strike="noStrike">
                <a:solidFill>
                  <a:schemeClr val="lt1"/>
                </a:solidFill>
                <a:latin typeface="Calibri"/>
                <a:ea typeface="Calibri"/>
                <a:cs typeface="Calibri"/>
                <a:sym typeface="Calibri"/>
              </a:rPr>
              <a:t>Matthew 5:3-12</a:t>
            </a:r>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3" name="Shape 533"/>
        <p:cNvGrpSpPr/>
        <p:nvPr/>
      </p:nvGrpSpPr>
      <p:grpSpPr>
        <a:xfrm>
          <a:off x="0" y="0"/>
          <a:ext cx="0" cy="0"/>
          <a:chOff x="0" y="0"/>
          <a:chExt cx="0" cy="0"/>
        </a:xfrm>
      </p:grpSpPr>
      <p:sp>
        <p:nvSpPr>
          <p:cNvPr id="534" name="Shape 534"/>
          <p:cNvSpPr txBox="1"/>
          <p:nvPr>
            <p:ph idx="1" type="body"/>
          </p:nvPr>
        </p:nvSpPr>
        <p:spPr>
          <a:xfrm>
            <a:off x="228600" y="703649"/>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600" u="none" cap="none" strike="noStrike">
                <a:solidFill>
                  <a:schemeClr val="lt1"/>
                </a:solidFill>
                <a:latin typeface="Calibri"/>
                <a:ea typeface="Calibri"/>
                <a:cs typeface="Calibri"/>
                <a:sym typeface="Calibri"/>
              </a:rPr>
              <a:t>Blessed are the meek, for they shall inherit the earth;</a:t>
            </a:r>
          </a:p>
          <a:p>
            <a:pPr indent="0" lvl="0" marL="0" marR="0" rtl="0" algn="l">
              <a:lnSpc>
                <a:spcPct val="100000"/>
              </a:lnSpc>
              <a:spcBef>
                <a:spcPts val="1000"/>
              </a:spcBef>
              <a:spcAft>
                <a:spcPts val="0"/>
              </a:spcAft>
              <a:buClr>
                <a:schemeClr val="lt1"/>
              </a:buClr>
              <a:buSzPct val="25000"/>
              <a:buFont typeface="Arial"/>
              <a:buNone/>
            </a:pPr>
            <a:r>
              <a:t/>
            </a:r>
            <a:endParaRPr b="0" i="0" sz="24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6600" u="none" cap="none" strike="noStrike">
                <a:solidFill>
                  <a:schemeClr val="lt1"/>
                </a:solidFill>
                <a:latin typeface="Calibri"/>
                <a:ea typeface="Calibri"/>
                <a:cs typeface="Calibri"/>
                <a:sym typeface="Calibri"/>
              </a:rPr>
              <a:t>Blessed are those who hunger and thirst for justice, for they shall be satisfied;</a:t>
            </a:r>
          </a:p>
        </p:txBody>
      </p:sp>
    </p:spTree>
  </p:cSld>
  <p:clrMapOvr>
    <a:masterClrMapping/>
  </p:clrMapOvr>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8" name="Shape 538"/>
        <p:cNvGrpSpPr/>
        <p:nvPr/>
      </p:nvGrpSpPr>
      <p:grpSpPr>
        <a:xfrm>
          <a:off x="0" y="0"/>
          <a:ext cx="0" cy="0"/>
          <a:chOff x="0" y="0"/>
          <a:chExt cx="0" cy="0"/>
        </a:xfrm>
      </p:grpSpPr>
      <p:sp>
        <p:nvSpPr>
          <p:cNvPr id="539" name="Shape 539"/>
          <p:cNvSpPr txBox="1"/>
          <p:nvPr>
            <p:ph idx="1" type="body"/>
          </p:nvPr>
        </p:nvSpPr>
        <p:spPr>
          <a:xfrm>
            <a:off x="195647" y="588318"/>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7200" u="none" cap="none" strike="noStrike">
                <a:solidFill>
                  <a:schemeClr val="lt1"/>
                </a:solidFill>
                <a:latin typeface="Calibri"/>
                <a:ea typeface="Calibri"/>
                <a:cs typeface="Calibri"/>
                <a:sym typeface="Calibri"/>
              </a:rPr>
              <a:t>Blessed are the merciful, for they shall obtain mercy;</a:t>
            </a:r>
          </a:p>
          <a:p>
            <a:pPr indent="0" lvl="0" marL="0" marR="0" rtl="0" algn="l">
              <a:lnSpc>
                <a:spcPct val="100000"/>
              </a:lnSpc>
              <a:spcBef>
                <a:spcPts val="1000"/>
              </a:spcBef>
              <a:spcAft>
                <a:spcPts val="0"/>
              </a:spcAft>
              <a:buClr>
                <a:schemeClr val="lt1"/>
              </a:buClr>
              <a:buSzPct val="25000"/>
              <a:buFont typeface="Arial"/>
              <a:buNone/>
            </a:pPr>
            <a:r>
              <a:t/>
            </a:r>
            <a:endParaRPr b="0" i="0" sz="72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7200" u="none" cap="none" strike="noStrike">
                <a:solidFill>
                  <a:schemeClr val="lt1"/>
                </a:solidFill>
                <a:latin typeface="Calibri"/>
                <a:ea typeface="Calibri"/>
                <a:cs typeface="Calibri"/>
                <a:sym typeface="Calibri"/>
              </a:rPr>
              <a:t>Blessed are the pure in heart, for they shall see God;</a:t>
            </a:r>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3" name="Shape 543"/>
        <p:cNvGrpSpPr/>
        <p:nvPr/>
      </p:nvGrpSpPr>
      <p:grpSpPr>
        <a:xfrm>
          <a:off x="0" y="0"/>
          <a:ext cx="0" cy="0"/>
          <a:chOff x="0" y="0"/>
          <a:chExt cx="0" cy="0"/>
        </a:xfrm>
      </p:grpSpPr>
      <p:sp>
        <p:nvSpPr>
          <p:cNvPr id="544" name="Shape 544"/>
          <p:cNvSpPr txBox="1"/>
          <p:nvPr>
            <p:ph idx="1" type="body"/>
          </p:nvPr>
        </p:nvSpPr>
        <p:spPr>
          <a:xfrm>
            <a:off x="269788" y="258806"/>
            <a:ext cx="11598110" cy="47624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Blessed are the peacemakers, for they shall be called the children of God;</a:t>
            </a:r>
          </a:p>
          <a:p>
            <a:pPr indent="0" lvl="0" marL="0" marR="0" rtl="0" algn="l">
              <a:lnSpc>
                <a:spcPct val="100000"/>
              </a:lnSpc>
              <a:spcBef>
                <a:spcPts val="1000"/>
              </a:spcBef>
              <a:spcAft>
                <a:spcPts val="0"/>
              </a:spcAft>
              <a:buClr>
                <a:schemeClr val="lt1"/>
              </a:buClr>
              <a:buSzPct val="25000"/>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Blessed are those who suffer persecution for the sake of justice, for theirs is the kingdom of heaven;</a:t>
            </a:r>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8" name="Shape 548"/>
        <p:cNvGrpSpPr/>
        <p:nvPr/>
      </p:nvGrpSpPr>
      <p:grpSpPr>
        <a:xfrm>
          <a:off x="0" y="0"/>
          <a:ext cx="0" cy="0"/>
          <a:chOff x="0" y="0"/>
          <a:chExt cx="0" cy="0"/>
        </a:xfrm>
      </p:grpSpPr>
      <p:sp>
        <p:nvSpPr>
          <p:cNvPr id="549" name="Shape 549"/>
          <p:cNvSpPr txBox="1"/>
          <p:nvPr>
            <p:ph idx="1" type="body"/>
          </p:nvPr>
        </p:nvSpPr>
        <p:spPr>
          <a:xfrm>
            <a:off x="302739" y="304800"/>
            <a:ext cx="11598110" cy="509741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Blessed are you when men reproach you and persecute you / and speaking falsely, say all manner of evil against you for my sake. </a:t>
            </a:r>
          </a:p>
          <a:p>
            <a:pPr indent="0" lvl="0" marL="0" marR="0" rtl="0" algn="l">
              <a:lnSpc>
                <a:spcPct val="100000"/>
              </a:lnSpc>
              <a:spcBef>
                <a:spcPts val="1000"/>
              </a:spcBef>
              <a:spcAft>
                <a:spcPts val="0"/>
              </a:spcAft>
              <a:buClr>
                <a:schemeClr val="lt1"/>
              </a:buClr>
              <a:buSzPct val="25000"/>
              <a:buFont typeface="Arial"/>
              <a:buNone/>
            </a:pPr>
            <a:r>
              <a:t/>
            </a:r>
            <a:endParaRPr b="0" i="0" sz="24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Rejoice and be glad because your reward is great in heaven…</a:t>
            </a:r>
            <a:r>
              <a:rPr b="0" i="1" lang="en-US" sz="6000" u="none" cap="none" strike="noStrike">
                <a:solidFill>
                  <a:schemeClr val="lt1"/>
                </a:solidFill>
                <a:latin typeface="Calibri"/>
                <a:ea typeface="Calibri"/>
                <a:cs typeface="Calibri"/>
                <a:sym typeface="Calibri"/>
              </a:rPr>
              <a:t>Barekmor</a:t>
            </a:r>
          </a:p>
        </p:txBody>
      </p:sp>
    </p:spTree>
  </p:cSld>
  <p:clrMapOvr>
    <a:masterClrMapping/>
  </p:clrMapOvr>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3" name="Shape 553"/>
        <p:cNvGrpSpPr/>
        <p:nvPr/>
      </p:nvGrpSpPr>
      <p:grpSpPr>
        <a:xfrm>
          <a:off x="0" y="0"/>
          <a:ext cx="0" cy="0"/>
          <a:chOff x="0" y="0"/>
          <a:chExt cx="0" cy="0"/>
        </a:xfrm>
      </p:grpSpPr>
      <p:sp>
        <p:nvSpPr>
          <p:cNvPr id="554" name="Shape 554"/>
          <p:cNvSpPr txBox="1"/>
          <p:nvPr>
            <p:ph idx="1" type="body"/>
          </p:nvPr>
        </p:nvSpPr>
        <p:spPr>
          <a:xfrm>
            <a:off x="292100" y="152400"/>
            <a:ext cx="11610810" cy="6426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Shub’ho…/ Glory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1"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1" lang="en-US" sz="6000" u="none" cap="none" strike="noStrike">
                <a:solidFill>
                  <a:schemeClr val="lt1"/>
                </a:solidFill>
                <a:latin typeface="Calibri"/>
                <a:ea typeface="Calibri"/>
                <a:cs typeface="Calibri"/>
                <a:sym typeface="Calibri"/>
              </a:rPr>
              <a:t>Men olam…/ Unto the ages of ages and forevermore.</a:t>
            </a: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t/>
            </a:r>
            <a:endParaRPr b="1" i="1" sz="4800" u="none" cap="none" strike="noStrike">
              <a:solidFill>
                <a:schemeClr val="lt1"/>
              </a:solidFill>
              <a:latin typeface="Calibri"/>
              <a:ea typeface="Calibri"/>
              <a:cs typeface="Calibri"/>
              <a:sym typeface="Calibri"/>
            </a:endParaRPr>
          </a:p>
        </p:txBody>
      </p:sp>
    </p:spTree>
  </p:cSld>
  <p:clrMapOvr>
    <a:masterClrMapping/>
  </p:clrMapOvr>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8" name="Shape 558"/>
        <p:cNvGrpSpPr/>
        <p:nvPr/>
      </p:nvGrpSpPr>
      <p:grpSpPr>
        <a:xfrm>
          <a:off x="0" y="0"/>
          <a:ext cx="0" cy="0"/>
          <a:chOff x="0" y="0"/>
          <a:chExt cx="0" cy="0"/>
        </a:xfrm>
      </p:grpSpPr>
      <p:sp>
        <p:nvSpPr>
          <p:cNvPr id="559" name="Shape 559"/>
          <p:cNvSpPr txBox="1"/>
          <p:nvPr>
            <p:ph idx="1" type="body"/>
          </p:nvPr>
        </p:nvSpPr>
        <p:spPr>
          <a:xfrm>
            <a:off x="228600" y="992776"/>
            <a:ext cx="11598110" cy="569540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1. Lord, remember us – when You come in the</a:t>
            </a:r>
          </a:p>
          <a:p>
            <a:pPr indent="0" lvl="0" marL="0" marR="0" rtl="0" algn="l">
              <a:lnSpc>
                <a:spcPct val="100000"/>
              </a:lnSpc>
              <a:spcBef>
                <a:spcPts val="100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Great glory of – our Kingdom, O Son of God</a:t>
            </a:r>
          </a:p>
          <a:p>
            <a:pPr indent="0" lvl="0" marL="0" marR="0" rtl="0" algn="l">
              <a:lnSpc>
                <a:spcPct val="100000"/>
              </a:lnSpc>
              <a:spcBef>
                <a:spcPts val="1000"/>
              </a:spcBef>
              <a:spcAft>
                <a:spcPts val="0"/>
              </a:spcAft>
              <a:buClr>
                <a:schemeClr val="lt1"/>
              </a:buClr>
              <a:buSzPct val="25000"/>
              <a:buFont typeface="Arial"/>
              <a:buNone/>
            </a:pPr>
            <a:r>
              <a:t/>
            </a:r>
            <a:endParaRPr b="0" i="0" sz="44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4400" u="none" cap="none" strike="noStrike">
                <a:solidFill>
                  <a:schemeClr val="lt1"/>
                </a:solidFill>
                <a:latin typeface="Calibri"/>
                <a:ea typeface="Calibri"/>
                <a:cs typeface="Calibri"/>
                <a:sym typeface="Calibri"/>
              </a:rPr>
              <a:t>2. Make us worthy, Lord, - along with the thief</a:t>
            </a:r>
          </a:p>
          <a:p>
            <a:pPr indent="0" lvl="0" marL="0" marR="0" rtl="0" algn="l">
              <a:lnSpc>
                <a:spcPct val="100000"/>
              </a:lnSpc>
              <a:spcBef>
                <a:spcPts val="1000"/>
              </a:spcBef>
              <a:buClr>
                <a:schemeClr val="lt1"/>
              </a:buClr>
              <a:buSzPct val="25000"/>
              <a:buFont typeface="Arial"/>
              <a:buNone/>
            </a:pPr>
            <a:r>
              <a:rPr b="0" i="0" lang="en-US" sz="4400" u="none" cap="none" strike="noStrike">
                <a:solidFill>
                  <a:schemeClr val="lt1"/>
                </a:solidFill>
                <a:latin typeface="Calibri"/>
                <a:ea typeface="Calibri"/>
                <a:cs typeface="Calibri"/>
                <a:sym typeface="Calibri"/>
              </a:rPr>
              <a:t>Of Your Kingdom - May we rejoice and sing praise</a:t>
            </a:r>
          </a:p>
        </p:txBody>
      </p:sp>
      <p:sp>
        <p:nvSpPr>
          <p:cNvPr id="560" name="Shape 560"/>
          <p:cNvSpPr txBox="1"/>
          <p:nvPr>
            <p:ph type="title"/>
          </p:nvPr>
        </p:nvSpPr>
        <p:spPr>
          <a:xfrm>
            <a:off x="393700" y="161926"/>
            <a:ext cx="11636210" cy="621846"/>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sng" cap="none" strike="noStrike">
                <a:solidFill>
                  <a:schemeClr val="lt1"/>
                </a:solidFill>
                <a:latin typeface="Calibri"/>
                <a:ea typeface="Calibri"/>
                <a:cs typeface="Calibri"/>
                <a:sym typeface="Calibri"/>
              </a:rPr>
              <a:t>ENIYONO (Ethdarkhrein bro d’Aloho/Naadha nin rajya…)</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x="0" y="0"/>
          <a:ext cx="0" cy="0"/>
          <a:chOff x="0" y="0"/>
          <a:chExt cx="0" cy="0"/>
        </a:xfrm>
      </p:grpSpPr>
      <p:sp>
        <p:nvSpPr>
          <p:cNvPr id="138" name="Shape 138"/>
          <p:cNvSpPr txBox="1"/>
          <p:nvPr>
            <p:ph idx="1" type="body"/>
          </p:nvPr>
        </p:nvSpPr>
        <p:spPr>
          <a:xfrm>
            <a:off x="289087" y="226241"/>
            <a:ext cx="11613822" cy="638061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buClr>
                <a:schemeClr val="lt1"/>
              </a:buClr>
              <a:buSzPct val="25000"/>
              <a:buFont typeface="Arial"/>
              <a:buNone/>
            </a:pPr>
            <a:r>
              <a:rPr b="0" i="0" lang="en-US" sz="5200" u="none" cap="none" strike="noStrike">
                <a:solidFill>
                  <a:schemeClr val="lt1"/>
                </a:solidFill>
                <a:latin typeface="Calibri"/>
                <a:ea typeface="Calibri"/>
                <a:cs typeface="Calibri"/>
                <a:sym typeface="Calibri"/>
              </a:rPr>
              <a:t>Peace be with You, Mary, full of grace, / our Lord is with you. Blessed are you among women,/ and blessed is the fruit of your womb, our Lord Jesus, Christ./ O, Virgin Saint Mary, Mother of God,/ pray for us sinners, / now and at all times, and at the hour of our death. Amin.</a:t>
            </a:r>
          </a:p>
        </p:txBody>
      </p:sp>
    </p:spTree>
  </p:cSld>
  <p:clrMapOvr>
    <a:masterClrMapping/>
  </p:clrMapOvr>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4" name="Shape 564"/>
        <p:cNvGrpSpPr/>
        <p:nvPr/>
      </p:nvGrpSpPr>
      <p:grpSpPr>
        <a:xfrm>
          <a:off x="0" y="0"/>
          <a:ext cx="0" cy="0"/>
          <a:chOff x="0" y="0"/>
          <a:chExt cx="0" cy="0"/>
        </a:xfrm>
      </p:grpSpPr>
      <p:sp>
        <p:nvSpPr>
          <p:cNvPr id="565" name="Shape 565"/>
          <p:cNvSpPr txBox="1"/>
          <p:nvPr>
            <p:ph idx="1" type="body"/>
          </p:nvPr>
        </p:nvSpPr>
        <p:spPr>
          <a:xfrm>
            <a:off x="212123" y="287383"/>
            <a:ext cx="11820219" cy="62832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3. Raise us, Christ our King – to Your right-hand side</a:t>
            </a:r>
          </a:p>
          <a:p>
            <a:pPr indent="0" lvl="0" marL="0" marR="0" rtl="0" algn="l">
              <a:lnSpc>
                <a:spcPct val="100000"/>
              </a:lnSpc>
              <a:spcBef>
                <a:spcPts val="100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Along with the – thief who had believed in You</a:t>
            </a:r>
          </a:p>
          <a:p>
            <a:pPr indent="0" lvl="0" marL="0" marR="0" rtl="0" algn="l">
              <a:lnSpc>
                <a:spcPct val="100000"/>
              </a:lnSpc>
              <a:spcBef>
                <a:spcPts val="1000"/>
              </a:spcBef>
              <a:spcAft>
                <a:spcPts val="0"/>
              </a:spcAft>
              <a:buClr>
                <a:schemeClr val="lt1"/>
              </a:buClr>
              <a:buSzPct val="25000"/>
              <a:buFont typeface="Arial"/>
              <a:buNone/>
            </a:pPr>
            <a:r>
              <a:t/>
            </a:r>
            <a:endParaRPr b="0" i="0" sz="4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4800" u="none" cap="none" strike="noStrike">
                <a:solidFill>
                  <a:schemeClr val="lt1"/>
                </a:solidFill>
                <a:latin typeface="Calibri"/>
                <a:ea typeface="Calibri"/>
                <a:cs typeface="Calibri"/>
                <a:sym typeface="Calibri"/>
              </a:rPr>
              <a:t>4. Lord, make us worthy - to inherit Your</a:t>
            </a:r>
          </a:p>
          <a:p>
            <a:pPr indent="0" lvl="0" marL="0" marR="0" rtl="0" algn="l">
              <a:lnSpc>
                <a:spcPct val="100000"/>
              </a:lnSpc>
              <a:spcBef>
                <a:spcPts val="1000"/>
              </a:spcBef>
              <a:buClr>
                <a:schemeClr val="lt1"/>
              </a:buClr>
              <a:buSzPct val="25000"/>
              <a:buFont typeface="Arial"/>
              <a:buNone/>
            </a:pPr>
            <a:r>
              <a:rPr b="0" i="0" lang="en-US" sz="4800" u="none" cap="none" strike="noStrike">
                <a:solidFill>
                  <a:schemeClr val="lt1"/>
                </a:solidFill>
                <a:latin typeface="Calibri"/>
                <a:ea typeface="Calibri"/>
                <a:cs typeface="Calibri"/>
                <a:sym typeface="Calibri"/>
              </a:rPr>
              <a:t>Kingdom above - with the Saints who had pleased You</a:t>
            </a:r>
          </a:p>
        </p:txBody>
      </p:sp>
    </p:spTree>
  </p:cSld>
  <p:clrMapOvr>
    <a:masterClrMapping/>
  </p:clrMapOvr>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9" name="Shape 569"/>
        <p:cNvGrpSpPr/>
        <p:nvPr/>
      </p:nvGrpSpPr>
      <p:grpSpPr>
        <a:xfrm>
          <a:off x="0" y="0"/>
          <a:ext cx="0" cy="0"/>
          <a:chOff x="0" y="0"/>
          <a:chExt cx="0" cy="0"/>
        </a:xfrm>
      </p:grpSpPr>
      <p:sp>
        <p:nvSpPr>
          <p:cNvPr id="570" name="Shape 570"/>
          <p:cNvSpPr txBox="1"/>
          <p:nvPr>
            <p:ph idx="1" type="body"/>
          </p:nvPr>
        </p:nvSpPr>
        <p:spPr>
          <a:xfrm>
            <a:off x="319215" y="169816"/>
            <a:ext cx="11598110" cy="611341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800" u="none" cap="none" strike="noStrike">
                <a:solidFill>
                  <a:schemeClr val="lt1"/>
                </a:solidFill>
                <a:latin typeface="Calibri"/>
                <a:ea typeface="Calibri"/>
                <a:cs typeface="Calibri"/>
                <a:sym typeface="Calibri"/>
              </a:rPr>
              <a:t>5. On this great day of – Your resurrection</a:t>
            </a:r>
          </a:p>
          <a:p>
            <a:pPr indent="0" lvl="0" marL="0" marR="0" rtl="0" algn="l">
              <a:lnSpc>
                <a:spcPct val="100000"/>
              </a:lnSpc>
              <a:spcBef>
                <a:spcPts val="1000"/>
              </a:spcBef>
              <a:buClr>
                <a:schemeClr val="lt1"/>
              </a:buClr>
              <a:buSzPct val="25000"/>
              <a:buFont typeface="Arial"/>
              <a:buNone/>
            </a:pPr>
            <a:r>
              <a:rPr b="1" i="0" lang="en-US" sz="4800" u="none" cap="none" strike="noStrike">
                <a:solidFill>
                  <a:schemeClr val="lt1"/>
                </a:solidFill>
                <a:latin typeface="Calibri"/>
                <a:ea typeface="Calibri"/>
                <a:cs typeface="Calibri"/>
                <a:sym typeface="Calibri"/>
              </a:rPr>
              <a:t>O Christ our King – have mercy upon our souls. </a:t>
            </a:r>
            <a:r>
              <a:rPr b="1" i="1" lang="en-US" sz="4800" u="none" cap="none" strike="noStrike">
                <a:solidFill>
                  <a:schemeClr val="lt1"/>
                </a:solidFill>
                <a:latin typeface="Calibri"/>
                <a:ea typeface="Calibri"/>
                <a:cs typeface="Calibri"/>
                <a:sym typeface="Calibri"/>
              </a:rPr>
              <a:t>Barekmor</a:t>
            </a:r>
          </a:p>
        </p:txBody>
      </p:sp>
    </p:spTree>
  </p:cSld>
  <p:clrMapOvr>
    <a:masterClrMapping/>
  </p:clrMapOvr>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4" name="Shape 574"/>
        <p:cNvGrpSpPr/>
        <p:nvPr/>
      </p:nvGrpSpPr>
      <p:grpSpPr>
        <a:xfrm>
          <a:off x="0" y="0"/>
          <a:ext cx="0" cy="0"/>
          <a:chOff x="0" y="0"/>
          <a:chExt cx="0" cy="0"/>
        </a:xfrm>
      </p:grpSpPr>
      <p:sp>
        <p:nvSpPr>
          <p:cNvPr id="575" name="Shape 575"/>
          <p:cNvSpPr txBox="1"/>
          <p:nvPr>
            <p:ph idx="1" type="body"/>
          </p:nvPr>
        </p:nvSpPr>
        <p:spPr>
          <a:xfrm>
            <a:off x="212125" y="420914"/>
            <a:ext cx="11598110" cy="563154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1" lang="en-US" sz="6000" u="none" cap="none" strike="noStrike">
                <a:solidFill>
                  <a:schemeClr val="lt1"/>
                </a:solidFill>
                <a:latin typeface="Calibri"/>
                <a:ea typeface="Calibri"/>
                <a:cs typeface="Calibri"/>
                <a:sym typeface="Calibri"/>
              </a:rPr>
              <a:t>†  May we be worthy - to offer glory - honor, worship, and exaltation - to the Father, Son, and </a:t>
            </a:r>
            <a:r>
              <a:rPr b="1" i="1" lang="en-US" sz="6000" u="sng" cap="none" strike="noStrike">
                <a:solidFill>
                  <a:schemeClr val="lt1"/>
                </a:solidFill>
                <a:latin typeface="Calibri"/>
                <a:ea typeface="Calibri"/>
                <a:cs typeface="Calibri"/>
                <a:sym typeface="Calibri"/>
              </a:rPr>
              <a:t>Ho</a:t>
            </a:r>
            <a:r>
              <a:rPr b="1" i="1" lang="en-US" sz="6000" u="none" cap="none" strike="noStrike">
                <a:solidFill>
                  <a:schemeClr val="lt1"/>
                </a:solidFill>
                <a:latin typeface="Calibri"/>
                <a:ea typeface="Calibri"/>
                <a:cs typeface="Calibri"/>
                <a:sym typeface="Calibri"/>
              </a:rPr>
              <a:t>ly Spirit.</a:t>
            </a:r>
          </a:p>
          <a:p>
            <a:pPr indent="0" lvl="0" marL="0" marR="0" rtl="0" algn="l">
              <a:lnSpc>
                <a:spcPct val="100000"/>
              </a:lnSpc>
              <a:spcBef>
                <a:spcPts val="1000"/>
              </a:spcBef>
              <a:spcAft>
                <a:spcPts val="0"/>
              </a:spcAft>
              <a:buClr>
                <a:schemeClr val="lt1"/>
              </a:buClr>
              <a:buSzPct val="25000"/>
              <a:buFont typeface="Arial"/>
              <a:buNone/>
            </a:pPr>
            <a:r>
              <a:t/>
            </a:r>
            <a:endParaRPr b="0" i="1" sz="60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0" i="1" lang="en-US" sz="6000" u="none" cap="none" strike="noStrike">
                <a:solidFill>
                  <a:schemeClr val="lt1"/>
                </a:solidFill>
                <a:latin typeface="Calibri"/>
                <a:ea typeface="Calibri"/>
                <a:cs typeface="Calibri"/>
                <a:sym typeface="Calibri"/>
              </a:rPr>
              <a:t>Unto the ages- of ages and </a:t>
            </a:r>
            <a:r>
              <a:rPr b="0" i="1" lang="en-US" sz="6000" u="sng" cap="none" strike="noStrike">
                <a:solidFill>
                  <a:schemeClr val="lt1"/>
                </a:solidFill>
                <a:latin typeface="Calibri"/>
                <a:ea typeface="Calibri"/>
                <a:cs typeface="Calibri"/>
                <a:sym typeface="Calibri"/>
              </a:rPr>
              <a:t>for</a:t>
            </a:r>
            <a:r>
              <a:rPr b="0" i="1" lang="en-US" sz="6000" u="none" cap="none" strike="noStrike">
                <a:solidFill>
                  <a:schemeClr val="lt1"/>
                </a:solidFill>
                <a:latin typeface="Calibri"/>
                <a:ea typeface="Calibri"/>
                <a:cs typeface="Calibri"/>
                <a:sym typeface="Calibri"/>
              </a:rPr>
              <a:t>evermore.</a:t>
            </a:r>
          </a:p>
        </p:txBody>
      </p:sp>
    </p:spTree>
  </p:cSld>
  <p:clrMapOvr>
    <a:masterClrMapping/>
  </p:clrMapOvr>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9" name="Shape 579"/>
        <p:cNvGrpSpPr/>
        <p:nvPr/>
      </p:nvGrpSpPr>
      <p:grpSpPr>
        <a:xfrm>
          <a:off x="0" y="0"/>
          <a:ext cx="0" cy="0"/>
          <a:chOff x="0" y="0"/>
          <a:chExt cx="0" cy="0"/>
        </a:xfrm>
      </p:grpSpPr>
      <p:sp>
        <p:nvSpPr>
          <p:cNvPr id="580" name="Shape 580"/>
          <p:cNvSpPr txBox="1"/>
          <p:nvPr>
            <p:ph idx="1" type="body"/>
          </p:nvPr>
        </p:nvSpPr>
        <p:spPr>
          <a:xfrm>
            <a:off x="269789" y="404576"/>
            <a:ext cx="11598110" cy="6009286"/>
          </a:xfrm>
          <a:prstGeom prst="rect">
            <a:avLst/>
          </a:prstGeom>
          <a:noFill/>
          <a:ln>
            <a:noFill/>
          </a:ln>
        </p:spPr>
        <p:txBody>
          <a:bodyPr anchorCtr="0" anchor="t" bIns="45700" lIns="91425" rIns="91425" tIns="45700">
            <a:noAutofit/>
          </a:bodyPr>
          <a:lstStyle/>
          <a:p>
            <a:pPr indent="0" lvl="0" marL="0" marR="0" rtl="0" algn="l">
              <a:lnSpc>
                <a:spcPct val="110000"/>
              </a:lnSpc>
              <a:spcBef>
                <a:spcPts val="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6. This Sunday, Let us – worship and give thanks</a:t>
            </a:r>
          </a:p>
          <a:p>
            <a:pPr indent="0" lvl="0" marL="0" marR="0" rtl="0" algn="l">
              <a:lnSpc>
                <a:spcPct val="110000"/>
              </a:lnSpc>
              <a:spcBef>
                <a:spcPts val="1000"/>
              </a:spcBef>
              <a:spcAft>
                <a:spcPts val="0"/>
              </a:spcAft>
              <a:buClr>
                <a:schemeClr val="lt1"/>
              </a:buClr>
              <a:buSzPct val="25000"/>
              <a:buFont typeface="Arial"/>
              <a:buNone/>
            </a:pPr>
            <a:r>
              <a:rPr b="0" i="0" lang="en-US" sz="6000" u="none" cap="none" strike="noStrike">
                <a:solidFill>
                  <a:schemeClr val="lt1"/>
                </a:solidFill>
                <a:latin typeface="Calibri"/>
                <a:ea typeface="Calibri"/>
                <a:cs typeface="Calibri"/>
                <a:sym typeface="Calibri"/>
              </a:rPr>
              <a:t>To the Father, - Son, and the Holy Spirit</a:t>
            </a:r>
          </a:p>
          <a:p>
            <a:pPr indent="0" lvl="0" marL="0" marR="0" rtl="0" algn="l">
              <a:lnSpc>
                <a:spcPct val="110000"/>
              </a:lnSpc>
              <a:spcBef>
                <a:spcPts val="1000"/>
              </a:spcBef>
              <a:buClr>
                <a:schemeClr val="lt1"/>
              </a:buClr>
              <a:buSzPct val="25000"/>
              <a:buFont typeface="Arial"/>
              <a:buNone/>
            </a:pPr>
            <a:r>
              <a:rPr b="0" i="0" lang="en-US" sz="6000" u="none" cap="none" strike="noStrike">
                <a:solidFill>
                  <a:schemeClr val="lt1"/>
                </a:solidFill>
                <a:latin typeface="Calibri"/>
                <a:ea typeface="Calibri"/>
                <a:cs typeface="Calibri"/>
                <a:sym typeface="Calibri"/>
              </a:rPr>
              <a:t>…</a:t>
            </a:r>
            <a:r>
              <a:rPr b="0" i="1" lang="en-US" sz="6000" u="none" cap="none" strike="noStrike">
                <a:solidFill>
                  <a:schemeClr val="lt1"/>
                </a:solidFill>
                <a:latin typeface="Calibri"/>
                <a:ea typeface="Calibri"/>
                <a:cs typeface="Calibri"/>
                <a:sym typeface="Calibri"/>
              </a:rPr>
              <a:t>Stoumen Kalos. Kurielaison.</a:t>
            </a:r>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4" name="Shape 584"/>
        <p:cNvGrpSpPr/>
        <p:nvPr/>
      </p:nvGrpSpPr>
      <p:grpSpPr>
        <a:xfrm>
          <a:off x="0" y="0"/>
          <a:ext cx="0" cy="0"/>
          <a:chOff x="0" y="0"/>
          <a:chExt cx="0" cy="0"/>
        </a:xfrm>
      </p:grpSpPr>
      <p:sp>
        <p:nvSpPr>
          <p:cNvPr id="585" name="Shape 585"/>
          <p:cNvSpPr txBox="1"/>
          <p:nvPr>
            <p:ph idx="1" type="body"/>
          </p:nvPr>
        </p:nvSpPr>
        <p:spPr>
          <a:xfrm>
            <a:off x="228600" y="849087"/>
            <a:ext cx="11598110" cy="579990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1. This day, the fi’ery angels</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Descended to the Lord’s tomb</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Watchers of </a:t>
            </a:r>
            <a:r>
              <a:rPr b="1" i="1" lang="en-US" sz="6000" u="none" cap="none" strike="noStrike">
                <a:solidFill>
                  <a:schemeClr val="lt1"/>
                </a:solidFill>
                <a:latin typeface="Calibri"/>
                <a:ea typeface="Calibri"/>
                <a:cs typeface="Calibri"/>
                <a:sym typeface="Calibri"/>
              </a:rPr>
              <a:t>fire</a:t>
            </a:r>
            <a:r>
              <a:rPr b="1" i="0" lang="en-US" sz="6000" u="none" cap="none" strike="noStrike">
                <a:solidFill>
                  <a:schemeClr val="lt1"/>
                </a:solidFill>
                <a:latin typeface="Calibri"/>
                <a:ea typeface="Calibri"/>
                <a:cs typeface="Calibri"/>
                <a:sym typeface="Calibri"/>
              </a:rPr>
              <a:t> and spirit:</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Cried aloud “Holy, Holy</a:t>
            </a:r>
          </a:p>
          <a:p>
            <a:pPr indent="0" lvl="0" marL="0" marR="0" rtl="0" algn="l">
              <a:lnSpc>
                <a:spcPct val="100000"/>
              </a:lnSpc>
              <a:spcBef>
                <a:spcPts val="1000"/>
              </a:spcBef>
              <a:buClr>
                <a:schemeClr val="lt1"/>
              </a:buClr>
              <a:buSzPct val="25000"/>
              <a:buFont typeface="Arial"/>
              <a:buNone/>
            </a:pPr>
            <a:r>
              <a:rPr b="1" i="0" lang="en-US" sz="6000" u="none" cap="none" strike="noStrike">
                <a:solidFill>
                  <a:schemeClr val="lt1"/>
                </a:solidFill>
                <a:latin typeface="Calibri"/>
                <a:ea typeface="Calibri"/>
                <a:cs typeface="Calibri"/>
                <a:sym typeface="Calibri"/>
              </a:rPr>
              <a:t>					</a:t>
            </a:r>
            <a:r>
              <a:rPr b="1" i="0" lang="en-US" sz="3000" u="none" cap="none" strike="noStrike">
                <a:solidFill>
                  <a:schemeClr val="lt1"/>
                </a:solidFill>
                <a:latin typeface="Calibri"/>
                <a:ea typeface="Calibri"/>
                <a:cs typeface="Calibri"/>
                <a:sym typeface="Calibri"/>
              </a:rPr>
              <a:t>…Continued</a:t>
            </a:r>
          </a:p>
        </p:txBody>
      </p:sp>
      <p:sp>
        <p:nvSpPr>
          <p:cNvPr id="586" name="Shape 586"/>
          <p:cNvSpPr txBox="1"/>
          <p:nvPr>
            <p:ph type="title"/>
          </p:nvPr>
        </p:nvSpPr>
        <p:spPr>
          <a:xfrm>
            <a:off x="377225" y="0"/>
            <a:ext cx="11636210" cy="849085"/>
          </a:xfrm>
          <a:prstGeom prst="rect">
            <a:avLst/>
          </a:prstGeom>
          <a:noFill/>
          <a:ln>
            <a:noFill/>
          </a:ln>
        </p:spPr>
        <p:txBody>
          <a:bodyPr anchorCtr="0" anchor="ctr" bIns="45700" lIns="91425" rIns="91425" tIns="45700">
            <a:noAutofit/>
          </a:bodyPr>
          <a:lstStyle/>
          <a:p>
            <a:pPr indent="0" lvl="0" marL="0" marR="0" rtl="0" algn="l">
              <a:lnSpc>
                <a:spcPct val="90000"/>
              </a:lnSpc>
              <a:spcBef>
                <a:spcPts val="0"/>
              </a:spcBef>
              <a:buClr>
                <a:schemeClr val="lt1"/>
              </a:buClr>
              <a:buSzPct val="25000"/>
              <a:buFont typeface="Calibri"/>
              <a:buNone/>
            </a:pPr>
            <a:r>
              <a:rPr b="1" i="0" lang="en-US" sz="3600" u="sng" cap="none" strike="noStrike">
                <a:solidFill>
                  <a:schemeClr val="lt1"/>
                </a:solidFill>
                <a:latin typeface="Calibri"/>
                <a:ea typeface="Calibri"/>
                <a:cs typeface="Calibri"/>
                <a:sym typeface="Calibri"/>
              </a:rPr>
              <a:t>QOLO (Eno no Nuhro/Agnyathmeeyemaarrerum)</a:t>
            </a:r>
          </a:p>
        </p:txBody>
      </p:sp>
    </p:spTree>
  </p:cSld>
  <p:clrMapOvr>
    <a:masterClrMapping/>
  </p:clrMapOvr>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0" name="Shape 590"/>
        <p:cNvGrpSpPr/>
        <p:nvPr/>
      </p:nvGrpSpPr>
      <p:grpSpPr>
        <a:xfrm>
          <a:off x="0" y="0"/>
          <a:ext cx="0" cy="0"/>
          <a:chOff x="0" y="0"/>
          <a:chExt cx="0" cy="0"/>
        </a:xfrm>
      </p:grpSpPr>
      <p:sp>
        <p:nvSpPr>
          <p:cNvPr id="591" name="Shape 591"/>
          <p:cNvSpPr txBox="1"/>
          <p:nvPr>
            <p:ph idx="1" type="body"/>
          </p:nvPr>
        </p:nvSpPr>
        <p:spPr>
          <a:xfrm>
            <a:off x="228600" y="849087"/>
            <a:ext cx="11598110" cy="579990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4400" u="none" cap="none" strike="noStrike">
                <a:solidFill>
                  <a:schemeClr val="lt1"/>
                </a:solidFill>
                <a:latin typeface="Calibri"/>
                <a:ea typeface="Calibri"/>
                <a:cs typeface="Calibri"/>
                <a:sym typeface="Calibri"/>
              </a:rPr>
              <a:t>		</a:t>
            </a:r>
            <a:r>
              <a:rPr b="1" i="0" lang="en-US" sz="5400" u="none" cap="none" strike="noStrike">
                <a:solidFill>
                  <a:schemeClr val="lt1"/>
                </a:solidFill>
                <a:latin typeface="Calibri"/>
                <a:ea typeface="Calibri"/>
                <a:cs typeface="Calibri"/>
                <a:sym typeface="Calibri"/>
              </a:rPr>
              <a:t>God has risen from the grave</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In glory and great pow`er”</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And the guards trembled and fell</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They had become like dead men</a:t>
            </a:r>
          </a:p>
          <a:p>
            <a:pPr indent="0" lvl="0" marL="0" marR="0" rtl="0" algn="l">
              <a:lnSpc>
                <a:spcPct val="100000"/>
              </a:lnSpc>
              <a:spcBef>
                <a:spcPts val="1000"/>
              </a:spcBef>
              <a:buClr>
                <a:schemeClr val="lt1"/>
              </a:buClr>
              <a:buSzPct val="25000"/>
              <a:buFont typeface="Arial"/>
              <a:buNone/>
            </a:pPr>
            <a:r>
              <a:rPr b="1" i="0" lang="en-US" sz="5400" u="none" cap="none" strike="noStrike">
                <a:solidFill>
                  <a:schemeClr val="lt1"/>
                </a:solidFill>
                <a:latin typeface="Calibri"/>
                <a:ea typeface="Calibri"/>
                <a:cs typeface="Calibri"/>
                <a:sym typeface="Calibri"/>
              </a:rPr>
              <a:t>At the sight of the Watchers...</a:t>
            </a:r>
            <a:r>
              <a:rPr b="1" i="1" lang="en-US" sz="5400" u="none" cap="none" strike="noStrike">
                <a:solidFill>
                  <a:schemeClr val="lt1"/>
                </a:solidFill>
                <a:latin typeface="Calibri"/>
                <a:ea typeface="Calibri"/>
                <a:cs typeface="Calibri"/>
                <a:sym typeface="Calibri"/>
              </a:rPr>
              <a:t>Barekmor</a:t>
            </a:r>
          </a:p>
        </p:txBody>
      </p:sp>
    </p:spTree>
  </p:cSld>
  <p:clrMapOvr>
    <a:masterClrMapping/>
  </p:clrMapOvr>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5" name="Shape 595"/>
        <p:cNvGrpSpPr/>
        <p:nvPr/>
      </p:nvGrpSpPr>
      <p:grpSpPr>
        <a:xfrm>
          <a:off x="0" y="0"/>
          <a:ext cx="0" cy="0"/>
          <a:chOff x="0" y="0"/>
          <a:chExt cx="0" cy="0"/>
        </a:xfrm>
      </p:grpSpPr>
      <p:sp>
        <p:nvSpPr>
          <p:cNvPr id="596" name="Shape 596"/>
          <p:cNvSpPr txBox="1"/>
          <p:nvPr>
            <p:ph idx="1" type="body"/>
          </p:nvPr>
        </p:nvSpPr>
        <p:spPr>
          <a:xfrm>
            <a:off x="253313" y="169817"/>
            <a:ext cx="11598110" cy="646611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1" lang="en-US" sz="4800" u="none" cap="none" strike="noStrike">
                <a:solidFill>
                  <a:schemeClr val="lt1"/>
                </a:solidFill>
                <a:latin typeface="Calibri"/>
                <a:ea typeface="Calibri"/>
                <a:cs typeface="Calibri"/>
                <a:sym typeface="Calibri"/>
              </a:rPr>
              <a:t>†  Glory be to the Father, Son and Holy Spirit</a:t>
            </a:r>
          </a:p>
          <a:p>
            <a:pPr indent="0" lvl="0" marL="0" marR="0" rtl="0" algn="l">
              <a:lnSpc>
                <a:spcPct val="100000"/>
              </a:lnSpc>
              <a:spcBef>
                <a:spcPts val="1000"/>
              </a:spcBef>
              <a:spcAft>
                <a:spcPts val="0"/>
              </a:spcAft>
              <a:buClr>
                <a:schemeClr val="lt1"/>
              </a:buClr>
              <a:buSzPct val="25000"/>
              <a:buFont typeface="Arial"/>
              <a:buNone/>
            </a:pPr>
            <a:r>
              <a:t/>
            </a:r>
            <a:endParaRPr b="0" i="0" sz="18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2. The priests in</a:t>
            </a:r>
            <a:r>
              <a:rPr b="0" i="1" lang="en-US" sz="5400" u="none" cap="none" strike="noStrike">
                <a:solidFill>
                  <a:schemeClr val="lt1"/>
                </a:solidFill>
                <a:latin typeface="Calibri"/>
                <a:ea typeface="Calibri"/>
                <a:cs typeface="Calibri"/>
                <a:sym typeface="Calibri"/>
              </a:rPr>
              <a:t>quired</a:t>
            </a:r>
            <a:r>
              <a:rPr b="0" i="0" lang="en-US" sz="5400" u="none" cap="none" strike="noStrike">
                <a:solidFill>
                  <a:schemeClr val="lt1"/>
                </a:solidFill>
                <a:latin typeface="Calibri"/>
                <a:ea typeface="Calibri"/>
                <a:cs typeface="Calibri"/>
                <a:sym typeface="Calibri"/>
              </a:rPr>
              <a:t> of the guards</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“Do the seals remain intact”?</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With one voice all the guards said</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“The seal remains unbroken</a:t>
            </a:r>
          </a:p>
          <a:p>
            <a:pPr indent="0" lvl="0" marL="0" marR="0" rtl="0" algn="l">
              <a:lnSpc>
                <a:spcPct val="100000"/>
              </a:lnSpc>
              <a:spcBef>
                <a:spcPts val="1000"/>
              </a:spcBef>
              <a:buClr>
                <a:schemeClr val="lt1"/>
              </a:buClr>
              <a:buSzPct val="25000"/>
              <a:buFont typeface="Arial"/>
              <a:buNone/>
            </a:pPr>
            <a:r>
              <a:rPr b="0" i="0" lang="en-US" sz="5400" u="none" cap="none" strike="noStrike">
                <a:solidFill>
                  <a:schemeClr val="lt1"/>
                </a:solidFill>
                <a:latin typeface="Calibri"/>
                <a:ea typeface="Calibri"/>
                <a:cs typeface="Calibri"/>
                <a:sym typeface="Calibri"/>
              </a:rPr>
              <a:t>					</a:t>
            </a:r>
            <a:r>
              <a:rPr b="0" i="0" lang="en-US" sz="2400" u="none" cap="none" strike="noStrike">
                <a:solidFill>
                  <a:schemeClr val="lt1"/>
                </a:solidFill>
                <a:latin typeface="Calibri"/>
                <a:ea typeface="Calibri"/>
                <a:cs typeface="Calibri"/>
                <a:sym typeface="Calibri"/>
              </a:rPr>
              <a:t>	…. Continued</a:t>
            </a:r>
          </a:p>
        </p:txBody>
      </p:sp>
    </p:spTree>
  </p:cSld>
  <p:clrMapOvr>
    <a:masterClrMapping/>
  </p:clrMapOvr>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0" name="Shape 600"/>
        <p:cNvGrpSpPr/>
        <p:nvPr/>
      </p:nvGrpSpPr>
      <p:grpSpPr>
        <a:xfrm>
          <a:off x="0" y="0"/>
          <a:ext cx="0" cy="0"/>
          <a:chOff x="0" y="0"/>
          <a:chExt cx="0" cy="0"/>
        </a:xfrm>
      </p:grpSpPr>
      <p:sp>
        <p:nvSpPr>
          <p:cNvPr id="601" name="Shape 601"/>
          <p:cNvSpPr txBox="1"/>
          <p:nvPr>
            <p:ph idx="1" type="body"/>
          </p:nvPr>
        </p:nvSpPr>
        <p:spPr>
          <a:xfrm>
            <a:off x="253313" y="169817"/>
            <a:ext cx="11598110" cy="646611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See for yourself the wonder,</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which made us all like dead men</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		It may have been a vision</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But we - cannot hide the truth,</a:t>
            </a:r>
          </a:p>
          <a:p>
            <a:pPr indent="0" lvl="0" marL="0" marR="0" rtl="0" algn="l">
              <a:lnSpc>
                <a:spcPct val="100000"/>
              </a:lnSpc>
              <a:spcBef>
                <a:spcPts val="1000"/>
              </a:spcBef>
              <a:spcAft>
                <a:spcPts val="0"/>
              </a:spcAft>
              <a:buClr>
                <a:schemeClr val="lt1"/>
              </a:buClr>
              <a:buSzPct val="25000"/>
              <a:buFont typeface="Arial"/>
              <a:buNone/>
            </a:pPr>
            <a:r>
              <a:rPr b="0" i="0" lang="en-US" sz="5400" u="none" cap="none" strike="noStrike">
                <a:solidFill>
                  <a:schemeClr val="lt1"/>
                </a:solidFill>
                <a:latin typeface="Calibri"/>
                <a:ea typeface="Calibri"/>
                <a:cs typeface="Calibri"/>
                <a:sym typeface="Calibri"/>
              </a:rPr>
              <a:t>which has been made known to us</a:t>
            </a:r>
          </a:p>
          <a:p>
            <a:pPr indent="0" lvl="0" marL="0" marR="0" rtl="0" algn="l">
              <a:lnSpc>
                <a:spcPct val="100000"/>
              </a:lnSpc>
              <a:spcBef>
                <a:spcPts val="1000"/>
              </a:spcBef>
              <a:buClr>
                <a:schemeClr val="lt1"/>
              </a:buClr>
              <a:buSzPct val="25000"/>
              <a:buFont typeface="Arial"/>
              <a:buNone/>
            </a:pPr>
            <a:r>
              <a:rPr b="0" i="1" lang="en-US" sz="5400" u="none" cap="none" strike="noStrike">
                <a:solidFill>
                  <a:schemeClr val="lt1"/>
                </a:solidFill>
                <a:latin typeface="Calibri"/>
                <a:ea typeface="Calibri"/>
                <a:cs typeface="Calibri"/>
                <a:sym typeface="Calibri"/>
              </a:rPr>
              <a:t>Unto the ages of ages and forevermore.</a:t>
            </a:r>
          </a:p>
        </p:txBody>
      </p:sp>
    </p:spTree>
  </p:cSld>
  <p:clrMapOvr>
    <a:masterClrMapping/>
  </p:clrMapOvr>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5" name="Shape 605"/>
        <p:cNvGrpSpPr/>
        <p:nvPr/>
      </p:nvGrpSpPr>
      <p:grpSpPr>
        <a:xfrm>
          <a:off x="0" y="0"/>
          <a:ext cx="0" cy="0"/>
          <a:chOff x="0" y="0"/>
          <a:chExt cx="0" cy="0"/>
        </a:xfrm>
      </p:grpSpPr>
      <p:sp>
        <p:nvSpPr>
          <p:cNvPr id="606" name="Shape 606"/>
          <p:cNvSpPr txBox="1"/>
          <p:nvPr>
            <p:ph idx="1" type="body"/>
          </p:nvPr>
        </p:nvSpPr>
        <p:spPr>
          <a:xfrm>
            <a:off x="195647" y="222067"/>
            <a:ext cx="11598110" cy="64269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3. Grant rest to our departed,</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Those who have gone to their rest</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Set Your worshippers among</a:t>
            </a:r>
          </a:p>
          <a:p>
            <a:pPr indent="0" lvl="0" marL="0" marR="0" rtl="0" algn="l">
              <a:lnSpc>
                <a:spcPct val="100000"/>
              </a:lnSpc>
              <a:spcBef>
                <a:spcPts val="1000"/>
              </a:spcBef>
              <a:spcAft>
                <a:spcPts val="0"/>
              </a:spcAft>
              <a:buClr>
                <a:schemeClr val="lt1"/>
              </a:buClr>
              <a:buSzPct val="25000"/>
              <a:buFont typeface="Arial"/>
              <a:buNone/>
            </a:pPr>
            <a:r>
              <a:rPr b="1" i="0" lang="en-US" sz="6000" u="none" cap="none" strike="noStrike">
                <a:solidFill>
                  <a:schemeClr val="lt1"/>
                </a:solidFill>
                <a:latin typeface="Calibri"/>
                <a:ea typeface="Calibri"/>
                <a:cs typeface="Calibri"/>
                <a:sym typeface="Calibri"/>
              </a:rPr>
              <a:t>The company of Your saints</a:t>
            </a:r>
          </a:p>
          <a:p>
            <a:pPr indent="0" lvl="0" marL="0" marR="0" rtl="0" algn="l">
              <a:lnSpc>
                <a:spcPct val="100000"/>
              </a:lnSpc>
              <a:spcBef>
                <a:spcPts val="1000"/>
              </a:spcBef>
              <a:buClr>
                <a:schemeClr val="lt1"/>
              </a:buClr>
              <a:buSzPct val="25000"/>
              <a:buFont typeface="Arial"/>
              <a:buNone/>
            </a:pPr>
            <a:r>
              <a:rPr b="1" i="0" lang="en-US" sz="5400" u="none" cap="none" strike="noStrike">
                <a:solidFill>
                  <a:schemeClr val="lt1"/>
                </a:solidFill>
                <a:latin typeface="Calibri"/>
                <a:ea typeface="Calibri"/>
                <a:cs typeface="Calibri"/>
                <a:sym typeface="Calibri"/>
              </a:rPr>
              <a:t>		</a:t>
            </a:r>
          </a:p>
        </p:txBody>
      </p:sp>
    </p:spTree>
  </p:cSld>
  <p:clrMapOvr>
    <a:masterClrMapping/>
  </p:clrMapOvr>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0" name="Shape 610"/>
        <p:cNvGrpSpPr/>
        <p:nvPr/>
      </p:nvGrpSpPr>
      <p:grpSpPr>
        <a:xfrm>
          <a:off x="0" y="0"/>
          <a:ext cx="0" cy="0"/>
          <a:chOff x="0" y="0"/>
          <a:chExt cx="0" cy="0"/>
        </a:xfrm>
      </p:grpSpPr>
      <p:sp>
        <p:nvSpPr>
          <p:cNvPr id="611" name="Shape 611"/>
          <p:cNvSpPr txBox="1"/>
          <p:nvPr>
            <p:ph idx="1" type="body"/>
          </p:nvPr>
        </p:nvSpPr>
        <p:spPr>
          <a:xfrm>
            <a:off x="195647" y="222067"/>
            <a:ext cx="11598110" cy="64269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When You sit on Your throne to</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Divide the good from evil</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		Let them behold Your mercy</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May they – stand at Your right hand</a:t>
            </a:r>
          </a:p>
          <a:p>
            <a:pPr indent="0" lvl="0" marL="0" marR="0" rtl="0" algn="l">
              <a:lnSpc>
                <a:spcPct val="100000"/>
              </a:lnSpc>
              <a:spcBef>
                <a:spcPts val="1000"/>
              </a:spcBef>
              <a:spcAft>
                <a:spcPts val="0"/>
              </a:spcAft>
              <a:buClr>
                <a:schemeClr val="lt1"/>
              </a:buClr>
              <a:buSzPct val="25000"/>
              <a:buFont typeface="Arial"/>
              <a:buNone/>
            </a:pPr>
            <a:r>
              <a:rPr b="1" i="0" lang="en-US" sz="5400" u="none" cap="none" strike="noStrike">
                <a:solidFill>
                  <a:schemeClr val="lt1"/>
                </a:solidFill>
                <a:latin typeface="Calibri"/>
                <a:ea typeface="Calibri"/>
                <a:cs typeface="Calibri"/>
                <a:sym typeface="Calibri"/>
              </a:rPr>
              <a:t>When Your majesty appears</a:t>
            </a:r>
          </a:p>
          <a:p>
            <a:pPr indent="0" lvl="0" marL="0" marR="0" rtl="0" algn="l">
              <a:lnSpc>
                <a:spcPct val="100000"/>
              </a:lnSpc>
              <a:spcBef>
                <a:spcPts val="1000"/>
              </a:spcBef>
              <a:spcAft>
                <a:spcPts val="0"/>
              </a:spcAft>
              <a:buClr>
                <a:schemeClr val="lt1"/>
              </a:buClr>
              <a:buSzPct val="25000"/>
              <a:buFont typeface="Arial"/>
              <a:buNone/>
            </a:pPr>
            <a:r>
              <a:t/>
            </a:r>
            <a:endParaRPr b="1" i="1" sz="3200" u="none" cap="none" strike="noStrike">
              <a:solidFill>
                <a:schemeClr val="lt1"/>
              </a:solidFill>
              <a:latin typeface="Calibri"/>
              <a:ea typeface="Calibri"/>
              <a:cs typeface="Calibri"/>
              <a:sym typeface="Calibri"/>
            </a:endParaRPr>
          </a:p>
          <a:p>
            <a:pPr indent="0" lvl="0" marL="0" marR="0" rtl="0" algn="l">
              <a:lnSpc>
                <a:spcPct val="100000"/>
              </a:lnSpc>
              <a:spcBef>
                <a:spcPts val="1000"/>
              </a:spcBef>
              <a:buClr>
                <a:schemeClr val="lt1"/>
              </a:buClr>
              <a:buSzPct val="25000"/>
              <a:buFont typeface="Arial"/>
              <a:buNone/>
            </a:pPr>
            <a:r>
              <a:rPr b="1" i="1" lang="en-US" sz="4400" u="none" cap="none" strike="noStrike">
                <a:solidFill>
                  <a:schemeClr val="lt1"/>
                </a:solidFill>
                <a:latin typeface="Calibri"/>
                <a:ea typeface="Calibri"/>
                <a:cs typeface="Calibri"/>
                <a:sym typeface="Calibri"/>
              </a:rPr>
              <a:t>Moriyo / Lord have mercy upon us and help us.</a:t>
            </a: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