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7.xml"/>
  <Override ContentType="application/vnd.openxmlformats-officedocument.presentationml.notesSlide+xml" PartName="/ppt/notesSlides/notesSlide125.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117.xml"/>
  <Override ContentType="application/vnd.openxmlformats-officedocument.presentationml.notesSlide+xml" PartName="/ppt/notesSlides/notesSlide3.xml"/>
  <Override ContentType="application/vnd.openxmlformats-officedocument.presentationml.notesSlide+xml" PartName="/ppt/notesSlides/notesSlide91.xml"/>
  <Override ContentType="application/vnd.openxmlformats-officedocument.presentationml.notesSlide+xml" PartName="/ppt/notesSlides/notesSlide133.xml"/>
  <Override ContentType="application/vnd.openxmlformats-officedocument.presentationml.notesSlide+xml" PartName="/ppt/notesSlides/notesSlide109.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07.xml"/>
  <Override ContentType="application/vnd.openxmlformats-officedocument.presentationml.notesSlide+xml" PartName="/ppt/notesSlides/notesSlide100.xml"/>
  <Override ContentType="application/vnd.openxmlformats-officedocument.presentationml.notesSlide+xml" PartName="/ppt/notesSlides/notesSlide42.xml"/>
  <Override ContentType="application/vnd.openxmlformats-officedocument.presentationml.notesSlide+xml" PartName="/ppt/notesSlides/notesSlide85.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77.xml"/>
  <Override ContentType="application/vnd.openxmlformats-officedocument.presentationml.notesSlide+xml" PartName="/ppt/notesSlides/notesSlide1.xml"/>
  <Override ContentType="application/vnd.openxmlformats-officedocument.presentationml.notesSlide+xml" PartName="/ppt/notesSlides/notesSlide73.xml"/>
  <Override ContentType="application/vnd.openxmlformats-officedocument.presentationml.notesSlide+xml" PartName="/ppt/notesSlides/notesSlide119.xml"/>
  <Override ContentType="application/vnd.openxmlformats-officedocument.presentationml.notesSlide+xml" PartName="/ppt/notesSlides/notesSlide81.xml"/>
  <Override ContentType="application/vnd.openxmlformats-officedocument.presentationml.notesSlide+xml" PartName="/ppt/notesSlides/notesSlide30.xml"/>
  <Override ContentType="application/vnd.openxmlformats-officedocument.presentationml.notesSlide+xml" PartName="/ppt/notesSlides/notesSlide69.xml"/>
  <Override ContentType="application/vnd.openxmlformats-officedocument.presentationml.notesSlide+xml" PartName="/ppt/notesSlides/notesSlide105.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93.xml"/>
  <Override ContentType="application/vnd.openxmlformats-officedocument.presentationml.notesSlide+xml" PartName="/ppt/notesSlides/notesSlide87.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123.xml"/>
  <Override ContentType="application/vnd.openxmlformats-officedocument.presentationml.notesSlide+xml" PartName="/ppt/notesSlides/notesSlide110.xml"/>
  <Override ContentType="application/vnd.openxmlformats-officedocument.presentationml.notesSlide+xml" PartName="/ppt/notesSlides/notesSlide14.xml"/>
  <Override ContentType="application/vnd.openxmlformats-officedocument.presentationml.notesSlide+xml" PartName="/ppt/notesSlides/notesSlide75.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112.xml"/>
  <Override ContentType="application/vnd.openxmlformats-officedocument.presentationml.notesSlide+xml" PartName="/ppt/notesSlides/notesSlide103.xml"/>
  <Override ContentType="application/vnd.openxmlformats-officedocument.presentationml.notesSlide+xml" PartName="/ppt/notesSlides/notesSlide97.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89.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120.xml"/>
  <Override ContentType="application/vnd.openxmlformats-officedocument.presentationml.notesSlide+xml" PartName="/ppt/notesSlides/notesSlide20.xml"/>
  <Override ContentType="application/vnd.openxmlformats-officedocument.presentationml.notesSlide+xml" PartName="/ppt/notesSlides/notesSlide129.xml"/>
  <Override ContentType="application/vnd.openxmlformats-officedocument.presentationml.notesSlide+xml" PartName="/ppt/notesSlides/notesSlide60.xml"/>
  <Override ContentType="application/vnd.openxmlformats-officedocument.presentationml.notesSlide+xml" PartName="/ppt/notesSlides/notesSlide18.xml"/>
  <Override ContentType="application/vnd.openxmlformats-officedocument.presentationml.notesSlide+xml" PartName="/ppt/notesSlides/notesSlide48.xml"/>
  <Override ContentType="application/vnd.openxmlformats-officedocument.presentationml.notesSlide+xml" PartName="/ppt/notesSlides/notesSlide131.xml"/>
  <Override ContentType="application/vnd.openxmlformats-officedocument.presentationml.notesSlide+xml" PartName="/ppt/notesSlides/notesSlide127.xml"/>
  <Override ContentType="application/vnd.openxmlformats-officedocument.presentationml.notesSlide+xml" PartName="/ppt/notesSlides/notesSlide114.xml"/>
  <Override ContentType="application/vnd.openxmlformats-officedocument.presentationml.notesSlide+xml" PartName="/ppt/notesSlides/notesSlide101.xml"/>
  <Override ContentType="application/vnd.openxmlformats-officedocument.presentationml.notesSlide+xml" PartName="/ppt/notesSlides/notesSlide95.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78.xml"/>
  <Override ContentType="application/vnd.openxmlformats-officedocument.presentationml.notesSlide+xml" PartName="/ppt/notesSlides/notesSlide71.xml"/>
  <Override ContentType="application/vnd.openxmlformats-officedocument.presentationml.notesSlide+xml" PartName="/ppt/notesSlides/notesSlide92.xml"/>
  <Override ContentType="application/vnd.openxmlformats-officedocument.presentationml.notesSlide+xml" PartName="/ppt/notesSlides/notesSlide84.xml"/>
  <Override ContentType="application/vnd.openxmlformats-officedocument.presentationml.notesSlide+xml" PartName="/ppt/notesSlides/notesSlide116.xml"/>
  <Override ContentType="application/vnd.openxmlformats-officedocument.presentationml.notesSlide+xml" PartName="/ppt/notesSlides/notesSlide76.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24.xml"/>
  <Override ContentType="application/vnd.openxmlformats-officedocument.presentationml.notesSlide+xml" PartName="/ppt/notesSlides/notesSlide126.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82.xml"/>
  <Override ContentType="application/vnd.openxmlformats-officedocument.presentationml.notesSlide+xml" PartName="/ppt/notesSlides/notesSlide94.xml"/>
  <Override ContentType="application/vnd.openxmlformats-officedocument.presentationml.notesSlide+xml" PartName="/ppt/notesSlides/notesSlide51.xml"/>
  <Override ContentType="application/vnd.openxmlformats-officedocument.presentationml.notesSlide+xml" PartName="/ppt/notesSlides/notesSlide108.xml"/>
  <Override ContentType="application/vnd.openxmlformats-officedocument.presentationml.notesSlide+xml" PartName="/ppt/notesSlides/notesSlide90.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86.xml"/>
  <Override ContentType="application/vnd.openxmlformats-officedocument.presentationml.notesSlide+xml" PartName="/ppt/notesSlides/notesSlide106.xml"/>
  <Override ContentType="application/vnd.openxmlformats-officedocument.presentationml.notesSlide+xml" PartName="/ppt/notesSlides/notesSlide99.xml"/>
  <Override ContentType="application/vnd.openxmlformats-officedocument.presentationml.notesSlide+xml" PartName="/ppt/notesSlides/notesSlide56.xml"/>
  <Override ContentType="application/vnd.openxmlformats-officedocument.presentationml.notesSlide+xml" PartName="/ppt/notesSlides/notesSlide122.xml"/>
  <Override ContentType="application/vnd.openxmlformats-officedocument.presentationml.notesSlide+xml" PartName="/ppt/notesSlides/notesSlide31.xml"/>
  <Override ContentType="application/vnd.openxmlformats-officedocument.presentationml.notesSlide+xml" PartName="/ppt/notesSlides/notesSlide80.xml"/>
  <Override ContentType="application/vnd.openxmlformats-officedocument.presentationml.notesSlide+xml" PartName="/ppt/notesSlides/notesSlide61.xml"/>
  <Override ContentType="application/vnd.openxmlformats-officedocument.presentationml.notesSlide+xml" PartName="/ppt/notesSlides/notesSlide118.xml"/>
  <Override ContentType="application/vnd.openxmlformats-officedocument.presentationml.notesSlide+xml" PartName="/ppt/notesSlides/notesSlide7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88.xml"/>
  <Override ContentType="application/vnd.openxmlformats-officedocument.presentationml.notesSlide+xml" PartName="/ppt/notesSlides/notesSlide2.xml"/>
  <Override ContentType="application/vnd.openxmlformats-officedocument.presentationml.notesSlide+xml" PartName="/ppt/notesSlides/notesSlide62.xml"/>
  <Override ContentType="application/vnd.openxmlformats-officedocument.presentationml.notesSlide+xml" PartName="/ppt/notesSlides/notesSlide45.xml"/>
  <Override ContentType="application/vnd.openxmlformats-officedocument.presentationml.notesSlide+xml" PartName="/ppt/notesSlides/notesSlide70.xml"/>
  <Override ContentType="application/vnd.openxmlformats-officedocument.presentationml.notesSlide+xml" PartName="/ppt/notesSlides/notesSlide28.xml"/>
  <Override ContentType="application/vnd.openxmlformats-officedocument.presentationml.notesSlide+xml" PartName="/ppt/notesSlides/notesSlide111.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113.xml"/>
  <Override ContentType="application/vnd.openxmlformats-officedocument.presentationml.notesSlide+xml" PartName="/ppt/notesSlides/notesSlide47.xml"/>
  <Override ContentType="application/vnd.openxmlformats-officedocument.presentationml.notesSlide+xml" PartName="/ppt/notesSlides/notesSlide72.xml"/>
  <Override ContentType="application/vnd.openxmlformats-officedocument.presentationml.notesSlide+xml" PartName="/ppt/notesSlides/notesSlide98.xml"/>
  <Override ContentType="application/vnd.openxmlformats-officedocument.presentationml.notesSlide+xml" PartName="/ppt/notesSlides/notesSlide104.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30.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121.xml"/>
  <Override ContentType="application/vnd.openxmlformats-officedocument.presentationml.notesSlide+xml" PartName="/ppt/notesSlides/notesSlide6.xml"/>
  <Override ContentType="application/vnd.openxmlformats-officedocument.presentationml.notesSlide+xml" PartName="/ppt/notesSlides/notesSlide128.xml"/>
  <Override ContentType="application/vnd.openxmlformats-officedocument.presentationml.notesSlide+xml" PartName="/ppt/notesSlides/notesSlide79.xml"/>
  <Override ContentType="application/vnd.openxmlformats-officedocument.presentationml.notesSlide+xml" PartName="/ppt/notesSlides/notesSlide132.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96.xml"/>
  <Override ContentType="application/vnd.openxmlformats-officedocument.presentationml.notesSlide+xml" PartName="/ppt/notesSlides/notesSlide102.xml"/>
  <Override ContentType="application/vnd.openxmlformats-officedocument.presentationml.notesSlide+xml" PartName="/ppt/notesSlides/notesSlide19.xml"/>
  <Override ContentType="application/vnd.openxmlformats-officedocument.presentationml.notesSlide+xml" PartName="/ppt/notesSlides/notesSlide83.xml"/>
  <Override ContentType="application/vnd.openxmlformats-officedocument.presentationml.notesSlide+xml" PartName="/ppt/notesSlides/notesSlide115.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20.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21.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10.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4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30.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39.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50.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5.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xml" PartName="/ppt/slides/slide121.xml"/>
  <Override ContentType="application/vnd.openxmlformats-officedocument.presentationml.slide+xml" PartName="/ppt/slides/slide43.xml"/>
  <Override ContentType="application/vnd.openxmlformats-officedocument.presentationml.slide+xml" PartName="/ppt/slides/slide78.xml"/>
  <Override ContentType="application/vnd.openxmlformats-officedocument.presentationml.slide+xml" PartName="/ppt/slides/slide86.xml"/>
  <Override ContentType="application/vnd.openxmlformats-officedocument.presentationml.slide+xml" PartName="/ppt/slides/slide35.xml"/>
  <Override ContentType="application/vnd.openxmlformats-officedocument.presentationml.slide+xml" PartName="/ppt/slides/slide105.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13.xml"/>
  <Override ContentType="application/vnd.openxmlformats-officedocument.presentationml.slide+xml" PartName="/ppt/slides/slide68.xml"/>
  <Override ContentType="application/vnd.openxmlformats-officedocument.presentationml.slide+xml" PartName="/ppt/slides/slide94.xml"/>
  <Override ContentType="application/vnd.openxmlformats-officedocument.presentationml.slide+xml" PartName="/ppt/slides/slide84.xml"/>
  <Override ContentType="application/vnd.openxmlformats-officedocument.presentationml.slide+xml" PartName="/ppt/slides/slide107.xml"/>
  <Override ContentType="application/vnd.openxmlformats-officedocument.presentationml.slide+xml" PartName="/ppt/slides/slide37.xml"/>
  <Override ContentType="application/vnd.openxmlformats-officedocument.presentationml.slide+xml" PartName="/ppt/slides/slide123.xml"/>
  <Override ContentType="application/vnd.openxmlformats-officedocument.presentationml.slide+xml" PartName="/ppt/slides/slide71.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66.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111.xml"/>
  <Override ContentType="application/vnd.openxmlformats-officedocument.presentationml.slide+xml" PartName="/ppt/slides/slide53.xml"/>
  <Override ContentType="application/vnd.openxmlformats-officedocument.presentationml.slide+xml" PartName="/ppt/slides/slide96.xml"/>
  <Override ContentType="application/vnd.openxmlformats-officedocument.presentationml.slide+xml" PartName="/ppt/slides/slide48.xml"/>
  <Override ContentType="application/vnd.openxmlformats-officedocument.presentationml.slide+xml" PartName="/ppt/slides/slide22.xml"/>
  <Override ContentType="application/vnd.openxmlformats-officedocument.presentationml.slide+xml" PartName="/ppt/slides/slide82.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18.xml"/>
  <Override ContentType="application/vnd.openxmlformats-officedocument.presentationml.slide+xml" PartName="/ppt/slides/slide12.xml"/>
  <Override ContentType="application/vnd.openxmlformats-officedocument.presentationml.slide+xml" PartName="/ppt/slides/slide108.xml"/>
  <Override ContentType="application/vnd.openxmlformats-officedocument.presentationml.slide+xml" PartName="/ppt/slides/slide98.xml"/>
  <Override ContentType="application/vnd.openxmlformats-officedocument.presentationml.slide+xml" PartName="/ppt/slides/slide125.xml"/>
  <Override ContentType="application/vnd.openxmlformats-officedocument.presentationml.slide+xml" PartName="/ppt/slides/slide72.xml"/>
  <Override ContentType="application/vnd.openxmlformats-officedocument.presentationml.slide+xml" PartName="/ppt/slides/slide20.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89.xml"/>
  <Override ContentType="application/vnd.openxmlformats-officedocument.presentationml.slide+xml" PartName="/ppt/slides/slide76.xml"/>
  <Override ContentType="application/vnd.openxmlformats-officedocument.presentationml.slide+xml" PartName="/ppt/slides/slide129.xml"/>
  <Override ContentType="application/vnd.openxmlformats-officedocument.presentationml.slide+xml" PartName="/ppt/slides/slide63.xml"/>
  <Override ContentType="application/vnd.openxmlformats-officedocument.presentationml.slide+xml" PartName="/ppt/slides/slide131.xml"/>
  <Override ContentType="application/vnd.openxmlformats-officedocument.presentationml.slide+xml" PartName="/ppt/slides/slide93.xml"/>
  <Override ContentType="application/vnd.openxmlformats-officedocument.presentationml.slide+xml" PartName="/ppt/slides/slide101.xml"/>
  <Override ContentType="application/vnd.openxmlformats-officedocument.presentationml.slide+xml" PartName="/ppt/slides/slide116.xml"/>
  <Override ContentType="application/vnd.openxmlformats-officedocument.presentationml.slide+xml" PartName="/ppt/slides/slide80.xml"/>
  <Override ContentType="application/vnd.openxmlformats-officedocument.presentationml.slide+xml" PartName="/ppt/slides/slide103.xml"/>
  <Override ContentType="application/vnd.openxmlformats-officedocument.presentationml.slide+xml" PartName="/ppt/slides/slide61.xml"/>
  <Override ContentType="application/vnd.openxmlformats-officedocument.presentationml.slide+xml" PartName="/ppt/slides/slide133.xml"/>
  <Override ContentType="application/vnd.openxmlformats-officedocument.presentationml.slide+xml" PartName="/ppt/slides/slide91.xml"/>
  <Override ContentType="application/vnd.openxmlformats-officedocument.presentationml.slide+xml" PartName="/ppt/slides/slide114.xml"/>
  <Override ContentType="application/vnd.openxmlformats-officedocument.presentationml.slide+xml" PartName="/ppt/slides/slide31.xml"/>
  <Override ContentType="application/vnd.openxmlformats-officedocument.presentationml.slide+xml" PartName="/ppt/slides/slide127.xml"/>
  <Override ContentType="application/vnd.openxmlformats-officedocument.presentationml.slide+xml" PartName="/ppt/slides/slide120.xml"/>
  <Override ContentType="application/vnd.openxmlformats-officedocument.presentationml.slide+xml" PartName="/ppt/slides/slide87.xml"/>
  <Override ContentType="application/vnd.openxmlformats-officedocument.presentationml.slide+xml" PartName="/ppt/slides/slide74.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12.xml"/>
  <Override ContentType="application/vnd.openxmlformats-officedocument.presentationml.slide+xml" PartName="/ppt/slides/slide95.xml"/>
  <Override ContentType="application/vnd.openxmlformats-officedocument.presentationml.slide+xml" PartName="/ppt/slides/slide69.xml"/>
  <Override ContentType="application/vnd.openxmlformats-officedocument.presentationml.slide+xml" PartName="/ppt/slides/slide85.xml"/>
  <Override ContentType="application/vnd.openxmlformats-officedocument.presentationml.slide+xml" PartName="/ppt/slides/slide42.xml"/>
  <Override ContentType="application/vnd.openxmlformats-officedocument.presentationml.slide+xml" PartName="/ppt/slides/slide50.xml"/>
  <Override ContentType="application/vnd.openxmlformats-officedocument.presentationml.slide+xml" PartName="/ppt/slides/slide77.xml"/>
  <Override ContentType="application/vnd.openxmlformats-officedocument.presentationml.slide+xml" PartName="/ppt/slides/slide34.xml"/>
  <Override ContentType="application/vnd.openxmlformats-officedocument.presentationml.slide+xml" PartName="/ppt/slides/slide122.xml"/>
  <Override ContentType="application/vnd.openxmlformats-officedocument.presentationml.slide+xml" PartName="/ppt/slides/slide130.xml"/>
  <Override ContentType="application/vnd.openxmlformats-officedocument.presentationml.slide+xml" PartName="/ppt/slides/slide16.xml"/>
  <Override ContentType="application/vnd.openxmlformats-officedocument.presentationml.slide+xml" PartName="/ppt/slides/slide104.xml"/>
  <Override ContentType="application/vnd.openxmlformats-officedocument.presentationml.slide+xml" PartName="/ppt/slides/slide24.xml"/>
  <Override ContentType="application/vnd.openxmlformats-officedocument.presentationml.slide+xml" PartName="/ppt/slides/slide97.xml"/>
  <Override ContentType="application/vnd.openxmlformats-officedocument.presentationml.slide+xml" PartName="/ppt/slides/slide11.xml"/>
  <Override ContentType="application/vnd.openxmlformats-officedocument.presentationml.slide+xml" PartName="/ppt/slides/slide110.xml"/>
  <Override ContentType="application/vnd.openxmlformats-officedocument.presentationml.slide+xml" PartName="/ppt/slides/slide6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79.xml"/>
  <Override ContentType="application/vnd.openxmlformats-officedocument.presentationml.slide+xml" PartName="/ppt/slides/slide49.xml"/>
  <Override ContentType="application/vnd.openxmlformats-officedocument.presentationml.slide+xml" PartName="/ppt/slides/slide124.xml"/>
  <Override ContentType="application/vnd.openxmlformats-officedocument.presentationml.slide+xml" PartName="/ppt/slides/slide83.xml"/>
  <Override ContentType="application/vnd.openxmlformats-officedocument.presentationml.slide+xml" PartName="/ppt/slides/slide106.xml"/>
  <Override ContentType="application/vnd.openxmlformats-officedocument.presentationml.slide+xml" PartName="/ppt/slides/slide70.xml"/>
  <Override ContentType="application/vnd.openxmlformats-officedocument.presentationml.slide+xml" PartName="/ppt/slides/slide6.xml"/>
  <Override ContentType="application/vnd.openxmlformats-officedocument.presentationml.slide+xml" PartName="/ppt/slides/slide119.xml"/>
  <Override ContentType="application/vnd.openxmlformats-officedocument.presentationml.slide+xml" PartName="/ppt/slides/slide40.xml"/>
  <Override ContentType="application/vnd.openxmlformats-officedocument.presentationml.slide+xml" PartName="/ppt/slides/slide73.xml"/>
  <Override ContentType="application/vnd.openxmlformats-officedocument.presentationml.slide+xml" PartName="/ppt/slides/slide30.xml"/>
  <Override ContentType="application/vnd.openxmlformats-officedocument.presentationml.slide+xml" PartName="/ppt/slides/slide126.xml"/>
  <Override ContentType="application/vnd.openxmlformats-officedocument.presentationml.slide+xml" PartName="/ppt/slides/slide109.xml"/>
  <Override ContentType="application/vnd.openxmlformats-officedocument.presentationml.slide+xml" PartName="/ppt/slides/slide99.xml"/>
  <Override ContentType="application/vnd.openxmlformats-officedocument.presentationml.slide+xml" PartName="/ppt/slides/slide3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47.xml"/>
  <Override ContentType="application/vnd.openxmlformats-officedocument.presentationml.slide+xml" PartName="/ppt/slides/slide21.xml"/>
  <Override ContentType="application/vnd.openxmlformats-officedocument.presentationml.slide+xml" PartName="/ppt/slides/slide100.xml"/>
  <Override ContentType="application/vnd.openxmlformats-officedocument.presentationml.slide+xml" PartName="/ppt/slides/slide64.xml"/>
  <Override ContentType="application/vnd.openxmlformats-officedocument.presentationml.slide+xml" PartName="/ppt/slides/slide81.xml"/>
  <Override ContentType="application/vnd.openxmlformats-officedocument.presentationml.slide+xml" PartName="/ppt/slides/slide90.xml"/>
  <Override ContentType="application/vnd.openxmlformats-officedocument.presentationml.slide+xml" PartName="/ppt/slides/slide8.xml"/>
  <Override ContentType="application/vnd.openxmlformats-officedocument.presentationml.slide+xml" PartName="/ppt/slides/slide117.xml"/>
  <Override ContentType="application/vnd.openxmlformats-officedocument.presentationml.slide+xml" PartName="/ppt/slides/slide132.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75.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88.xml"/>
  <Override ContentType="application/vnd.openxmlformats-officedocument.presentationml.slide+xml" PartName="/ppt/slides/slide128.xml"/>
  <Override ContentType="application/vnd.openxmlformats-officedocument.presentationml.slide+xml" PartName="/ppt/slides/slide92.xml"/>
  <Override ContentType="application/vnd.openxmlformats-officedocument.presentationml.slide+xml" PartName="/ppt/slides/slide115.xml"/>
  <Override ContentType="application/vnd.openxmlformats-officedocument.presentationml.slide+xml" PartName="/ppt/slides/slide10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98" r:id="rId3"/>
    <p:sldMasterId id="2147483699" r:id="rId4"/>
    <p:sldMasterId id="2147483700" r:id="rId5"/>
    <p:sldMasterId id="2147483701"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 id="317" r:id="rId69"/>
    <p:sldId id="318" r:id="rId70"/>
    <p:sldId id="319" r:id="rId71"/>
    <p:sldId id="320" r:id="rId72"/>
    <p:sldId id="321" r:id="rId73"/>
    <p:sldId id="322" r:id="rId74"/>
    <p:sldId id="323" r:id="rId75"/>
    <p:sldId id="324" r:id="rId76"/>
    <p:sldId id="325" r:id="rId77"/>
    <p:sldId id="326" r:id="rId78"/>
    <p:sldId id="327" r:id="rId79"/>
    <p:sldId id="328" r:id="rId80"/>
    <p:sldId id="329" r:id="rId81"/>
    <p:sldId id="330" r:id="rId82"/>
    <p:sldId id="331" r:id="rId83"/>
    <p:sldId id="332" r:id="rId84"/>
    <p:sldId id="333" r:id="rId85"/>
    <p:sldId id="334" r:id="rId86"/>
    <p:sldId id="335" r:id="rId87"/>
    <p:sldId id="336" r:id="rId88"/>
    <p:sldId id="337" r:id="rId89"/>
    <p:sldId id="338" r:id="rId90"/>
    <p:sldId id="339" r:id="rId91"/>
    <p:sldId id="340" r:id="rId92"/>
    <p:sldId id="341" r:id="rId93"/>
    <p:sldId id="342" r:id="rId94"/>
    <p:sldId id="343" r:id="rId95"/>
    <p:sldId id="344" r:id="rId96"/>
    <p:sldId id="345" r:id="rId97"/>
    <p:sldId id="346" r:id="rId98"/>
    <p:sldId id="347" r:id="rId99"/>
    <p:sldId id="348" r:id="rId100"/>
    <p:sldId id="349" r:id="rId101"/>
    <p:sldId id="350" r:id="rId102"/>
    <p:sldId id="351" r:id="rId103"/>
    <p:sldId id="352" r:id="rId104"/>
    <p:sldId id="353" r:id="rId105"/>
    <p:sldId id="354" r:id="rId106"/>
    <p:sldId id="355" r:id="rId107"/>
    <p:sldId id="356" r:id="rId108"/>
    <p:sldId id="357" r:id="rId109"/>
    <p:sldId id="358" r:id="rId110"/>
    <p:sldId id="359" r:id="rId111"/>
    <p:sldId id="360" r:id="rId112"/>
    <p:sldId id="361" r:id="rId113"/>
    <p:sldId id="362" r:id="rId114"/>
    <p:sldId id="363" r:id="rId115"/>
    <p:sldId id="364" r:id="rId116"/>
    <p:sldId id="365" r:id="rId117"/>
    <p:sldId id="366" r:id="rId118"/>
    <p:sldId id="367" r:id="rId119"/>
    <p:sldId id="368" r:id="rId120"/>
    <p:sldId id="369" r:id="rId121"/>
    <p:sldId id="370" r:id="rId122"/>
    <p:sldId id="371" r:id="rId123"/>
    <p:sldId id="372" r:id="rId124"/>
    <p:sldId id="373" r:id="rId125"/>
    <p:sldId id="374" r:id="rId126"/>
    <p:sldId id="375" r:id="rId127"/>
    <p:sldId id="376" r:id="rId128"/>
    <p:sldId id="377" r:id="rId129"/>
    <p:sldId id="378" r:id="rId130"/>
    <p:sldId id="379" r:id="rId131"/>
    <p:sldId id="380" r:id="rId132"/>
    <p:sldId id="381" r:id="rId133"/>
    <p:sldId id="382" r:id="rId134"/>
    <p:sldId id="383" r:id="rId135"/>
    <p:sldId id="384" r:id="rId136"/>
    <p:sldId id="385" r:id="rId137"/>
    <p:sldId id="386" r:id="rId138"/>
    <p:sldId id="387" r:id="rId139"/>
    <p:sldId id="388" r:id="rId140"/>
  </p:sldIdLst>
  <p:sldSz cy="6858000" cx="12192000"/>
  <p:notesSz cx="7077075" cy="9363075"/>
  <p:embeddedFontLst>
    <p:embeddedFont>
      <p:font typeface="Quattrocento"/>
      <p:regular r:id="rId141"/>
      <p:bold r:id="rId14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slide" Target="slides/slide33.xml"/><Relationship Id="rId42" Type="http://schemas.openxmlformats.org/officeDocument/2006/relationships/slide" Target="slides/slide35.xml"/><Relationship Id="rId41" Type="http://schemas.openxmlformats.org/officeDocument/2006/relationships/slide" Target="slides/slide34.xml"/><Relationship Id="rId44" Type="http://schemas.openxmlformats.org/officeDocument/2006/relationships/slide" Target="slides/slide37.xml"/><Relationship Id="rId43" Type="http://schemas.openxmlformats.org/officeDocument/2006/relationships/slide" Target="slides/slide36.xml"/><Relationship Id="rId46" Type="http://schemas.openxmlformats.org/officeDocument/2006/relationships/slide" Target="slides/slide39.xml"/><Relationship Id="rId45" Type="http://schemas.openxmlformats.org/officeDocument/2006/relationships/slide" Target="slides/slide38.xml"/><Relationship Id="rId107" Type="http://schemas.openxmlformats.org/officeDocument/2006/relationships/slide" Target="slides/slide100.xml"/><Relationship Id="rId106" Type="http://schemas.openxmlformats.org/officeDocument/2006/relationships/slide" Target="slides/slide99.xml"/><Relationship Id="rId105" Type="http://schemas.openxmlformats.org/officeDocument/2006/relationships/slide" Target="slides/slide98.xml"/><Relationship Id="rId104" Type="http://schemas.openxmlformats.org/officeDocument/2006/relationships/slide" Target="slides/slide97.xml"/><Relationship Id="rId109" Type="http://schemas.openxmlformats.org/officeDocument/2006/relationships/slide" Target="slides/slide102.xml"/><Relationship Id="rId108" Type="http://schemas.openxmlformats.org/officeDocument/2006/relationships/slide" Target="slides/slide101.xml"/><Relationship Id="rId48" Type="http://schemas.openxmlformats.org/officeDocument/2006/relationships/slide" Target="slides/slide41.xml"/><Relationship Id="rId47" Type="http://schemas.openxmlformats.org/officeDocument/2006/relationships/slide" Target="slides/slide40.xml"/><Relationship Id="rId49" Type="http://schemas.openxmlformats.org/officeDocument/2006/relationships/slide" Target="slides/slide42.xml"/><Relationship Id="rId103" Type="http://schemas.openxmlformats.org/officeDocument/2006/relationships/slide" Target="slides/slide96.xml"/><Relationship Id="rId102" Type="http://schemas.openxmlformats.org/officeDocument/2006/relationships/slide" Target="slides/slide95.xml"/><Relationship Id="rId101" Type="http://schemas.openxmlformats.org/officeDocument/2006/relationships/slide" Target="slides/slide94.xml"/><Relationship Id="rId100" Type="http://schemas.openxmlformats.org/officeDocument/2006/relationships/slide" Target="slides/slide93.xml"/><Relationship Id="rId31" Type="http://schemas.openxmlformats.org/officeDocument/2006/relationships/slide" Target="slides/slide24.xml"/><Relationship Id="rId30" Type="http://schemas.openxmlformats.org/officeDocument/2006/relationships/slide" Target="slides/slide23.xml"/><Relationship Id="rId33" Type="http://schemas.openxmlformats.org/officeDocument/2006/relationships/slide" Target="slides/slide26.xml"/><Relationship Id="rId32" Type="http://schemas.openxmlformats.org/officeDocument/2006/relationships/slide" Target="slides/slide25.xml"/><Relationship Id="rId35" Type="http://schemas.openxmlformats.org/officeDocument/2006/relationships/slide" Target="slides/slide28.xml"/><Relationship Id="rId34" Type="http://schemas.openxmlformats.org/officeDocument/2006/relationships/slide" Target="slides/slide27.xml"/><Relationship Id="rId37" Type="http://schemas.openxmlformats.org/officeDocument/2006/relationships/slide" Target="slides/slide30.xml"/><Relationship Id="rId36" Type="http://schemas.openxmlformats.org/officeDocument/2006/relationships/slide" Target="slides/slide29.xml"/><Relationship Id="rId39" Type="http://schemas.openxmlformats.org/officeDocument/2006/relationships/slide" Target="slides/slide32.xml"/><Relationship Id="rId38" Type="http://schemas.openxmlformats.org/officeDocument/2006/relationships/slide" Target="slides/slide31.xml"/><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29" Type="http://schemas.openxmlformats.org/officeDocument/2006/relationships/slide" Target="slides/slide122.xml"/><Relationship Id="rId128" Type="http://schemas.openxmlformats.org/officeDocument/2006/relationships/slide" Target="slides/slide121.xml"/><Relationship Id="rId127" Type="http://schemas.openxmlformats.org/officeDocument/2006/relationships/slide" Target="slides/slide120.xml"/><Relationship Id="rId126" Type="http://schemas.openxmlformats.org/officeDocument/2006/relationships/slide" Target="slides/slide119.xml"/><Relationship Id="rId26" Type="http://schemas.openxmlformats.org/officeDocument/2006/relationships/slide" Target="slides/slide19.xml"/><Relationship Id="rId121" Type="http://schemas.openxmlformats.org/officeDocument/2006/relationships/slide" Target="slides/slide114.xml"/><Relationship Id="rId25" Type="http://schemas.openxmlformats.org/officeDocument/2006/relationships/slide" Target="slides/slide18.xml"/><Relationship Id="rId120" Type="http://schemas.openxmlformats.org/officeDocument/2006/relationships/slide" Target="slides/slide113.xml"/><Relationship Id="rId28" Type="http://schemas.openxmlformats.org/officeDocument/2006/relationships/slide" Target="slides/slide21.xml"/><Relationship Id="rId27" Type="http://schemas.openxmlformats.org/officeDocument/2006/relationships/slide" Target="slides/slide20.xml"/><Relationship Id="rId125" Type="http://schemas.openxmlformats.org/officeDocument/2006/relationships/slide" Target="slides/slide118.xml"/><Relationship Id="rId29" Type="http://schemas.openxmlformats.org/officeDocument/2006/relationships/slide" Target="slides/slide22.xml"/><Relationship Id="rId124" Type="http://schemas.openxmlformats.org/officeDocument/2006/relationships/slide" Target="slides/slide117.xml"/><Relationship Id="rId123" Type="http://schemas.openxmlformats.org/officeDocument/2006/relationships/slide" Target="slides/slide116.xml"/><Relationship Id="rId122" Type="http://schemas.openxmlformats.org/officeDocument/2006/relationships/slide" Target="slides/slide115.xml"/><Relationship Id="rId95" Type="http://schemas.openxmlformats.org/officeDocument/2006/relationships/slide" Target="slides/slide88.xml"/><Relationship Id="rId94" Type="http://schemas.openxmlformats.org/officeDocument/2006/relationships/slide" Target="slides/slide87.xml"/><Relationship Id="rId97" Type="http://schemas.openxmlformats.org/officeDocument/2006/relationships/slide" Target="slides/slide90.xml"/><Relationship Id="rId96" Type="http://schemas.openxmlformats.org/officeDocument/2006/relationships/slide" Target="slides/slide89.xml"/><Relationship Id="rId11" Type="http://schemas.openxmlformats.org/officeDocument/2006/relationships/slide" Target="slides/slide4.xml"/><Relationship Id="rId99" Type="http://schemas.openxmlformats.org/officeDocument/2006/relationships/slide" Target="slides/slide92.xml"/><Relationship Id="rId10" Type="http://schemas.openxmlformats.org/officeDocument/2006/relationships/slide" Target="slides/slide3.xml"/><Relationship Id="rId98" Type="http://schemas.openxmlformats.org/officeDocument/2006/relationships/slide" Target="slides/slide91.xml"/><Relationship Id="rId13" Type="http://schemas.openxmlformats.org/officeDocument/2006/relationships/slide" Target="slides/slide6.xml"/><Relationship Id="rId12" Type="http://schemas.openxmlformats.org/officeDocument/2006/relationships/slide" Target="slides/slide5.xml"/><Relationship Id="rId91" Type="http://schemas.openxmlformats.org/officeDocument/2006/relationships/slide" Target="slides/slide84.xml"/><Relationship Id="rId90" Type="http://schemas.openxmlformats.org/officeDocument/2006/relationships/slide" Target="slides/slide83.xml"/><Relationship Id="rId93" Type="http://schemas.openxmlformats.org/officeDocument/2006/relationships/slide" Target="slides/slide86.xml"/><Relationship Id="rId92" Type="http://schemas.openxmlformats.org/officeDocument/2006/relationships/slide" Target="slides/slide85.xml"/><Relationship Id="rId118" Type="http://schemas.openxmlformats.org/officeDocument/2006/relationships/slide" Target="slides/slide111.xml"/><Relationship Id="rId117" Type="http://schemas.openxmlformats.org/officeDocument/2006/relationships/slide" Target="slides/slide110.xml"/><Relationship Id="rId116" Type="http://schemas.openxmlformats.org/officeDocument/2006/relationships/slide" Target="slides/slide109.xml"/><Relationship Id="rId115" Type="http://schemas.openxmlformats.org/officeDocument/2006/relationships/slide" Target="slides/slide108.xml"/><Relationship Id="rId119" Type="http://schemas.openxmlformats.org/officeDocument/2006/relationships/slide" Target="slides/slide112.xml"/><Relationship Id="rId15" Type="http://schemas.openxmlformats.org/officeDocument/2006/relationships/slide" Target="slides/slide8.xml"/><Relationship Id="rId110" Type="http://schemas.openxmlformats.org/officeDocument/2006/relationships/slide" Target="slides/slide103.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14" Type="http://schemas.openxmlformats.org/officeDocument/2006/relationships/slide" Target="slides/slide107.xml"/><Relationship Id="rId18" Type="http://schemas.openxmlformats.org/officeDocument/2006/relationships/slide" Target="slides/slide11.xml"/><Relationship Id="rId113" Type="http://schemas.openxmlformats.org/officeDocument/2006/relationships/slide" Target="slides/slide106.xml"/><Relationship Id="rId112" Type="http://schemas.openxmlformats.org/officeDocument/2006/relationships/slide" Target="slides/slide105.xml"/><Relationship Id="rId111" Type="http://schemas.openxmlformats.org/officeDocument/2006/relationships/slide" Target="slides/slide104.xml"/><Relationship Id="rId84" Type="http://schemas.openxmlformats.org/officeDocument/2006/relationships/slide" Target="slides/slide77.xml"/><Relationship Id="rId83" Type="http://schemas.openxmlformats.org/officeDocument/2006/relationships/slide" Target="slides/slide76.xml"/><Relationship Id="rId86" Type="http://schemas.openxmlformats.org/officeDocument/2006/relationships/slide" Target="slides/slide79.xml"/><Relationship Id="rId85" Type="http://schemas.openxmlformats.org/officeDocument/2006/relationships/slide" Target="slides/slide78.xml"/><Relationship Id="rId88" Type="http://schemas.openxmlformats.org/officeDocument/2006/relationships/slide" Target="slides/slide81.xml"/><Relationship Id="rId87" Type="http://schemas.openxmlformats.org/officeDocument/2006/relationships/slide" Target="slides/slide80.xml"/><Relationship Id="rId89" Type="http://schemas.openxmlformats.org/officeDocument/2006/relationships/slide" Target="slides/slide82.xml"/><Relationship Id="rId80" Type="http://schemas.openxmlformats.org/officeDocument/2006/relationships/slide" Target="slides/slide73.xml"/><Relationship Id="rId82" Type="http://schemas.openxmlformats.org/officeDocument/2006/relationships/slide" Target="slides/slide75.xml"/><Relationship Id="rId81" Type="http://schemas.openxmlformats.org/officeDocument/2006/relationships/slide" Target="slides/slide74.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2.xml"/><Relationship Id="rId142" Type="http://schemas.openxmlformats.org/officeDocument/2006/relationships/font" Target="fonts/Quattrocento-bold.fntdata"/><Relationship Id="rId141" Type="http://schemas.openxmlformats.org/officeDocument/2006/relationships/font" Target="fonts/Quattrocento-regular.fntdata"/><Relationship Id="rId140" Type="http://schemas.openxmlformats.org/officeDocument/2006/relationships/slide" Target="slides/slide133.xml"/><Relationship Id="rId5" Type="http://schemas.openxmlformats.org/officeDocument/2006/relationships/slideMaster" Target="slideMasters/slideMaster3.xml"/><Relationship Id="rId6" Type="http://schemas.openxmlformats.org/officeDocument/2006/relationships/slideMaster" Target="slideMasters/slideMaster4.xml"/><Relationship Id="rId7" Type="http://schemas.openxmlformats.org/officeDocument/2006/relationships/notesMaster" Target="notesMasters/notesMaster1.xml"/><Relationship Id="rId8" Type="http://schemas.openxmlformats.org/officeDocument/2006/relationships/slide" Target="slides/slide1.xml"/><Relationship Id="rId73" Type="http://schemas.openxmlformats.org/officeDocument/2006/relationships/slide" Target="slides/slide66.xml"/><Relationship Id="rId72" Type="http://schemas.openxmlformats.org/officeDocument/2006/relationships/slide" Target="slides/slide65.xml"/><Relationship Id="rId75" Type="http://schemas.openxmlformats.org/officeDocument/2006/relationships/slide" Target="slides/slide68.xml"/><Relationship Id="rId74" Type="http://schemas.openxmlformats.org/officeDocument/2006/relationships/slide" Target="slides/slide67.xml"/><Relationship Id="rId77" Type="http://schemas.openxmlformats.org/officeDocument/2006/relationships/slide" Target="slides/slide70.xml"/><Relationship Id="rId76" Type="http://schemas.openxmlformats.org/officeDocument/2006/relationships/slide" Target="slides/slide69.xml"/><Relationship Id="rId79" Type="http://schemas.openxmlformats.org/officeDocument/2006/relationships/slide" Target="slides/slide72.xml"/><Relationship Id="rId78" Type="http://schemas.openxmlformats.org/officeDocument/2006/relationships/slide" Target="slides/slide71.xml"/><Relationship Id="rId71" Type="http://schemas.openxmlformats.org/officeDocument/2006/relationships/slide" Target="slides/slide64.xml"/><Relationship Id="rId70" Type="http://schemas.openxmlformats.org/officeDocument/2006/relationships/slide" Target="slides/slide63.xml"/><Relationship Id="rId139" Type="http://schemas.openxmlformats.org/officeDocument/2006/relationships/slide" Target="slides/slide132.xml"/><Relationship Id="rId138" Type="http://schemas.openxmlformats.org/officeDocument/2006/relationships/slide" Target="slides/slide131.xml"/><Relationship Id="rId137" Type="http://schemas.openxmlformats.org/officeDocument/2006/relationships/slide" Target="slides/slide130.xml"/><Relationship Id="rId132" Type="http://schemas.openxmlformats.org/officeDocument/2006/relationships/slide" Target="slides/slide125.xml"/><Relationship Id="rId131" Type="http://schemas.openxmlformats.org/officeDocument/2006/relationships/slide" Target="slides/slide124.xml"/><Relationship Id="rId130" Type="http://schemas.openxmlformats.org/officeDocument/2006/relationships/slide" Target="slides/slide123.xml"/><Relationship Id="rId136" Type="http://schemas.openxmlformats.org/officeDocument/2006/relationships/slide" Target="slides/slide129.xml"/><Relationship Id="rId135" Type="http://schemas.openxmlformats.org/officeDocument/2006/relationships/slide" Target="slides/slide128.xml"/><Relationship Id="rId134" Type="http://schemas.openxmlformats.org/officeDocument/2006/relationships/slide" Target="slides/slide127.xml"/><Relationship Id="rId133" Type="http://schemas.openxmlformats.org/officeDocument/2006/relationships/slide" Target="slides/slide126.xml"/><Relationship Id="rId62" Type="http://schemas.openxmlformats.org/officeDocument/2006/relationships/slide" Target="slides/slide55.xml"/><Relationship Id="rId61" Type="http://schemas.openxmlformats.org/officeDocument/2006/relationships/slide" Target="slides/slide54.xml"/><Relationship Id="rId64" Type="http://schemas.openxmlformats.org/officeDocument/2006/relationships/slide" Target="slides/slide57.xml"/><Relationship Id="rId63" Type="http://schemas.openxmlformats.org/officeDocument/2006/relationships/slide" Target="slides/slide56.xml"/><Relationship Id="rId66" Type="http://schemas.openxmlformats.org/officeDocument/2006/relationships/slide" Target="slides/slide59.xml"/><Relationship Id="rId65" Type="http://schemas.openxmlformats.org/officeDocument/2006/relationships/slide" Target="slides/slide58.xml"/><Relationship Id="rId68" Type="http://schemas.openxmlformats.org/officeDocument/2006/relationships/slide" Target="slides/slide61.xml"/><Relationship Id="rId67" Type="http://schemas.openxmlformats.org/officeDocument/2006/relationships/slide" Target="slides/slide60.xml"/><Relationship Id="rId60" Type="http://schemas.openxmlformats.org/officeDocument/2006/relationships/slide" Target="slides/slide53.xml"/><Relationship Id="rId69" Type="http://schemas.openxmlformats.org/officeDocument/2006/relationships/slide" Target="slides/slide62.xml"/><Relationship Id="rId51" Type="http://schemas.openxmlformats.org/officeDocument/2006/relationships/slide" Target="slides/slide44.xml"/><Relationship Id="rId50" Type="http://schemas.openxmlformats.org/officeDocument/2006/relationships/slide" Target="slides/slide43.xml"/><Relationship Id="rId53" Type="http://schemas.openxmlformats.org/officeDocument/2006/relationships/slide" Target="slides/slide46.xml"/><Relationship Id="rId52" Type="http://schemas.openxmlformats.org/officeDocument/2006/relationships/slide" Target="slides/slide45.xml"/><Relationship Id="rId55" Type="http://schemas.openxmlformats.org/officeDocument/2006/relationships/slide" Target="slides/slide48.xml"/><Relationship Id="rId54" Type="http://schemas.openxmlformats.org/officeDocument/2006/relationships/slide" Target="slides/slide47.xml"/><Relationship Id="rId57" Type="http://schemas.openxmlformats.org/officeDocument/2006/relationships/slide" Target="slides/slide50.xml"/><Relationship Id="rId56" Type="http://schemas.openxmlformats.org/officeDocument/2006/relationships/slide" Target="slides/slide49.xml"/><Relationship Id="rId59" Type="http://schemas.openxmlformats.org/officeDocument/2006/relationships/slide" Target="slides/slide52.xml"/><Relationship Id="rId58"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066733" cy="469780"/>
          </a:xfrm>
          <a:prstGeom prst="rect">
            <a:avLst/>
          </a:prstGeom>
          <a:noFill/>
          <a:ln>
            <a:noFill/>
          </a:ln>
        </p:spPr>
        <p:txBody>
          <a:bodyPr anchorCtr="0" anchor="t"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4008705" y="0"/>
            <a:ext cx="3066733" cy="469780"/>
          </a:xfrm>
          <a:prstGeom prst="rect">
            <a:avLst/>
          </a:prstGeom>
          <a:noFill/>
          <a:ln>
            <a:noFill/>
          </a:ln>
        </p:spPr>
        <p:txBody>
          <a:bodyPr anchorCtr="0" anchor="t" bIns="91425" lIns="91425" rIns="91425" tIns="91425"/>
          <a:lstStyle>
            <a:lvl1pPr indent="0" lvl="0" marL="0" marR="0" rtl="0" algn="r">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707708" y="4505980"/>
            <a:ext cx="5661660" cy="3686709"/>
          </a:xfrm>
          <a:prstGeom prst="rect">
            <a:avLst/>
          </a:prstGeom>
          <a:noFill/>
          <a:ln>
            <a:noFill/>
          </a:ln>
        </p:spPr>
        <p:txBody>
          <a:bodyPr anchorCtr="0" anchor="t"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200" u="none" cap="none" strike="noStrike">
                <a:solidFill>
                  <a:schemeClr val="dk1"/>
                </a:solidFill>
                <a:latin typeface="Calibri"/>
                <a:ea typeface="Calibri"/>
                <a:cs typeface="Calibri"/>
                <a:sym typeface="Calibri"/>
              </a:defRPr>
            </a:lvl2pPr>
            <a:lvl3pPr indent="0" lvl="2" marL="914400" marR="0" rtl="0" algn="l">
              <a:spcBef>
                <a:spcPts val="0"/>
              </a:spcBef>
              <a:buNone/>
              <a:defRPr b="0" i="0" sz="1200" u="none" cap="none" strike="noStrike">
                <a:solidFill>
                  <a:schemeClr val="dk1"/>
                </a:solidFill>
                <a:latin typeface="Calibri"/>
                <a:ea typeface="Calibri"/>
                <a:cs typeface="Calibri"/>
                <a:sym typeface="Calibri"/>
              </a:defRPr>
            </a:lvl3pPr>
            <a:lvl4pPr indent="0" lvl="3" marL="1371600" marR="0" rtl="0" algn="l">
              <a:spcBef>
                <a:spcPts val="0"/>
              </a:spcBef>
              <a:buNone/>
              <a:defRPr b="0" i="0" sz="1200" u="none" cap="none" strike="noStrike">
                <a:solidFill>
                  <a:schemeClr val="dk1"/>
                </a:solidFill>
                <a:latin typeface="Calibri"/>
                <a:ea typeface="Calibri"/>
                <a:cs typeface="Calibri"/>
                <a:sym typeface="Calibri"/>
              </a:defRPr>
            </a:lvl4pPr>
            <a:lvl5pPr indent="0" lvl="4" marL="1828800" marR="0" rtl="0" algn="l">
              <a:spcBef>
                <a:spcPts val="0"/>
              </a:spcBef>
              <a:buNone/>
              <a:defRPr b="0" i="0" sz="1200" u="none" cap="none" strike="noStrike">
                <a:solidFill>
                  <a:schemeClr val="dk1"/>
                </a:solidFill>
                <a:latin typeface="Calibri"/>
                <a:ea typeface="Calibri"/>
                <a:cs typeface="Calibri"/>
                <a:sym typeface="Calibri"/>
              </a:defRPr>
            </a:lvl5pPr>
            <a:lvl6pPr indent="0" lvl="5" marL="2286000" marR="0" rtl="0" algn="l">
              <a:spcBef>
                <a:spcPts val="0"/>
              </a:spcBef>
              <a:buNone/>
              <a:defRPr b="0" i="0" sz="1200" u="none" cap="none" strike="noStrike">
                <a:solidFill>
                  <a:schemeClr val="dk1"/>
                </a:solidFill>
                <a:latin typeface="Calibri"/>
                <a:ea typeface="Calibri"/>
                <a:cs typeface="Calibri"/>
                <a:sym typeface="Calibri"/>
              </a:defRPr>
            </a:lvl6pPr>
            <a:lvl7pPr indent="0" lvl="6" marL="2743200" marR="0" rtl="0" algn="l">
              <a:spcBef>
                <a:spcPts val="0"/>
              </a:spcBef>
              <a:buNone/>
              <a:defRPr b="0" i="0" sz="1200" u="none" cap="none" strike="noStrike">
                <a:solidFill>
                  <a:schemeClr val="dk1"/>
                </a:solidFill>
                <a:latin typeface="Calibri"/>
                <a:ea typeface="Calibri"/>
                <a:cs typeface="Calibri"/>
                <a:sym typeface="Calibri"/>
              </a:defRPr>
            </a:lvl7pPr>
            <a:lvl8pPr indent="0" lvl="7" marL="3200400" marR="0" rtl="0" algn="l">
              <a:spcBef>
                <a:spcPts val="0"/>
              </a:spcBef>
              <a:buNone/>
              <a:defRPr b="0" i="0" sz="1200" u="none" cap="none" strike="noStrike">
                <a:solidFill>
                  <a:schemeClr val="dk1"/>
                </a:solidFill>
                <a:latin typeface="Calibri"/>
                <a:ea typeface="Calibri"/>
                <a:cs typeface="Calibri"/>
                <a:sym typeface="Calibri"/>
              </a:defRPr>
            </a:lvl8pPr>
            <a:lvl9pPr indent="0" lvl="8" marL="3657600" marR="0" rtl="0" algn="l">
              <a:spcBef>
                <a:spcPts val="0"/>
              </a:spcBef>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893296"/>
            <a:ext cx="3066733" cy="469778"/>
          </a:xfrm>
          <a:prstGeom prst="rect">
            <a:avLst/>
          </a:prstGeom>
          <a:noFill/>
          <a:ln>
            <a:noFill/>
          </a:ln>
        </p:spPr>
        <p:txBody>
          <a:bodyPr anchorCtr="0" anchor="b"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4008705" y="8893296"/>
            <a:ext cx="3066733" cy="469778"/>
          </a:xfrm>
          <a:prstGeom prst="rect">
            <a:avLst/>
          </a:prstGeom>
          <a:noFill/>
          <a:ln>
            <a:noFill/>
          </a:ln>
        </p:spPr>
        <p:txBody>
          <a:bodyPr anchorCtr="0" anchor="b" bIns="46950" lIns="93925" rIns="93925" tIns="4695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8" name="Shape 318"/>
        <p:cNvGrpSpPr/>
        <p:nvPr/>
      </p:nvGrpSpPr>
      <p:grpSpPr>
        <a:xfrm>
          <a:off x="0" y="0"/>
          <a:ext cx="0" cy="0"/>
          <a:chOff x="0" y="0"/>
          <a:chExt cx="0" cy="0"/>
        </a:xfrm>
      </p:grpSpPr>
      <p:sp>
        <p:nvSpPr>
          <p:cNvPr id="319" name="Shape 319"/>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320" name="Shape 320"/>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8" name="Shape 368"/>
        <p:cNvGrpSpPr/>
        <p:nvPr/>
      </p:nvGrpSpPr>
      <p:grpSpPr>
        <a:xfrm>
          <a:off x="0" y="0"/>
          <a:ext cx="0" cy="0"/>
          <a:chOff x="0" y="0"/>
          <a:chExt cx="0" cy="0"/>
        </a:xfrm>
      </p:grpSpPr>
      <p:sp>
        <p:nvSpPr>
          <p:cNvPr id="369" name="Shape 369"/>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370" name="Shape 370"/>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3" name="Shape 843"/>
        <p:cNvGrpSpPr/>
        <p:nvPr/>
      </p:nvGrpSpPr>
      <p:grpSpPr>
        <a:xfrm>
          <a:off x="0" y="0"/>
          <a:ext cx="0" cy="0"/>
          <a:chOff x="0" y="0"/>
          <a:chExt cx="0" cy="0"/>
        </a:xfrm>
      </p:grpSpPr>
      <p:sp>
        <p:nvSpPr>
          <p:cNvPr id="844" name="Shape 844"/>
          <p:cNvSpPr txBox="1"/>
          <p:nvPr>
            <p:ph idx="1" type="body"/>
          </p:nvPr>
        </p:nvSpPr>
        <p:spPr>
          <a:xfrm>
            <a:off x="707708" y="4505980"/>
            <a:ext cx="5661600" cy="3686700"/>
          </a:xfrm>
          <a:prstGeom prst="rect">
            <a:avLst/>
          </a:prstGeom>
        </p:spPr>
        <p:txBody>
          <a:bodyPr anchorCtr="0" anchor="t" bIns="91425" lIns="91425" rIns="91425" tIns="91425">
            <a:noAutofit/>
          </a:bodyPr>
          <a:lstStyle/>
          <a:p>
            <a:pPr lvl="0" rtl="0">
              <a:spcBef>
                <a:spcPts val="0"/>
              </a:spcBef>
              <a:buNone/>
            </a:pPr>
            <a:r>
              <a:t/>
            </a:r>
            <a:endParaRPr/>
          </a:p>
        </p:txBody>
      </p:sp>
      <p:sp>
        <p:nvSpPr>
          <p:cNvPr id="845" name="Shape 845"/>
          <p:cNvSpPr/>
          <p:nvPr>
            <p:ph idx="2" type="sldImg"/>
          </p:nvPr>
        </p:nvSpPr>
        <p:spPr>
          <a:xfrm>
            <a:off x="728662" y="1169987"/>
            <a:ext cx="5619900" cy="31608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8" name="Shape 848"/>
        <p:cNvGrpSpPr/>
        <p:nvPr/>
      </p:nvGrpSpPr>
      <p:grpSpPr>
        <a:xfrm>
          <a:off x="0" y="0"/>
          <a:ext cx="0" cy="0"/>
          <a:chOff x="0" y="0"/>
          <a:chExt cx="0" cy="0"/>
        </a:xfrm>
      </p:grpSpPr>
      <p:sp>
        <p:nvSpPr>
          <p:cNvPr id="849" name="Shape 849"/>
          <p:cNvSpPr txBox="1"/>
          <p:nvPr>
            <p:ph idx="1" type="body"/>
          </p:nvPr>
        </p:nvSpPr>
        <p:spPr>
          <a:xfrm>
            <a:off x="707708" y="4505980"/>
            <a:ext cx="5661600" cy="3686700"/>
          </a:xfrm>
          <a:prstGeom prst="rect">
            <a:avLst/>
          </a:prstGeom>
        </p:spPr>
        <p:txBody>
          <a:bodyPr anchorCtr="0" anchor="t" bIns="91425" lIns="91425" rIns="91425" tIns="91425">
            <a:noAutofit/>
          </a:bodyPr>
          <a:lstStyle/>
          <a:p>
            <a:pPr lvl="0" rtl="0">
              <a:spcBef>
                <a:spcPts val="0"/>
              </a:spcBef>
              <a:buNone/>
            </a:pPr>
            <a:r>
              <a:t/>
            </a:r>
            <a:endParaRPr/>
          </a:p>
        </p:txBody>
      </p:sp>
      <p:sp>
        <p:nvSpPr>
          <p:cNvPr id="850" name="Shape 850"/>
          <p:cNvSpPr/>
          <p:nvPr>
            <p:ph idx="2" type="sldImg"/>
          </p:nvPr>
        </p:nvSpPr>
        <p:spPr>
          <a:xfrm>
            <a:off x="728662" y="1169987"/>
            <a:ext cx="5619900" cy="31608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53" name="Shape 853"/>
        <p:cNvGrpSpPr/>
        <p:nvPr/>
      </p:nvGrpSpPr>
      <p:grpSpPr>
        <a:xfrm>
          <a:off x="0" y="0"/>
          <a:ext cx="0" cy="0"/>
          <a:chOff x="0" y="0"/>
          <a:chExt cx="0" cy="0"/>
        </a:xfrm>
      </p:grpSpPr>
      <p:sp>
        <p:nvSpPr>
          <p:cNvPr id="854" name="Shape 854"/>
          <p:cNvSpPr txBox="1"/>
          <p:nvPr>
            <p:ph idx="1" type="body"/>
          </p:nvPr>
        </p:nvSpPr>
        <p:spPr>
          <a:xfrm>
            <a:off x="707708" y="4505980"/>
            <a:ext cx="5661600" cy="3686700"/>
          </a:xfrm>
          <a:prstGeom prst="rect">
            <a:avLst/>
          </a:prstGeom>
        </p:spPr>
        <p:txBody>
          <a:bodyPr anchorCtr="0" anchor="t" bIns="91425" lIns="91425" rIns="91425" tIns="91425">
            <a:noAutofit/>
          </a:bodyPr>
          <a:lstStyle/>
          <a:p>
            <a:pPr lvl="0" rtl="0">
              <a:spcBef>
                <a:spcPts val="0"/>
              </a:spcBef>
              <a:buNone/>
            </a:pPr>
            <a:r>
              <a:t/>
            </a:r>
            <a:endParaRPr/>
          </a:p>
        </p:txBody>
      </p:sp>
      <p:sp>
        <p:nvSpPr>
          <p:cNvPr id="855" name="Shape 855"/>
          <p:cNvSpPr/>
          <p:nvPr>
            <p:ph idx="2" type="sldImg"/>
          </p:nvPr>
        </p:nvSpPr>
        <p:spPr>
          <a:xfrm>
            <a:off x="728662" y="1169987"/>
            <a:ext cx="5619900" cy="31608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58" name="Shape 858"/>
        <p:cNvGrpSpPr/>
        <p:nvPr/>
      </p:nvGrpSpPr>
      <p:grpSpPr>
        <a:xfrm>
          <a:off x="0" y="0"/>
          <a:ext cx="0" cy="0"/>
          <a:chOff x="0" y="0"/>
          <a:chExt cx="0" cy="0"/>
        </a:xfrm>
      </p:grpSpPr>
      <p:sp>
        <p:nvSpPr>
          <p:cNvPr id="859" name="Shape 859"/>
          <p:cNvSpPr txBox="1"/>
          <p:nvPr>
            <p:ph idx="1" type="body"/>
          </p:nvPr>
        </p:nvSpPr>
        <p:spPr>
          <a:xfrm>
            <a:off x="707707" y="4447460"/>
            <a:ext cx="5661600" cy="4213500"/>
          </a:xfrm>
          <a:prstGeom prst="rect">
            <a:avLst/>
          </a:prstGeom>
        </p:spPr>
        <p:txBody>
          <a:bodyPr anchorCtr="0" anchor="t" bIns="91425" lIns="91425" rIns="91425" tIns="91425">
            <a:noAutofit/>
          </a:bodyPr>
          <a:lstStyle/>
          <a:p>
            <a:pPr lvl="0" rtl="0">
              <a:spcBef>
                <a:spcPts val="0"/>
              </a:spcBef>
              <a:buNone/>
            </a:pPr>
            <a:r>
              <a:t/>
            </a:r>
            <a:endParaRPr/>
          </a:p>
        </p:txBody>
      </p:sp>
      <p:sp>
        <p:nvSpPr>
          <p:cNvPr id="860" name="Shape 860"/>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64" name="Shape 864"/>
        <p:cNvGrpSpPr/>
        <p:nvPr/>
      </p:nvGrpSpPr>
      <p:grpSpPr>
        <a:xfrm>
          <a:off x="0" y="0"/>
          <a:ext cx="0" cy="0"/>
          <a:chOff x="0" y="0"/>
          <a:chExt cx="0" cy="0"/>
        </a:xfrm>
      </p:grpSpPr>
      <p:sp>
        <p:nvSpPr>
          <p:cNvPr id="865" name="Shape 865"/>
          <p:cNvSpPr txBox="1"/>
          <p:nvPr>
            <p:ph idx="1" type="body"/>
          </p:nvPr>
        </p:nvSpPr>
        <p:spPr>
          <a:xfrm>
            <a:off x="707707" y="4447460"/>
            <a:ext cx="5661600" cy="4213500"/>
          </a:xfrm>
          <a:prstGeom prst="rect">
            <a:avLst/>
          </a:prstGeom>
        </p:spPr>
        <p:txBody>
          <a:bodyPr anchorCtr="0" anchor="t" bIns="91425" lIns="91425" rIns="91425" tIns="91425">
            <a:noAutofit/>
          </a:bodyPr>
          <a:lstStyle/>
          <a:p>
            <a:pPr lvl="0" rtl="0">
              <a:spcBef>
                <a:spcPts val="0"/>
              </a:spcBef>
              <a:buNone/>
            </a:pPr>
            <a:r>
              <a:t/>
            </a:r>
            <a:endParaRPr/>
          </a:p>
        </p:txBody>
      </p:sp>
      <p:sp>
        <p:nvSpPr>
          <p:cNvPr id="866" name="Shape 866"/>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0" name="Shape 870"/>
        <p:cNvGrpSpPr/>
        <p:nvPr/>
      </p:nvGrpSpPr>
      <p:grpSpPr>
        <a:xfrm>
          <a:off x="0" y="0"/>
          <a:ext cx="0" cy="0"/>
          <a:chOff x="0" y="0"/>
          <a:chExt cx="0" cy="0"/>
        </a:xfrm>
      </p:grpSpPr>
      <p:sp>
        <p:nvSpPr>
          <p:cNvPr id="871" name="Shape 871"/>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872" name="Shape 872"/>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5" name="Shape 875"/>
        <p:cNvGrpSpPr/>
        <p:nvPr/>
      </p:nvGrpSpPr>
      <p:grpSpPr>
        <a:xfrm>
          <a:off x="0" y="0"/>
          <a:ext cx="0" cy="0"/>
          <a:chOff x="0" y="0"/>
          <a:chExt cx="0" cy="0"/>
        </a:xfrm>
      </p:grpSpPr>
      <p:sp>
        <p:nvSpPr>
          <p:cNvPr id="876" name="Shape 876"/>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877" name="Shape 877"/>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81" name="Shape 881"/>
        <p:cNvGrpSpPr/>
        <p:nvPr/>
      </p:nvGrpSpPr>
      <p:grpSpPr>
        <a:xfrm>
          <a:off x="0" y="0"/>
          <a:ext cx="0" cy="0"/>
          <a:chOff x="0" y="0"/>
          <a:chExt cx="0" cy="0"/>
        </a:xfrm>
      </p:grpSpPr>
      <p:sp>
        <p:nvSpPr>
          <p:cNvPr id="882" name="Shape 882"/>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883" name="Shape 883"/>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87" name="Shape 887"/>
        <p:cNvGrpSpPr/>
        <p:nvPr/>
      </p:nvGrpSpPr>
      <p:grpSpPr>
        <a:xfrm>
          <a:off x="0" y="0"/>
          <a:ext cx="0" cy="0"/>
          <a:chOff x="0" y="0"/>
          <a:chExt cx="0" cy="0"/>
        </a:xfrm>
      </p:grpSpPr>
      <p:sp>
        <p:nvSpPr>
          <p:cNvPr id="888" name="Shape 888"/>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889" name="Shape 889"/>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92" name="Shape 892"/>
        <p:cNvGrpSpPr/>
        <p:nvPr/>
      </p:nvGrpSpPr>
      <p:grpSpPr>
        <a:xfrm>
          <a:off x="0" y="0"/>
          <a:ext cx="0" cy="0"/>
          <a:chOff x="0" y="0"/>
          <a:chExt cx="0" cy="0"/>
        </a:xfrm>
      </p:grpSpPr>
      <p:sp>
        <p:nvSpPr>
          <p:cNvPr id="893" name="Shape 893"/>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894" name="Shape 894"/>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3" name="Shape 373"/>
        <p:cNvGrpSpPr/>
        <p:nvPr/>
      </p:nvGrpSpPr>
      <p:grpSpPr>
        <a:xfrm>
          <a:off x="0" y="0"/>
          <a:ext cx="0" cy="0"/>
          <a:chOff x="0" y="0"/>
          <a:chExt cx="0" cy="0"/>
        </a:xfrm>
      </p:grpSpPr>
      <p:sp>
        <p:nvSpPr>
          <p:cNvPr id="374" name="Shape 374"/>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375" name="Shape 375"/>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97" name="Shape 897"/>
        <p:cNvGrpSpPr/>
        <p:nvPr/>
      </p:nvGrpSpPr>
      <p:grpSpPr>
        <a:xfrm>
          <a:off x="0" y="0"/>
          <a:ext cx="0" cy="0"/>
          <a:chOff x="0" y="0"/>
          <a:chExt cx="0" cy="0"/>
        </a:xfrm>
      </p:grpSpPr>
      <p:sp>
        <p:nvSpPr>
          <p:cNvPr id="898" name="Shape 898"/>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899" name="Shape 899"/>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03" name="Shape 903"/>
        <p:cNvGrpSpPr/>
        <p:nvPr/>
      </p:nvGrpSpPr>
      <p:grpSpPr>
        <a:xfrm>
          <a:off x="0" y="0"/>
          <a:ext cx="0" cy="0"/>
          <a:chOff x="0" y="0"/>
          <a:chExt cx="0" cy="0"/>
        </a:xfrm>
      </p:grpSpPr>
      <p:sp>
        <p:nvSpPr>
          <p:cNvPr id="904" name="Shape 904"/>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05" name="Shape 905"/>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09" name="Shape 909"/>
        <p:cNvGrpSpPr/>
        <p:nvPr/>
      </p:nvGrpSpPr>
      <p:grpSpPr>
        <a:xfrm>
          <a:off x="0" y="0"/>
          <a:ext cx="0" cy="0"/>
          <a:chOff x="0" y="0"/>
          <a:chExt cx="0" cy="0"/>
        </a:xfrm>
      </p:grpSpPr>
      <p:sp>
        <p:nvSpPr>
          <p:cNvPr id="910" name="Shape 910"/>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11" name="Shape 911"/>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4" name="Shape 914"/>
        <p:cNvGrpSpPr/>
        <p:nvPr/>
      </p:nvGrpSpPr>
      <p:grpSpPr>
        <a:xfrm>
          <a:off x="0" y="0"/>
          <a:ext cx="0" cy="0"/>
          <a:chOff x="0" y="0"/>
          <a:chExt cx="0" cy="0"/>
        </a:xfrm>
      </p:grpSpPr>
      <p:sp>
        <p:nvSpPr>
          <p:cNvPr id="915" name="Shape 915"/>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16" name="Shape 916"/>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0" name="Shape 920"/>
        <p:cNvGrpSpPr/>
        <p:nvPr/>
      </p:nvGrpSpPr>
      <p:grpSpPr>
        <a:xfrm>
          <a:off x="0" y="0"/>
          <a:ext cx="0" cy="0"/>
          <a:chOff x="0" y="0"/>
          <a:chExt cx="0" cy="0"/>
        </a:xfrm>
      </p:grpSpPr>
      <p:sp>
        <p:nvSpPr>
          <p:cNvPr id="921" name="Shape 921"/>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22" name="Shape 922"/>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6" name="Shape 926"/>
        <p:cNvGrpSpPr/>
        <p:nvPr/>
      </p:nvGrpSpPr>
      <p:grpSpPr>
        <a:xfrm>
          <a:off x="0" y="0"/>
          <a:ext cx="0" cy="0"/>
          <a:chOff x="0" y="0"/>
          <a:chExt cx="0" cy="0"/>
        </a:xfrm>
      </p:grpSpPr>
      <p:sp>
        <p:nvSpPr>
          <p:cNvPr id="927" name="Shape 927"/>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28" name="Shape 928"/>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31" name="Shape 931"/>
        <p:cNvGrpSpPr/>
        <p:nvPr/>
      </p:nvGrpSpPr>
      <p:grpSpPr>
        <a:xfrm>
          <a:off x="0" y="0"/>
          <a:ext cx="0" cy="0"/>
          <a:chOff x="0" y="0"/>
          <a:chExt cx="0" cy="0"/>
        </a:xfrm>
      </p:grpSpPr>
      <p:sp>
        <p:nvSpPr>
          <p:cNvPr id="932" name="Shape 932"/>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33" name="Shape 933"/>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36" name="Shape 936"/>
        <p:cNvGrpSpPr/>
        <p:nvPr/>
      </p:nvGrpSpPr>
      <p:grpSpPr>
        <a:xfrm>
          <a:off x="0" y="0"/>
          <a:ext cx="0" cy="0"/>
          <a:chOff x="0" y="0"/>
          <a:chExt cx="0" cy="0"/>
        </a:xfrm>
      </p:grpSpPr>
      <p:sp>
        <p:nvSpPr>
          <p:cNvPr id="937" name="Shape 937"/>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38" name="Shape 938"/>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2" name="Shape 942"/>
        <p:cNvGrpSpPr/>
        <p:nvPr/>
      </p:nvGrpSpPr>
      <p:grpSpPr>
        <a:xfrm>
          <a:off x="0" y="0"/>
          <a:ext cx="0" cy="0"/>
          <a:chOff x="0" y="0"/>
          <a:chExt cx="0" cy="0"/>
        </a:xfrm>
      </p:grpSpPr>
      <p:sp>
        <p:nvSpPr>
          <p:cNvPr id="943" name="Shape 943"/>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44" name="Shape 944"/>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8" name="Shape 948"/>
        <p:cNvGrpSpPr/>
        <p:nvPr/>
      </p:nvGrpSpPr>
      <p:grpSpPr>
        <a:xfrm>
          <a:off x="0" y="0"/>
          <a:ext cx="0" cy="0"/>
          <a:chOff x="0" y="0"/>
          <a:chExt cx="0" cy="0"/>
        </a:xfrm>
      </p:grpSpPr>
      <p:sp>
        <p:nvSpPr>
          <p:cNvPr id="949" name="Shape 949"/>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50" name="Shape 950"/>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9" name="Shape 379"/>
        <p:cNvGrpSpPr/>
        <p:nvPr/>
      </p:nvGrpSpPr>
      <p:grpSpPr>
        <a:xfrm>
          <a:off x="0" y="0"/>
          <a:ext cx="0" cy="0"/>
          <a:chOff x="0" y="0"/>
          <a:chExt cx="0" cy="0"/>
        </a:xfrm>
      </p:grpSpPr>
      <p:sp>
        <p:nvSpPr>
          <p:cNvPr id="380" name="Shape 380"/>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381" name="Shape 381"/>
          <p:cNvSpPr txBox="1"/>
          <p:nvPr>
            <p:ph idx="1" type="body"/>
          </p:nvPr>
        </p:nvSpPr>
        <p:spPr>
          <a:xfrm>
            <a:off x="707708" y="4505980"/>
            <a:ext cx="5661660" cy="3686709"/>
          </a:xfrm>
          <a:prstGeom prst="rect">
            <a:avLst/>
          </a:prstGeom>
          <a:noFill/>
          <a:ln>
            <a:noFill/>
          </a:ln>
        </p:spPr>
        <p:txBody>
          <a:bodyPr anchorCtr="0" anchor="t" bIns="46950" lIns="93925" rIns="93925" tIns="46950">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382" name="Shape 382"/>
          <p:cNvSpPr txBox="1"/>
          <p:nvPr>
            <p:ph idx="12" type="sldNum"/>
          </p:nvPr>
        </p:nvSpPr>
        <p:spPr>
          <a:xfrm>
            <a:off x="4008705" y="8893296"/>
            <a:ext cx="3066733" cy="469778"/>
          </a:xfrm>
          <a:prstGeom prst="rect">
            <a:avLst/>
          </a:prstGeom>
          <a:noFill/>
          <a:ln>
            <a:noFill/>
          </a:ln>
        </p:spPr>
        <p:txBody>
          <a:bodyPr anchorCtr="0" anchor="b" bIns="46950" lIns="93925" rIns="93925" tIns="4695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1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53" name="Shape 953"/>
        <p:cNvGrpSpPr/>
        <p:nvPr/>
      </p:nvGrpSpPr>
      <p:grpSpPr>
        <a:xfrm>
          <a:off x="0" y="0"/>
          <a:ext cx="0" cy="0"/>
          <a:chOff x="0" y="0"/>
          <a:chExt cx="0" cy="0"/>
        </a:xfrm>
      </p:grpSpPr>
      <p:sp>
        <p:nvSpPr>
          <p:cNvPr id="954" name="Shape 954"/>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55" name="Shape 955"/>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59" name="Shape 959"/>
        <p:cNvGrpSpPr/>
        <p:nvPr/>
      </p:nvGrpSpPr>
      <p:grpSpPr>
        <a:xfrm>
          <a:off x="0" y="0"/>
          <a:ext cx="0" cy="0"/>
          <a:chOff x="0" y="0"/>
          <a:chExt cx="0" cy="0"/>
        </a:xfrm>
      </p:grpSpPr>
      <p:sp>
        <p:nvSpPr>
          <p:cNvPr id="960" name="Shape 960"/>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61" name="Shape 961"/>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65" name="Shape 965"/>
        <p:cNvGrpSpPr/>
        <p:nvPr/>
      </p:nvGrpSpPr>
      <p:grpSpPr>
        <a:xfrm>
          <a:off x="0" y="0"/>
          <a:ext cx="0" cy="0"/>
          <a:chOff x="0" y="0"/>
          <a:chExt cx="0" cy="0"/>
        </a:xfrm>
      </p:grpSpPr>
      <p:sp>
        <p:nvSpPr>
          <p:cNvPr id="966" name="Shape 966"/>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67" name="Shape 967"/>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70" name="Shape 970"/>
        <p:cNvGrpSpPr/>
        <p:nvPr/>
      </p:nvGrpSpPr>
      <p:grpSpPr>
        <a:xfrm>
          <a:off x="0" y="0"/>
          <a:ext cx="0" cy="0"/>
          <a:chOff x="0" y="0"/>
          <a:chExt cx="0" cy="0"/>
        </a:xfrm>
      </p:grpSpPr>
      <p:sp>
        <p:nvSpPr>
          <p:cNvPr id="971" name="Shape 971"/>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72" name="Shape 972"/>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75" name="Shape 975"/>
        <p:cNvGrpSpPr/>
        <p:nvPr/>
      </p:nvGrpSpPr>
      <p:grpSpPr>
        <a:xfrm>
          <a:off x="0" y="0"/>
          <a:ext cx="0" cy="0"/>
          <a:chOff x="0" y="0"/>
          <a:chExt cx="0" cy="0"/>
        </a:xfrm>
      </p:grpSpPr>
      <p:sp>
        <p:nvSpPr>
          <p:cNvPr id="976" name="Shape 976"/>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77" name="Shape 977"/>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1" name="Shape 981"/>
        <p:cNvGrpSpPr/>
        <p:nvPr/>
      </p:nvGrpSpPr>
      <p:grpSpPr>
        <a:xfrm>
          <a:off x="0" y="0"/>
          <a:ext cx="0" cy="0"/>
          <a:chOff x="0" y="0"/>
          <a:chExt cx="0" cy="0"/>
        </a:xfrm>
      </p:grpSpPr>
      <p:sp>
        <p:nvSpPr>
          <p:cNvPr id="982" name="Shape 982"/>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83" name="Shape 983"/>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7" name="Shape 987"/>
        <p:cNvGrpSpPr/>
        <p:nvPr/>
      </p:nvGrpSpPr>
      <p:grpSpPr>
        <a:xfrm>
          <a:off x="0" y="0"/>
          <a:ext cx="0" cy="0"/>
          <a:chOff x="0" y="0"/>
          <a:chExt cx="0" cy="0"/>
        </a:xfrm>
      </p:grpSpPr>
      <p:sp>
        <p:nvSpPr>
          <p:cNvPr id="988" name="Shape 988"/>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89" name="Shape 989"/>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92" name="Shape 992"/>
        <p:cNvGrpSpPr/>
        <p:nvPr/>
      </p:nvGrpSpPr>
      <p:grpSpPr>
        <a:xfrm>
          <a:off x="0" y="0"/>
          <a:ext cx="0" cy="0"/>
          <a:chOff x="0" y="0"/>
          <a:chExt cx="0" cy="0"/>
        </a:xfrm>
      </p:grpSpPr>
      <p:sp>
        <p:nvSpPr>
          <p:cNvPr id="993" name="Shape 993"/>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994" name="Shape 994"/>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98" name="Shape 998"/>
        <p:cNvGrpSpPr/>
        <p:nvPr/>
      </p:nvGrpSpPr>
      <p:grpSpPr>
        <a:xfrm>
          <a:off x="0" y="0"/>
          <a:ext cx="0" cy="0"/>
          <a:chOff x="0" y="0"/>
          <a:chExt cx="0" cy="0"/>
        </a:xfrm>
      </p:grpSpPr>
      <p:sp>
        <p:nvSpPr>
          <p:cNvPr id="999" name="Shape 999"/>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1000" name="Shape 1000"/>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04" name="Shape 1004"/>
        <p:cNvGrpSpPr/>
        <p:nvPr/>
      </p:nvGrpSpPr>
      <p:grpSpPr>
        <a:xfrm>
          <a:off x="0" y="0"/>
          <a:ext cx="0" cy="0"/>
          <a:chOff x="0" y="0"/>
          <a:chExt cx="0" cy="0"/>
        </a:xfrm>
      </p:grpSpPr>
      <p:sp>
        <p:nvSpPr>
          <p:cNvPr id="1005" name="Shape 1005"/>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1006" name="Shape 1006"/>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6" name="Shape 386"/>
        <p:cNvGrpSpPr/>
        <p:nvPr/>
      </p:nvGrpSpPr>
      <p:grpSpPr>
        <a:xfrm>
          <a:off x="0" y="0"/>
          <a:ext cx="0" cy="0"/>
          <a:chOff x="0" y="0"/>
          <a:chExt cx="0" cy="0"/>
        </a:xfrm>
      </p:grpSpPr>
      <p:sp>
        <p:nvSpPr>
          <p:cNvPr id="387" name="Shape 387"/>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388" name="Shape 388"/>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09" name="Shape 1009"/>
        <p:cNvGrpSpPr/>
        <p:nvPr/>
      </p:nvGrpSpPr>
      <p:grpSpPr>
        <a:xfrm>
          <a:off x="0" y="0"/>
          <a:ext cx="0" cy="0"/>
          <a:chOff x="0" y="0"/>
          <a:chExt cx="0" cy="0"/>
        </a:xfrm>
      </p:grpSpPr>
      <p:sp>
        <p:nvSpPr>
          <p:cNvPr id="1010" name="Shape 1010"/>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1011" name="Shape 1011"/>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14" name="Shape 1014"/>
        <p:cNvGrpSpPr/>
        <p:nvPr/>
      </p:nvGrpSpPr>
      <p:grpSpPr>
        <a:xfrm>
          <a:off x="0" y="0"/>
          <a:ext cx="0" cy="0"/>
          <a:chOff x="0" y="0"/>
          <a:chExt cx="0" cy="0"/>
        </a:xfrm>
      </p:grpSpPr>
      <p:sp>
        <p:nvSpPr>
          <p:cNvPr id="1015" name="Shape 1015"/>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1016" name="Shape 1016"/>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0" name="Shape 1020"/>
        <p:cNvGrpSpPr/>
        <p:nvPr/>
      </p:nvGrpSpPr>
      <p:grpSpPr>
        <a:xfrm>
          <a:off x="0" y="0"/>
          <a:ext cx="0" cy="0"/>
          <a:chOff x="0" y="0"/>
          <a:chExt cx="0" cy="0"/>
        </a:xfrm>
      </p:grpSpPr>
      <p:sp>
        <p:nvSpPr>
          <p:cNvPr id="1021" name="Shape 1021"/>
          <p:cNvSpPr txBox="1"/>
          <p:nvPr>
            <p:ph idx="1" type="body"/>
          </p:nvPr>
        </p:nvSpPr>
        <p:spPr>
          <a:xfrm>
            <a:off x="707707" y="4447460"/>
            <a:ext cx="5661600" cy="4213500"/>
          </a:xfrm>
          <a:prstGeom prst="rect">
            <a:avLst/>
          </a:prstGeom>
        </p:spPr>
        <p:txBody>
          <a:bodyPr anchorCtr="0" anchor="t" bIns="91425" lIns="91425" rIns="91425" tIns="91425">
            <a:noAutofit/>
          </a:bodyPr>
          <a:lstStyle/>
          <a:p>
            <a:pPr lvl="0">
              <a:spcBef>
                <a:spcPts val="0"/>
              </a:spcBef>
              <a:buNone/>
            </a:pPr>
            <a:r>
              <a:t/>
            </a:r>
            <a:endParaRPr/>
          </a:p>
        </p:txBody>
      </p:sp>
      <p:sp>
        <p:nvSpPr>
          <p:cNvPr id="1022" name="Shape 1022"/>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5" name="Shape 1025"/>
        <p:cNvGrpSpPr/>
        <p:nvPr/>
      </p:nvGrpSpPr>
      <p:grpSpPr>
        <a:xfrm>
          <a:off x="0" y="0"/>
          <a:ext cx="0" cy="0"/>
          <a:chOff x="0" y="0"/>
          <a:chExt cx="0" cy="0"/>
        </a:xfrm>
      </p:grpSpPr>
      <p:sp>
        <p:nvSpPr>
          <p:cNvPr id="1026" name="Shape 1026"/>
          <p:cNvSpPr txBox="1"/>
          <p:nvPr>
            <p:ph idx="1" type="body"/>
          </p:nvPr>
        </p:nvSpPr>
        <p:spPr>
          <a:xfrm>
            <a:off x="707707" y="4447460"/>
            <a:ext cx="5661600" cy="4213500"/>
          </a:xfrm>
          <a:prstGeom prst="rect">
            <a:avLst/>
          </a:prstGeom>
        </p:spPr>
        <p:txBody>
          <a:bodyPr anchorCtr="0" anchor="t" bIns="91425" lIns="91425" rIns="91425" tIns="91425">
            <a:noAutofit/>
          </a:bodyPr>
          <a:lstStyle/>
          <a:p>
            <a:pPr lvl="0" rtl="0">
              <a:spcBef>
                <a:spcPts val="0"/>
              </a:spcBef>
              <a:buNone/>
            </a:pPr>
            <a:r>
              <a:t/>
            </a:r>
            <a:endParaRPr/>
          </a:p>
        </p:txBody>
      </p:sp>
      <p:sp>
        <p:nvSpPr>
          <p:cNvPr id="1027" name="Shape 1027"/>
          <p:cNvSpPr/>
          <p:nvPr>
            <p:ph idx="2" type="sldImg"/>
          </p:nvPr>
        </p:nvSpPr>
        <p:spPr>
          <a:xfrm>
            <a:off x="1179744" y="702230"/>
            <a:ext cx="4718400" cy="35112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2" name="Shape 392"/>
        <p:cNvGrpSpPr/>
        <p:nvPr/>
      </p:nvGrpSpPr>
      <p:grpSpPr>
        <a:xfrm>
          <a:off x="0" y="0"/>
          <a:ext cx="0" cy="0"/>
          <a:chOff x="0" y="0"/>
          <a:chExt cx="0" cy="0"/>
        </a:xfrm>
      </p:grpSpPr>
      <p:sp>
        <p:nvSpPr>
          <p:cNvPr id="393" name="Shape 39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394" name="Shape 39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7" name="Shape 397"/>
        <p:cNvGrpSpPr/>
        <p:nvPr/>
      </p:nvGrpSpPr>
      <p:grpSpPr>
        <a:xfrm>
          <a:off x="0" y="0"/>
          <a:ext cx="0" cy="0"/>
          <a:chOff x="0" y="0"/>
          <a:chExt cx="0" cy="0"/>
        </a:xfrm>
      </p:grpSpPr>
      <p:sp>
        <p:nvSpPr>
          <p:cNvPr id="398" name="Shape 39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399" name="Shape 39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2" name="Shape 402"/>
        <p:cNvGrpSpPr/>
        <p:nvPr/>
      </p:nvGrpSpPr>
      <p:grpSpPr>
        <a:xfrm>
          <a:off x="0" y="0"/>
          <a:ext cx="0" cy="0"/>
          <a:chOff x="0" y="0"/>
          <a:chExt cx="0" cy="0"/>
        </a:xfrm>
      </p:grpSpPr>
      <p:sp>
        <p:nvSpPr>
          <p:cNvPr id="403" name="Shape 40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04" name="Shape 40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7" name="Shape 407"/>
        <p:cNvGrpSpPr/>
        <p:nvPr/>
      </p:nvGrpSpPr>
      <p:grpSpPr>
        <a:xfrm>
          <a:off x="0" y="0"/>
          <a:ext cx="0" cy="0"/>
          <a:chOff x="0" y="0"/>
          <a:chExt cx="0" cy="0"/>
        </a:xfrm>
      </p:grpSpPr>
      <p:sp>
        <p:nvSpPr>
          <p:cNvPr id="408" name="Shape 40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09" name="Shape 40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2" name="Shape 412"/>
        <p:cNvGrpSpPr/>
        <p:nvPr/>
      </p:nvGrpSpPr>
      <p:grpSpPr>
        <a:xfrm>
          <a:off x="0" y="0"/>
          <a:ext cx="0" cy="0"/>
          <a:chOff x="0" y="0"/>
          <a:chExt cx="0" cy="0"/>
        </a:xfrm>
      </p:grpSpPr>
      <p:sp>
        <p:nvSpPr>
          <p:cNvPr id="413" name="Shape 41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14" name="Shape 41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7" name="Shape 417"/>
        <p:cNvGrpSpPr/>
        <p:nvPr/>
      </p:nvGrpSpPr>
      <p:grpSpPr>
        <a:xfrm>
          <a:off x="0" y="0"/>
          <a:ext cx="0" cy="0"/>
          <a:chOff x="0" y="0"/>
          <a:chExt cx="0" cy="0"/>
        </a:xfrm>
      </p:grpSpPr>
      <p:sp>
        <p:nvSpPr>
          <p:cNvPr id="418" name="Shape 41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19" name="Shape 41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3" name="Shape 323"/>
        <p:cNvGrpSpPr/>
        <p:nvPr/>
      </p:nvGrpSpPr>
      <p:grpSpPr>
        <a:xfrm>
          <a:off x="0" y="0"/>
          <a:ext cx="0" cy="0"/>
          <a:chOff x="0" y="0"/>
          <a:chExt cx="0" cy="0"/>
        </a:xfrm>
      </p:grpSpPr>
      <p:sp>
        <p:nvSpPr>
          <p:cNvPr id="324" name="Shape 32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325" name="Shape 325"/>
          <p:cNvSpPr txBox="1"/>
          <p:nvPr>
            <p:ph idx="1" type="body"/>
          </p:nvPr>
        </p:nvSpPr>
        <p:spPr>
          <a:xfrm>
            <a:off x="707708" y="4505980"/>
            <a:ext cx="5661660" cy="3686709"/>
          </a:xfrm>
          <a:prstGeom prst="rect">
            <a:avLst/>
          </a:prstGeom>
          <a:noFill/>
          <a:ln>
            <a:noFill/>
          </a:ln>
        </p:spPr>
        <p:txBody>
          <a:bodyPr anchorCtr="0" anchor="t" bIns="46950" lIns="93925" rIns="93925" tIns="46950">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326" name="Shape 326"/>
          <p:cNvSpPr txBox="1"/>
          <p:nvPr>
            <p:ph idx="12" type="sldNum"/>
          </p:nvPr>
        </p:nvSpPr>
        <p:spPr>
          <a:xfrm>
            <a:off x="4008705" y="8893296"/>
            <a:ext cx="3066733" cy="469778"/>
          </a:xfrm>
          <a:prstGeom prst="rect">
            <a:avLst/>
          </a:prstGeom>
          <a:noFill/>
          <a:ln>
            <a:noFill/>
          </a:ln>
        </p:spPr>
        <p:txBody>
          <a:bodyPr anchorCtr="0" anchor="b" bIns="46950" lIns="93925" rIns="93925" tIns="4695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3" name="Shape 423"/>
        <p:cNvGrpSpPr/>
        <p:nvPr/>
      </p:nvGrpSpPr>
      <p:grpSpPr>
        <a:xfrm>
          <a:off x="0" y="0"/>
          <a:ext cx="0" cy="0"/>
          <a:chOff x="0" y="0"/>
          <a:chExt cx="0" cy="0"/>
        </a:xfrm>
      </p:grpSpPr>
      <p:sp>
        <p:nvSpPr>
          <p:cNvPr id="424" name="Shape 424"/>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25" name="Shape 425"/>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9" name="Shape 429"/>
        <p:cNvGrpSpPr/>
        <p:nvPr/>
      </p:nvGrpSpPr>
      <p:grpSpPr>
        <a:xfrm>
          <a:off x="0" y="0"/>
          <a:ext cx="0" cy="0"/>
          <a:chOff x="0" y="0"/>
          <a:chExt cx="0" cy="0"/>
        </a:xfrm>
      </p:grpSpPr>
      <p:sp>
        <p:nvSpPr>
          <p:cNvPr id="430" name="Shape 430"/>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31" name="Shape 431"/>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35" name="Shape 435"/>
        <p:cNvGrpSpPr/>
        <p:nvPr/>
      </p:nvGrpSpPr>
      <p:grpSpPr>
        <a:xfrm>
          <a:off x="0" y="0"/>
          <a:ext cx="0" cy="0"/>
          <a:chOff x="0" y="0"/>
          <a:chExt cx="0" cy="0"/>
        </a:xfrm>
      </p:grpSpPr>
      <p:sp>
        <p:nvSpPr>
          <p:cNvPr id="436" name="Shape 436"/>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37" name="Shape 437"/>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1" name="Shape 441"/>
        <p:cNvGrpSpPr/>
        <p:nvPr/>
      </p:nvGrpSpPr>
      <p:grpSpPr>
        <a:xfrm>
          <a:off x="0" y="0"/>
          <a:ext cx="0" cy="0"/>
          <a:chOff x="0" y="0"/>
          <a:chExt cx="0" cy="0"/>
        </a:xfrm>
      </p:grpSpPr>
      <p:sp>
        <p:nvSpPr>
          <p:cNvPr id="442" name="Shape 442"/>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43" name="Shape 443"/>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7" name="Shape 447"/>
        <p:cNvGrpSpPr/>
        <p:nvPr/>
      </p:nvGrpSpPr>
      <p:grpSpPr>
        <a:xfrm>
          <a:off x="0" y="0"/>
          <a:ext cx="0" cy="0"/>
          <a:chOff x="0" y="0"/>
          <a:chExt cx="0" cy="0"/>
        </a:xfrm>
      </p:grpSpPr>
      <p:sp>
        <p:nvSpPr>
          <p:cNvPr id="448" name="Shape 44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49" name="Shape 44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2" name="Shape 452"/>
        <p:cNvGrpSpPr/>
        <p:nvPr/>
      </p:nvGrpSpPr>
      <p:grpSpPr>
        <a:xfrm>
          <a:off x="0" y="0"/>
          <a:ext cx="0" cy="0"/>
          <a:chOff x="0" y="0"/>
          <a:chExt cx="0" cy="0"/>
        </a:xfrm>
      </p:grpSpPr>
      <p:sp>
        <p:nvSpPr>
          <p:cNvPr id="453" name="Shape 45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54" name="Shape 45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7" name="Shape 457"/>
        <p:cNvGrpSpPr/>
        <p:nvPr/>
      </p:nvGrpSpPr>
      <p:grpSpPr>
        <a:xfrm>
          <a:off x="0" y="0"/>
          <a:ext cx="0" cy="0"/>
          <a:chOff x="0" y="0"/>
          <a:chExt cx="0" cy="0"/>
        </a:xfrm>
      </p:grpSpPr>
      <p:sp>
        <p:nvSpPr>
          <p:cNvPr id="458" name="Shape 45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59" name="Shape 45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2" name="Shape 462"/>
        <p:cNvGrpSpPr/>
        <p:nvPr/>
      </p:nvGrpSpPr>
      <p:grpSpPr>
        <a:xfrm>
          <a:off x="0" y="0"/>
          <a:ext cx="0" cy="0"/>
          <a:chOff x="0" y="0"/>
          <a:chExt cx="0" cy="0"/>
        </a:xfrm>
      </p:grpSpPr>
      <p:sp>
        <p:nvSpPr>
          <p:cNvPr id="463" name="Shape 46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64" name="Shape 46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7" name="Shape 467"/>
        <p:cNvGrpSpPr/>
        <p:nvPr/>
      </p:nvGrpSpPr>
      <p:grpSpPr>
        <a:xfrm>
          <a:off x="0" y="0"/>
          <a:ext cx="0" cy="0"/>
          <a:chOff x="0" y="0"/>
          <a:chExt cx="0" cy="0"/>
        </a:xfrm>
      </p:grpSpPr>
      <p:sp>
        <p:nvSpPr>
          <p:cNvPr id="468" name="Shape 46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69" name="Shape 46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72" name="Shape 472"/>
        <p:cNvGrpSpPr/>
        <p:nvPr/>
      </p:nvGrpSpPr>
      <p:grpSpPr>
        <a:xfrm>
          <a:off x="0" y="0"/>
          <a:ext cx="0" cy="0"/>
          <a:chOff x="0" y="0"/>
          <a:chExt cx="0" cy="0"/>
        </a:xfrm>
      </p:grpSpPr>
      <p:sp>
        <p:nvSpPr>
          <p:cNvPr id="473" name="Shape 47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74" name="Shape 47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9" name="Shape 329"/>
        <p:cNvGrpSpPr/>
        <p:nvPr/>
      </p:nvGrpSpPr>
      <p:grpSpPr>
        <a:xfrm>
          <a:off x="0" y="0"/>
          <a:ext cx="0" cy="0"/>
          <a:chOff x="0" y="0"/>
          <a:chExt cx="0" cy="0"/>
        </a:xfrm>
      </p:grpSpPr>
      <p:sp>
        <p:nvSpPr>
          <p:cNvPr id="330" name="Shape 330"/>
          <p:cNvSpPr/>
          <p:nvPr>
            <p:ph idx="2" type="sldImg"/>
          </p:nvPr>
        </p:nvSpPr>
        <p:spPr>
          <a:xfrm>
            <a:off x="730250" y="1169987"/>
            <a:ext cx="5616600" cy="31608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331" name="Shape 331"/>
          <p:cNvSpPr txBox="1"/>
          <p:nvPr>
            <p:ph idx="1" type="body"/>
          </p:nvPr>
        </p:nvSpPr>
        <p:spPr>
          <a:xfrm>
            <a:off x="707708" y="4505980"/>
            <a:ext cx="5661600" cy="3686699"/>
          </a:xfrm>
          <a:prstGeom prst="rect">
            <a:avLst/>
          </a:prstGeom>
          <a:noFill/>
          <a:ln>
            <a:noFill/>
          </a:ln>
        </p:spPr>
        <p:txBody>
          <a:bodyPr anchorCtr="0" anchor="t" bIns="46950" lIns="93925" rIns="93925" tIns="46950">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332" name="Shape 332"/>
          <p:cNvSpPr txBox="1"/>
          <p:nvPr>
            <p:ph idx="12" type="sldNum"/>
          </p:nvPr>
        </p:nvSpPr>
        <p:spPr>
          <a:xfrm>
            <a:off x="4008705" y="8893296"/>
            <a:ext cx="3066599" cy="469800"/>
          </a:xfrm>
          <a:prstGeom prst="rect">
            <a:avLst/>
          </a:prstGeom>
          <a:noFill/>
          <a:ln>
            <a:noFill/>
          </a:ln>
        </p:spPr>
        <p:txBody>
          <a:bodyPr anchorCtr="0" anchor="b" bIns="46950" lIns="93925" rIns="93925" tIns="4695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77" name="Shape 477"/>
        <p:cNvGrpSpPr/>
        <p:nvPr/>
      </p:nvGrpSpPr>
      <p:grpSpPr>
        <a:xfrm>
          <a:off x="0" y="0"/>
          <a:ext cx="0" cy="0"/>
          <a:chOff x="0" y="0"/>
          <a:chExt cx="0" cy="0"/>
        </a:xfrm>
      </p:grpSpPr>
      <p:sp>
        <p:nvSpPr>
          <p:cNvPr id="478" name="Shape 47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79" name="Shape 47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2" name="Shape 482"/>
        <p:cNvGrpSpPr/>
        <p:nvPr/>
      </p:nvGrpSpPr>
      <p:grpSpPr>
        <a:xfrm>
          <a:off x="0" y="0"/>
          <a:ext cx="0" cy="0"/>
          <a:chOff x="0" y="0"/>
          <a:chExt cx="0" cy="0"/>
        </a:xfrm>
      </p:grpSpPr>
      <p:sp>
        <p:nvSpPr>
          <p:cNvPr id="483" name="Shape 48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84" name="Shape 48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7" name="Shape 487"/>
        <p:cNvGrpSpPr/>
        <p:nvPr/>
      </p:nvGrpSpPr>
      <p:grpSpPr>
        <a:xfrm>
          <a:off x="0" y="0"/>
          <a:ext cx="0" cy="0"/>
          <a:chOff x="0" y="0"/>
          <a:chExt cx="0" cy="0"/>
        </a:xfrm>
      </p:grpSpPr>
      <p:sp>
        <p:nvSpPr>
          <p:cNvPr id="488" name="Shape 48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89" name="Shape 48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2" name="Shape 492"/>
        <p:cNvGrpSpPr/>
        <p:nvPr/>
      </p:nvGrpSpPr>
      <p:grpSpPr>
        <a:xfrm>
          <a:off x="0" y="0"/>
          <a:ext cx="0" cy="0"/>
          <a:chOff x="0" y="0"/>
          <a:chExt cx="0" cy="0"/>
        </a:xfrm>
      </p:grpSpPr>
      <p:sp>
        <p:nvSpPr>
          <p:cNvPr id="493" name="Shape 49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94" name="Shape 49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7" name="Shape 497"/>
        <p:cNvGrpSpPr/>
        <p:nvPr/>
      </p:nvGrpSpPr>
      <p:grpSpPr>
        <a:xfrm>
          <a:off x="0" y="0"/>
          <a:ext cx="0" cy="0"/>
          <a:chOff x="0" y="0"/>
          <a:chExt cx="0" cy="0"/>
        </a:xfrm>
      </p:grpSpPr>
      <p:sp>
        <p:nvSpPr>
          <p:cNvPr id="498" name="Shape 49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499" name="Shape 49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2" name="Shape 502"/>
        <p:cNvGrpSpPr/>
        <p:nvPr/>
      </p:nvGrpSpPr>
      <p:grpSpPr>
        <a:xfrm>
          <a:off x="0" y="0"/>
          <a:ext cx="0" cy="0"/>
          <a:chOff x="0" y="0"/>
          <a:chExt cx="0" cy="0"/>
        </a:xfrm>
      </p:grpSpPr>
      <p:sp>
        <p:nvSpPr>
          <p:cNvPr id="503" name="Shape 50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04" name="Shape 50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8" name="Shape 508"/>
        <p:cNvGrpSpPr/>
        <p:nvPr/>
      </p:nvGrpSpPr>
      <p:grpSpPr>
        <a:xfrm>
          <a:off x="0" y="0"/>
          <a:ext cx="0" cy="0"/>
          <a:chOff x="0" y="0"/>
          <a:chExt cx="0" cy="0"/>
        </a:xfrm>
      </p:grpSpPr>
      <p:sp>
        <p:nvSpPr>
          <p:cNvPr id="509" name="Shape 509"/>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10" name="Shape 510"/>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13" name="Shape 513"/>
        <p:cNvGrpSpPr/>
        <p:nvPr/>
      </p:nvGrpSpPr>
      <p:grpSpPr>
        <a:xfrm>
          <a:off x="0" y="0"/>
          <a:ext cx="0" cy="0"/>
          <a:chOff x="0" y="0"/>
          <a:chExt cx="0" cy="0"/>
        </a:xfrm>
      </p:grpSpPr>
      <p:sp>
        <p:nvSpPr>
          <p:cNvPr id="514" name="Shape 514"/>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15" name="Shape 515"/>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18" name="Shape 518"/>
        <p:cNvGrpSpPr/>
        <p:nvPr/>
      </p:nvGrpSpPr>
      <p:grpSpPr>
        <a:xfrm>
          <a:off x="0" y="0"/>
          <a:ext cx="0" cy="0"/>
          <a:chOff x="0" y="0"/>
          <a:chExt cx="0" cy="0"/>
        </a:xfrm>
      </p:grpSpPr>
      <p:sp>
        <p:nvSpPr>
          <p:cNvPr id="519" name="Shape 519"/>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20" name="Shape 520"/>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3" name="Shape 523"/>
        <p:cNvGrpSpPr/>
        <p:nvPr/>
      </p:nvGrpSpPr>
      <p:grpSpPr>
        <a:xfrm>
          <a:off x="0" y="0"/>
          <a:ext cx="0" cy="0"/>
          <a:chOff x="0" y="0"/>
          <a:chExt cx="0" cy="0"/>
        </a:xfrm>
      </p:grpSpPr>
      <p:sp>
        <p:nvSpPr>
          <p:cNvPr id="524" name="Shape 52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525" name="Shape 525"/>
          <p:cNvSpPr txBox="1"/>
          <p:nvPr>
            <p:ph idx="1" type="body"/>
          </p:nvPr>
        </p:nvSpPr>
        <p:spPr>
          <a:xfrm>
            <a:off x="707708" y="4505980"/>
            <a:ext cx="5661660" cy="3686709"/>
          </a:xfrm>
          <a:prstGeom prst="rect">
            <a:avLst/>
          </a:prstGeom>
          <a:noFill/>
          <a:ln>
            <a:noFill/>
          </a:ln>
        </p:spPr>
        <p:txBody>
          <a:bodyPr anchorCtr="0" anchor="t" bIns="46950" lIns="93925" rIns="93925" tIns="46950">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526" name="Shape 526"/>
          <p:cNvSpPr txBox="1"/>
          <p:nvPr>
            <p:ph idx="12" type="sldNum"/>
          </p:nvPr>
        </p:nvSpPr>
        <p:spPr>
          <a:xfrm>
            <a:off x="4008705" y="8893296"/>
            <a:ext cx="3066733" cy="469778"/>
          </a:xfrm>
          <a:prstGeom prst="rect">
            <a:avLst/>
          </a:prstGeom>
          <a:noFill/>
          <a:ln>
            <a:noFill/>
          </a:ln>
        </p:spPr>
        <p:txBody>
          <a:bodyPr anchorCtr="0" anchor="b" bIns="46950" lIns="93925" rIns="93925" tIns="4695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5" name="Shape 335"/>
        <p:cNvGrpSpPr/>
        <p:nvPr/>
      </p:nvGrpSpPr>
      <p:grpSpPr>
        <a:xfrm>
          <a:off x="0" y="0"/>
          <a:ext cx="0" cy="0"/>
          <a:chOff x="0" y="0"/>
          <a:chExt cx="0" cy="0"/>
        </a:xfrm>
      </p:grpSpPr>
      <p:sp>
        <p:nvSpPr>
          <p:cNvPr id="336" name="Shape 336"/>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337" name="Shape 337"/>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9" name="Shape 529"/>
        <p:cNvGrpSpPr/>
        <p:nvPr/>
      </p:nvGrpSpPr>
      <p:grpSpPr>
        <a:xfrm>
          <a:off x="0" y="0"/>
          <a:ext cx="0" cy="0"/>
          <a:chOff x="0" y="0"/>
          <a:chExt cx="0" cy="0"/>
        </a:xfrm>
      </p:grpSpPr>
      <p:sp>
        <p:nvSpPr>
          <p:cNvPr id="530" name="Shape 530"/>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531" name="Shape 531"/>
          <p:cNvSpPr txBox="1"/>
          <p:nvPr>
            <p:ph idx="1" type="body"/>
          </p:nvPr>
        </p:nvSpPr>
        <p:spPr>
          <a:xfrm>
            <a:off x="707708" y="4505980"/>
            <a:ext cx="5661660" cy="3686709"/>
          </a:xfrm>
          <a:prstGeom prst="rect">
            <a:avLst/>
          </a:prstGeom>
          <a:noFill/>
          <a:ln>
            <a:noFill/>
          </a:ln>
        </p:spPr>
        <p:txBody>
          <a:bodyPr anchorCtr="0" anchor="t" bIns="46950" lIns="93925" rIns="93925" tIns="46950">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532" name="Shape 532"/>
          <p:cNvSpPr txBox="1"/>
          <p:nvPr>
            <p:ph idx="12" type="sldNum"/>
          </p:nvPr>
        </p:nvSpPr>
        <p:spPr>
          <a:xfrm>
            <a:off x="4008705" y="8893296"/>
            <a:ext cx="3066733" cy="469778"/>
          </a:xfrm>
          <a:prstGeom prst="rect">
            <a:avLst/>
          </a:prstGeom>
          <a:noFill/>
          <a:ln>
            <a:noFill/>
          </a:ln>
        </p:spPr>
        <p:txBody>
          <a:bodyPr anchorCtr="0" anchor="b" bIns="46950" lIns="93925" rIns="93925" tIns="4695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35" name="Shape 535"/>
        <p:cNvGrpSpPr/>
        <p:nvPr/>
      </p:nvGrpSpPr>
      <p:grpSpPr>
        <a:xfrm>
          <a:off x="0" y="0"/>
          <a:ext cx="0" cy="0"/>
          <a:chOff x="0" y="0"/>
          <a:chExt cx="0" cy="0"/>
        </a:xfrm>
      </p:grpSpPr>
      <p:sp>
        <p:nvSpPr>
          <p:cNvPr id="536" name="Shape 536"/>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37" name="Shape 537"/>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40" name="Shape 540"/>
        <p:cNvGrpSpPr/>
        <p:nvPr/>
      </p:nvGrpSpPr>
      <p:grpSpPr>
        <a:xfrm>
          <a:off x="0" y="0"/>
          <a:ext cx="0" cy="0"/>
          <a:chOff x="0" y="0"/>
          <a:chExt cx="0" cy="0"/>
        </a:xfrm>
      </p:grpSpPr>
      <p:sp>
        <p:nvSpPr>
          <p:cNvPr id="541" name="Shape 541"/>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42" name="Shape 542"/>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46" name="Shape 546"/>
        <p:cNvGrpSpPr/>
        <p:nvPr/>
      </p:nvGrpSpPr>
      <p:grpSpPr>
        <a:xfrm>
          <a:off x="0" y="0"/>
          <a:ext cx="0" cy="0"/>
          <a:chOff x="0" y="0"/>
          <a:chExt cx="0" cy="0"/>
        </a:xfrm>
      </p:grpSpPr>
      <p:sp>
        <p:nvSpPr>
          <p:cNvPr id="547" name="Shape 547"/>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48" name="Shape 548"/>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1" name="Shape 551"/>
        <p:cNvGrpSpPr/>
        <p:nvPr/>
      </p:nvGrpSpPr>
      <p:grpSpPr>
        <a:xfrm>
          <a:off x="0" y="0"/>
          <a:ext cx="0" cy="0"/>
          <a:chOff x="0" y="0"/>
          <a:chExt cx="0" cy="0"/>
        </a:xfrm>
      </p:grpSpPr>
      <p:sp>
        <p:nvSpPr>
          <p:cNvPr id="552" name="Shape 552"/>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53" name="Shape 553"/>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6" name="Shape 556"/>
        <p:cNvGrpSpPr/>
        <p:nvPr/>
      </p:nvGrpSpPr>
      <p:grpSpPr>
        <a:xfrm>
          <a:off x="0" y="0"/>
          <a:ext cx="0" cy="0"/>
          <a:chOff x="0" y="0"/>
          <a:chExt cx="0" cy="0"/>
        </a:xfrm>
      </p:grpSpPr>
      <p:sp>
        <p:nvSpPr>
          <p:cNvPr id="557" name="Shape 557"/>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58" name="Shape 558"/>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1" name="Shape 561"/>
        <p:cNvGrpSpPr/>
        <p:nvPr/>
      </p:nvGrpSpPr>
      <p:grpSpPr>
        <a:xfrm>
          <a:off x="0" y="0"/>
          <a:ext cx="0" cy="0"/>
          <a:chOff x="0" y="0"/>
          <a:chExt cx="0" cy="0"/>
        </a:xfrm>
      </p:grpSpPr>
      <p:sp>
        <p:nvSpPr>
          <p:cNvPr id="562" name="Shape 562"/>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63" name="Shape 563"/>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6" name="Shape 566"/>
        <p:cNvGrpSpPr/>
        <p:nvPr/>
      </p:nvGrpSpPr>
      <p:grpSpPr>
        <a:xfrm>
          <a:off x="0" y="0"/>
          <a:ext cx="0" cy="0"/>
          <a:chOff x="0" y="0"/>
          <a:chExt cx="0" cy="0"/>
        </a:xfrm>
      </p:grpSpPr>
      <p:sp>
        <p:nvSpPr>
          <p:cNvPr id="567" name="Shape 567"/>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68" name="Shape 568"/>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71" name="Shape 571"/>
        <p:cNvGrpSpPr/>
        <p:nvPr/>
      </p:nvGrpSpPr>
      <p:grpSpPr>
        <a:xfrm>
          <a:off x="0" y="0"/>
          <a:ext cx="0" cy="0"/>
          <a:chOff x="0" y="0"/>
          <a:chExt cx="0" cy="0"/>
        </a:xfrm>
      </p:grpSpPr>
      <p:sp>
        <p:nvSpPr>
          <p:cNvPr id="572" name="Shape 572"/>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73" name="Shape 573"/>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77" name="Shape 577"/>
        <p:cNvGrpSpPr/>
        <p:nvPr/>
      </p:nvGrpSpPr>
      <p:grpSpPr>
        <a:xfrm>
          <a:off x="0" y="0"/>
          <a:ext cx="0" cy="0"/>
          <a:chOff x="0" y="0"/>
          <a:chExt cx="0" cy="0"/>
        </a:xfrm>
      </p:grpSpPr>
      <p:sp>
        <p:nvSpPr>
          <p:cNvPr id="578" name="Shape 57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79" name="Shape 57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1" name="Shape 341"/>
        <p:cNvGrpSpPr/>
        <p:nvPr/>
      </p:nvGrpSpPr>
      <p:grpSpPr>
        <a:xfrm>
          <a:off x="0" y="0"/>
          <a:ext cx="0" cy="0"/>
          <a:chOff x="0" y="0"/>
          <a:chExt cx="0" cy="0"/>
        </a:xfrm>
      </p:grpSpPr>
      <p:sp>
        <p:nvSpPr>
          <p:cNvPr id="342" name="Shape 342"/>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343" name="Shape 343"/>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82" name="Shape 582"/>
        <p:cNvGrpSpPr/>
        <p:nvPr/>
      </p:nvGrpSpPr>
      <p:grpSpPr>
        <a:xfrm>
          <a:off x="0" y="0"/>
          <a:ext cx="0" cy="0"/>
          <a:chOff x="0" y="0"/>
          <a:chExt cx="0" cy="0"/>
        </a:xfrm>
      </p:grpSpPr>
      <p:sp>
        <p:nvSpPr>
          <p:cNvPr id="583" name="Shape 58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84" name="Shape 58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87" name="Shape 587"/>
        <p:cNvGrpSpPr/>
        <p:nvPr/>
      </p:nvGrpSpPr>
      <p:grpSpPr>
        <a:xfrm>
          <a:off x="0" y="0"/>
          <a:ext cx="0" cy="0"/>
          <a:chOff x="0" y="0"/>
          <a:chExt cx="0" cy="0"/>
        </a:xfrm>
      </p:grpSpPr>
      <p:sp>
        <p:nvSpPr>
          <p:cNvPr id="588" name="Shape 58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89" name="Shape 58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92" name="Shape 592"/>
        <p:cNvGrpSpPr/>
        <p:nvPr/>
      </p:nvGrpSpPr>
      <p:grpSpPr>
        <a:xfrm>
          <a:off x="0" y="0"/>
          <a:ext cx="0" cy="0"/>
          <a:chOff x="0" y="0"/>
          <a:chExt cx="0" cy="0"/>
        </a:xfrm>
      </p:grpSpPr>
      <p:sp>
        <p:nvSpPr>
          <p:cNvPr id="593" name="Shape 59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94" name="Shape 59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97" name="Shape 597"/>
        <p:cNvGrpSpPr/>
        <p:nvPr/>
      </p:nvGrpSpPr>
      <p:grpSpPr>
        <a:xfrm>
          <a:off x="0" y="0"/>
          <a:ext cx="0" cy="0"/>
          <a:chOff x="0" y="0"/>
          <a:chExt cx="0" cy="0"/>
        </a:xfrm>
      </p:grpSpPr>
      <p:sp>
        <p:nvSpPr>
          <p:cNvPr id="598" name="Shape 59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599" name="Shape 59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02" name="Shape 602"/>
        <p:cNvGrpSpPr/>
        <p:nvPr/>
      </p:nvGrpSpPr>
      <p:grpSpPr>
        <a:xfrm>
          <a:off x="0" y="0"/>
          <a:ext cx="0" cy="0"/>
          <a:chOff x="0" y="0"/>
          <a:chExt cx="0" cy="0"/>
        </a:xfrm>
      </p:grpSpPr>
      <p:sp>
        <p:nvSpPr>
          <p:cNvPr id="603" name="Shape 60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04" name="Shape 60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07" name="Shape 607"/>
        <p:cNvGrpSpPr/>
        <p:nvPr/>
      </p:nvGrpSpPr>
      <p:grpSpPr>
        <a:xfrm>
          <a:off x="0" y="0"/>
          <a:ext cx="0" cy="0"/>
          <a:chOff x="0" y="0"/>
          <a:chExt cx="0" cy="0"/>
        </a:xfrm>
      </p:grpSpPr>
      <p:sp>
        <p:nvSpPr>
          <p:cNvPr id="608" name="Shape 60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09" name="Shape 60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12" name="Shape 612"/>
        <p:cNvGrpSpPr/>
        <p:nvPr/>
      </p:nvGrpSpPr>
      <p:grpSpPr>
        <a:xfrm>
          <a:off x="0" y="0"/>
          <a:ext cx="0" cy="0"/>
          <a:chOff x="0" y="0"/>
          <a:chExt cx="0" cy="0"/>
        </a:xfrm>
      </p:grpSpPr>
      <p:sp>
        <p:nvSpPr>
          <p:cNvPr id="613" name="Shape 61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14" name="Shape 61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17" name="Shape 617"/>
        <p:cNvGrpSpPr/>
        <p:nvPr/>
      </p:nvGrpSpPr>
      <p:grpSpPr>
        <a:xfrm>
          <a:off x="0" y="0"/>
          <a:ext cx="0" cy="0"/>
          <a:chOff x="0" y="0"/>
          <a:chExt cx="0" cy="0"/>
        </a:xfrm>
      </p:grpSpPr>
      <p:sp>
        <p:nvSpPr>
          <p:cNvPr id="618" name="Shape 61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19" name="Shape 61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22" name="Shape 622"/>
        <p:cNvGrpSpPr/>
        <p:nvPr/>
      </p:nvGrpSpPr>
      <p:grpSpPr>
        <a:xfrm>
          <a:off x="0" y="0"/>
          <a:ext cx="0" cy="0"/>
          <a:chOff x="0" y="0"/>
          <a:chExt cx="0" cy="0"/>
        </a:xfrm>
      </p:grpSpPr>
      <p:sp>
        <p:nvSpPr>
          <p:cNvPr id="623" name="Shape 62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24" name="Shape 62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28" name="Shape 628"/>
        <p:cNvGrpSpPr/>
        <p:nvPr/>
      </p:nvGrpSpPr>
      <p:grpSpPr>
        <a:xfrm>
          <a:off x="0" y="0"/>
          <a:ext cx="0" cy="0"/>
          <a:chOff x="0" y="0"/>
          <a:chExt cx="0" cy="0"/>
        </a:xfrm>
      </p:grpSpPr>
      <p:sp>
        <p:nvSpPr>
          <p:cNvPr id="629" name="Shape 629"/>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30" name="Shape 630"/>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7" name="Shape 347"/>
        <p:cNvGrpSpPr/>
        <p:nvPr/>
      </p:nvGrpSpPr>
      <p:grpSpPr>
        <a:xfrm>
          <a:off x="0" y="0"/>
          <a:ext cx="0" cy="0"/>
          <a:chOff x="0" y="0"/>
          <a:chExt cx="0" cy="0"/>
        </a:xfrm>
      </p:grpSpPr>
      <p:sp>
        <p:nvSpPr>
          <p:cNvPr id="348" name="Shape 34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349" name="Shape 34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33" name="Shape 633"/>
        <p:cNvGrpSpPr/>
        <p:nvPr/>
      </p:nvGrpSpPr>
      <p:grpSpPr>
        <a:xfrm>
          <a:off x="0" y="0"/>
          <a:ext cx="0" cy="0"/>
          <a:chOff x="0" y="0"/>
          <a:chExt cx="0" cy="0"/>
        </a:xfrm>
      </p:grpSpPr>
      <p:sp>
        <p:nvSpPr>
          <p:cNvPr id="634" name="Shape 634"/>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635" name="Shape 635"/>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38" name="Shape 638"/>
        <p:cNvGrpSpPr/>
        <p:nvPr/>
      </p:nvGrpSpPr>
      <p:grpSpPr>
        <a:xfrm>
          <a:off x="0" y="0"/>
          <a:ext cx="0" cy="0"/>
          <a:chOff x="0" y="0"/>
          <a:chExt cx="0" cy="0"/>
        </a:xfrm>
      </p:grpSpPr>
      <p:sp>
        <p:nvSpPr>
          <p:cNvPr id="639" name="Shape 639"/>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40" name="Shape 640"/>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44" name="Shape 644"/>
        <p:cNvGrpSpPr/>
        <p:nvPr/>
      </p:nvGrpSpPr>
      <p:grpSpPr>
        <a:xfrm>
          <a:off x="0" y="0"/>
          <a:ext cx="0" cy="0"/>
          <a:chOff x="0" y="0"/>
          <a:chExt cx="0" cy="0"/>
        </a:xfrm>
      </p:grpSpPr>
      <p:sp>
        <p:nvSpPr>
          <p:cNvPr id="645" name="Shape 645"/>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46" name="Shape 646"/>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0" name="Shape 650"/>
        <p:cNvGrpSpPr/>
        <p:nvPr/>
      </p:nvGrpSpPr>
      <p:grpSpPr>
        <a:xfrm>
          <a:off x="0" y="0"/>
          <a:ext cx="0" cy="0"/>
          <a:chOff x="0" y="0"/>
          <a:chExt cx="0" cy="0"/>
        </a:xfrm>
      </p:grpSpPr>
      <p:sp>
        <p:nvSpPr>
          <p:cNvPr id="651" name="Shape 651"/>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52" name="Shape 652"/>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5" name="Shape 655"/>
        <p:cNvGrpSpPr/>
        <p:nvPr/>
      </p:nvGrpSpPr>
      <p:grpSpPr>
        <a:xfrm>
          <a:off x="0" y="0"/>
          <a:ext cx="0" cy="0"/>
          <a:chOff x="0" y="0"/>
          <a:chExt cx="0" cy="0"/>
        </a:xfrm>
      </p:grpSpPr>
      <p:sp>
        <p:nvSpPr>
          <p:cNvPr id="656" name="Shape 656"/>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57" name="Shape 657"/>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61" name="Shape 661"/>
        <p:cNvGrpSpPr/>
        <p:nvPr/>
      </p:nvGrpSpPr>
      <p:grpSpPr>
        <a:xfrm>
          <a:off x="0" y="0"/>
          <a:ext cx="0" cy="0"/>
          <a:chOff x="0" y="0"/>
          <a:chExt cx="0" cy="0"/>
        </a:xfrm>
      </p:grpSpPr>
      <p:sp>
        <p:nvSpPr>
          <p:cNvPr id="662" name="Shape 662"/>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63" name="Shape 663"/>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66" name="Shape 666"/>
        <p:cNvGrpSpPr/>
        <p:nvPr/>
      </p:nvGrpSpPr>
      <p:grpSpPr>
        <a:xfrm>
          <a:off x="0" y="0"/>
          <a:ext cx="0" cy="0"/>
          <a:chOff x="0" y="0"/>
          <a:chExt cx="0" cy="0"/>
        </a:xfrm>
      </p:grpSpPr>
      <p:sp>
        <p:nvSpPr>
          <p:cNvPr id="667" name="Shape 667"/>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68" name="Shape 668"/>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71" name="Shape 671"/>
        <p:cNvGrpSpPr/>
        <p:nvPr/>
      </p:nvGrpSpPr>
      <p:grpSpPr>
        <a:xfrm>
          <a:off x="0" y="0"/>
          <a:ext cx="0" cy="0"/>
          <a:chOff x="0" y="0"/>
          <a:chExt cx="0" cy="0"/>
        </a:xfrm>
      </p:grpSpPr>
      <p:sp>
        <p:nvSpPr>
          <p:cNvPr id="672" name="Shape 672"/>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73" name="Shape 673"/>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77" name="Shape 677"/>
        <p:cNvGrpSpPr/>
        <p:nvPr/>
      </p:nvGrpSpPr>
      <p:grpSpPr>
        <a:xfrm>
          <a:off x="0" y="0"/>
          <a:ext cx="0" cy="0"/>
          <a:chOff x="0" y="0"/>
          <a:chExt cx="0" cy="0"/>
        </a:xfrm>
      </p:grpSpPr>
      <p:sp>
        <p:nvSpPr>
          <p:cNvPr id="678" name="Shape 67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79" name="Shape 67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82" name="Shape 682"/>
        <p:cNvGrpSpPr/>
        <p:nvPr/>
      </p:nvGrpSpPr>
      <p:grpSpPr>
        <a:xfrm>
          <a:off x="0" y="0"/>
          <a:ext cx="0" cy="0"/>
          <a:chOff x="0" y="0"/>
          <a:chExt cx="0" cy="0"/>
        </a:xfrm>
      </p:grpSpPr>
      <p:sp>
        <p:nvSpPr>
          <p:cNvPr id="683" name="Shape 68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84" name="Shape 68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3" name="Shape 353"/>
        <p:cNvGrpSpPr/>
        <p:nvPr/>
      </p:nvGrpSpPr>
      <p:grpSpPr>
        <a:xfrm>
          <a:off x="0" y="0"/>
          <a:ext cx="0" cy="0"/>
          <a:chOff x="0" y="0"/>
          <a:chExt cx="0" cy="0"/>
        </a:xfrm>
      </p:grpSpPr>
      <p:sp>
        <p:nvSpPr>
          <p:cNvPr id="354" name="Shape 354"/>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355" name="Shape 355"/>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87" name="Shape 687"/>
        <p:cNvGrpSpPr/>
        <p:nvPr/>
      </p:nvGrpSpPr>
      <p:grpSpPr>
        <a:xfrm>
          <a:off x="0" y="0"/>
          <a:ext cx="0" cy="0"/>
          <a:chOff x="0" y="0"/>
          <a:chExt cx="0" cy="0"/>
        </a:xfrm>
      </p:grpSpPr>
      <p:sp>
        <p:nvSpPr>
          <p:cNvPr id="688" name="Shape 68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89" name="Shape 68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92" name="Shape 692"/>
        <p:cNvGrpSpPr/>
        <p:nvPr/>
      </p:nvGrpSpPr>
      <p:grpSpPr>
        <a:xfrm>
          <a:off x="0" y="0"/>
          <a:ext cx="0" cy="0"/>
          <a:chOff x="0" y="0"/>
          <a:chExt cx="0" cy="0"/>
        </a:xfrm>
      </p:grpSpPr>
      <p:sp>
        <p:nvSpPr>
          <p:cNvPr id="693" name="Shape 69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94" name="Shape 69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97" name="Shape 697"/>
        <p:cNvGrpSpPr/>
        <p:nvPr/>
      </p:nvGrpSpPr>
      <p:grpSpPr>
        <a:xfrm>
          <a:off x="0" y="0"/>
          <a:ext cx="0" cy="0"/>
          <a:chOff x="0" y="0"/>
          <a:chExt cx="0" cy="0"/>
        </a:xfrm>
      </p:grpSpPr>
      <p:sp>
        <p:nvSpPr>
          <p:cNvPr id="698" name="Shape 69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699" name="Shape 69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03" name="Shape 703"/>
        <p:cNvGrpSpPr/>
        <p:nvPr/>
      </p:nvGrpSpPr>
      <p:grpSpPr>
        <a:xfrm>
          <a:off x="0" y="0"/>
          <a:ext cx="0" cy="0"/>
          <a:chOff x="0" y="0"/>
          <a:chExt cx="0" cy="0"/>
        </a:xfrm>
      </p:grpSpPr>
      <p:sp>
        <p:nvSpPr>
          <p:cNvPr id="704" name="Shape 704"/>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05" name="Shape 705"/>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09" name="Shape 709"/>
        <p:cNvGrpSpPr/>
        <p:nvPr/>
      </p:nvGrpSpPr>
      <p:grpSpPr>
        <a:xfrm>
          <a:off x="0" y="0"/>
          <a:ext cx="0" cy="0"/>
          <a:chOff x="0" y="0"/>
          <a:chExt cx="0" cy="0"/>
        </a:xfrm>
      </p:grpSpPr>
      <p:sp>
        <p:nvSpPr>
          <p:cNvPr id="710" name="Shape 710"/>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11" name="Shape 711"/>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4" name="Shape 714"/>
        <p:cNvGrpSpPr/>
        <p:nvPr/>
      </p:nvGrpSpPr>
      <p:grpSpPr>
        <a:xfrm>
          <a:off x="0" y="0"/>
          <a:ext cx="0" cy="0"/>
          <a:chOff x="0" y="0"/>
          <a:chExt cx="0" cy="0"/>
        </a:xfrm>
      </p:grpSpPr>
      <p:sp>
        <p:nvSpPr>
          <p:cNvPr id="715" name="Shape 715"/>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16" name="Shape 716"/>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9" name="Shape 719"/>
        <p:cNvGrpSpPr/>
        <p:nvPr/>
      </p:nvGrpSpPr>
      <p:grpSpPr>
        <a:xfrm>
          <a:off x="0" y="0"/>
          <a:ext cx="0" cy="0"/>
          <a:chOff x="0" y="0"/>
          <a:chExt cx="0" cy="0"/>
        </a:xfrm>
      </p:grpSpPr>
      <p:sp>
        <p:nvSpPr>
          <p:cNvPr id="720" name="Shape 720"/>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21" name="Shape 721"/>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5" name="Shape 725"/>
        <p:cNvGrpSpPr/>
        <p:nvPr/>
      </p:nvGrpSpPr>
      <p:grpSpPr>
        <a:xfrm>
          <a:off x="0" y="0"/>
          <a:ext cx="0" cy="0"/>
          <a:chOff x="0" y="0"/>
          <a:chExt cx="0" cy="0"/>
        </a:xfrm>
      </p:grpSpPr>
      <p:sp>
        <p:nvSpPr>
          <p:cNvPr id="726" name="Shape 726"/>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27" name="Shape 727"/>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30" name="Shape 730"/>
        <p:cNvGrpSpPr/>
        <p:nvPr/>
      </p:nvGrpSpPr>
      <p:grpSpPr>
        <a:xfrm>
          <a:off x="0" y="0"/>
          <a:ext cx="0" cy="0"/>
          <a:chOff x="0" y="0"/>
          <a:chExt cx="0" cy="0"/>
        </a:xfrm>
      </p:grpSpPr>
      <p:sp>
        <p:nvSpPr>
          <p:cNvPr id="731" name="Shape 731"/>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32" name="Shape 732"/>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36" name="Shape 736"/>
        <p:cNvGrpSpPr/>
        <p:nvPr/>
      </p:nvGrpSpPr>
      <p:grpSpPr>
        <a:xfrm>
          <a:off x="0" y="0"/>
          <a:ext cx="0" cy="0"/>
          <a:chOff x="0" y="0"/>
          <a:chExt cx="0" cy="0"/>
        </a:xfrm>
      </p:grpSpPr>
      <p:sp>
        <p:nvSpPr>
          <p:cNvPr id="737" name="Shape 737"/>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38" name="Shape 738"/>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8" name="Shape 358"/>
        <p:cNvGrpSpPr/>
        <p:nvPr/>
      </p:nvGrpSpPr>
      <p:grpSpPr>
        <a:xfrm>
          <a:off x="0" y="0"/>
          <a:ext cx="0" cy="0"/>
          <a:chOff x="0" y="0"/>
          <a:chExt cx="0" cy="0"/>
        </a:xfrm>
      </p:grpSpPr>
      <p:sp>
        <p:nvSpPr>
          <p:cNvPr id="359" name="Shape 359"/>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360" name="Shape 360"/>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41" name="Shape 741"/>
        <p:cNvGrpSpPr/>
        <p:nvPr/>
      </p:nvGrpSpPr>
      <p:grpSpPr>
        <a:xfrm>
          <a:off x="0" y="0"/>
          <a:ext cx="0" cy="0"/>
          <a:chOff x="0" y="0"/>
          <a:chExt cx="0" cy="0"/>
        </a:xfrm>
      </p:grpSpPr>
      <p:sp>
        <p:nvSpPr>
          <p:cNvPr id="742" name="Shape 742"/>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43" name="Shape 743"/>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46" name="Shape 746"/>
        <p:cNvGrpSpPr/>
        <p:nvPr/>
      </p:nvGrpSpPr>
      <p:grpSpPr>
        <a:xfrm>
          <a:off x="0" y="0"/>
          <a:ext cx="0" cy="0"/>
          <a:chOff x="0" y="0"/>
          <a:chExt cx="0" cy="0"/>
        </a:xfrm>
      </p:grpSpPr>
      <p:sp>
        <p:nvSpPr>
          <p:cNvPr id="747" name="Shape 747"/>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48" name="Shape 748"/>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51" name="Shape 751"/>
        <p:cNvGrpSpPr/>
        <p:nvPr/>
      </p:nvGrpSpPr>
      <p:grpSpPr>
        <a:xfrm>
          <a:off x="0" y="0"/>
          <a:ext cx="0" cy="0"/>
          <a:chOff x="0" y="0"/>
          <a:chExt cx="0" cy="0"/>
        </a:xfrm>
      </p:grpSpPr>
      <p:sp>
        <p:nvSpPr>
          <p:cNvPr id="752" name="Shape 752"/>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53" name="Shape 753"/>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56" name="Shape 756"/>
        <p:cNvGrpSpPr/>
        <p:nvPr/>
      </p:nvGrpSpPr>
      <p:grpSpPr>
        <a:xfrm>
          <a:off x="0" y="0"/>
          <a:ext cx="0" cy="0"/>
          <a:chOff x="0" y="0"/>
          <a:chExt cx="0" cy="0"/>
        </a:xfrm>
      </p:grpSpPr>
      <p:sp>
        <p:nvSpPr>
          <p:cNvPr id="757" name="Shape 757"/>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58" name="Shape 758"/>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61" name="Shape 761"/>
        <p:cNvGrpSpPr/>
        <p:nvPr/>
      </p:nvGrpSpPr>
      <p:grpSpPr>
        <a:xfrm>
          <a:off x="0" y="0"/>
          <a:ext cx="0" cy="0"/>
          <a:chOff x="0" y="0"/>
          <a:chExt cx="0" cy="0"/>
        </a:xfrm>
      </p:grpSpPr>
      <p:sp>
        <p:nvSpPr>
          <p:cNvPr id="762" name="Shape 762"/>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63" name="Shape 763"/>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66" name="Shape 766"/>
        <p:cNvGrpSpPr/>
        <p:nvPr/>
      </p:nvGrpSpPr>
      <p:grpSpPr>
        <a:xfrm>
          <a:off x="0" y="0"/>
          <a:ext cx="0" cy="0"/>
          <a:chOff x="0" y="0"/>
          <a:chExt cx="0" cy="0"/>
        </a:xfrm>
      </p:grpSpPr>
      <p:sp>
        <p:nvSpPr>
          <p:cNvPr id="767" name="Shape 767"/>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68" name="Shape 768"/>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71" name="Shape 771"/>
        <p:cNvGrpSpPr/>
        <p:nvPr/>
      </p:nvGrpSpPr>
      <p:grpSpPr>
        <a:xfrm>
          <a:off x="0" y="0"/>
          <a:ext cx="0" cy="0"/>
          <a:chOff x="0" y="0"/>
          <a:chExt cx="0" cy="0"/>
        </a:xfrm>
      </p:grpSpPr>
      <p:sp>
        <p:nvSpPr>
          <p:cNvPr id="772" name="Shape 772"/>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73" name="Shape 773"/>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76" name="Shape 776"/>
        <p:cNvGrpSpPr/>
        <p:nvPr/>
      </p:nvGrpSpPr>
      <p:grpSpPr>
        <a:xfrm>
          <a:off x="0" y="0"/>
          <a:ext cx="0" cy="0"/>
          <a:chOff x="0" y="0"/>
          <a:chExt cx="0" cy="0"/>
        </a:xfrm>
      </p:grpSpPr>
      <p:sp>
        <p:nvSpPr>
          <p:cNvPr id="777" name="Shape 777"/>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78" name="Shape 778"/>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1" name="Shape 781"/>
        <p:cNvGrpSpPr/>
        <p:nvPr/>
      </p:nvGrpSpPr>
      <p:grpSpPr>
        <a:xfrm>
          <a:off x="0" y="0"/>
          <a:ext cx="0" cy="0"/>
          <a:chOff x="0" y="0"/>
          <a:chExt cx="0" cy="0"/>
        </a:xfrm>
      </p:grpSpPr>
      <p:sp>
        <p:nvSpPr>
          <p:cNvPr id="782" name="Shape 782"/>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83" name="Shape 783"/>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6" name="Shape 786"/>
        <p:cNvGrpSpPr/>
        <p:nvPr/>
      </p:nvGrpSpPr>
      <p:grpSpPr>
        <a:xfrm>
          <a:off x="0" y="0"/>
          <a:ext cx="0" cy="0"/>
          <a:chOff x="0" y="0"/>
          <a:chExt cx="0" cy="0"/>
        </a:xfrm>
      </p:grpSpPr>
      <p:sp>
        <p:nvSpPr>
          <p:cNvPr id="787" name="Shape 787"/>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88" name="Shape 788"/>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3" name="Shape 363"/>
        <p:cNvGrpSpPr/>
        <p:nvPr/>
      </p:nvGrpSpPr>
      <p:grpSpPr>
        <a:xfrm>
          <a:off x="0" y="0"/>
          <a:ext cx="0" cy="0"/>
          <a:chOff x="0" y="0"/>
          <a:chExt cx="0" cy="0"/>
        </a:xfrm>
      </p:grpSpPr>
      <p:sp>
        <p:nvSpPr>
          <p:cNvPr id="364" name="Shape 364"/>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365" name="Shape 365"/>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91" name="Shape 791"/>
        <p:cNvGrpSpPr/>
        <p:nvPr/>
      </p:nvGrpSpPr>
      <p:grpSpPr>
        <a:xfrm>
          <a:off x="0" y="0"/>
          <a:ext cx="0" cy="0"/>
          <a:chOff x="0" y="0"/>
          <a:chExt cx="0" cy="0"/>
        </a:xfrm>
      </p:grpSpPr>
      <p:sp>
        <p:nvSpPr>
          <p:cNvPr id="792" name="Shape 792"/>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93" name="Shape 793"/>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96" name="Shape 796"/>
        <p:cNvGrpSpPr/>
        <p:nvPr/>
      </p:nvGrpSpPr>
      <p:grpSpPr>
        <a:xfrm>
          <a:off x="0" y="0"/>
          <a:ext cx="0" cy="0"/>
          <a:chOff x="0" y="0"/>
          <a:chExt cx="0" cy="0"/>
        </a:xfrm>
      </p:grpSpPr>
      <p:sp>
        <p:nvSpPr>
          <p:cNvPr id="797" name="Shape 797"/>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798" name="Shape 798"/>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02" name="Shape 802"/>
        <p:cNvGrpSpPr/>
        <p:nvPr/>
      </p:nvGrpSpPr>
      <p:grpSpPr>
        <a:xfrm>
          <a:off x="0" y="0"/>
          <a:ext cx="0" cy="0"/>
          <a:chOff x="0" y="0"/>
          <a:chExt cx="0" cy="0"/>
        </a:xfrm>
      </p:grpSpPr>
      <p:sp>
        <p:nvSpPr>
          <p:cNvPr id="803" name="Shape 80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804" name="Shape 80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07" name="Shape 807"/>
        <p:cNvGrpSpPr/>
        <p:nvPr/>
      </p:nvGrpSpPr>
      <p:grpSpPr>
        <a:xfrm>
          <a:off x="0" y="0"/>
          <a:ext cx="0" cy="0"/>
          <a:chOff x="0" y="0"/>
          <a:chExt cx="0" cy="0"/>
        </a:xfrm>
      </p:grpSpPr>
      <p:sp>
        <p:nvSpPr>
          <p:cNvPr id="808" name="Shape 80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809" name="Shape 80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12" name="Shape 812"/>
        <p:cNvGrpSpPr/>
        <p:nvPr/>
      </p:nvGrpSpPr>
      <p:grpSpPr>
        <a:xfrm>
          <a:off x="0" y="0"/>
          <a:ext cx="0" cy="0"/>
          <a:chOff x="0" y="0"/>
          <a:chExt cx="0" cy="0"/>
        </a:xfrm>
      </p:grpSpPr>
      <p:sp>
        <p:nvSpPr>
          <p:cNvPr id="813" name="Shape 813"/>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814" name="Shape 814"/>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17" name="Shape 817"/>
        <p:cNvGrpSpPr/>
        <p:nvPr/>
      </p:nvGrpSpPr>
      <p:grpSpPr>
        <a:xfrm>
          <a:off x="0" y="0"/>
          <a:ext cx="0" cy="0"/>
          <a:chOff x="0" y="0"/>
          <a:chExt cx="0" cy="0"/>
        </a:xfrm>
      </p:grpSpPr>
      <p:sp>
        <p:nvSpPr>
          <p:cNvPr id="818" name="Shape 818"/>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819" name="Shape 819"/>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23" name="Shape 823"/>
        <p:cNvGrpSpPr/>
        <p:nvPr/>
      </p:nvGrpSpPr>
      <p:grpSpPr>
        <a:xfrm>
          <a:off x="0" y="0"/>
          <a:ext cx="0" cy="0"/>
          <a:chOff x="0" y="0"/>
          <a:chExt cx="0" cy="0"/>
        </a:xfrm>
      </p:grpSpPr>
      <p:sp>
        <p:nvSpPr>
          <p:cNvPr id="824" name="Shape 824"/>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825" name="Shape 825"/>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28" name="Shape 828"/>
        <p:cNvGrpSpPr/>
        <p:nvPr/>
      </p:nvGrpSpPr>
      <p:grpSpPr>
        <a:xfrm>
          <a:off x="0" y="0"/>
          <a:ext cx="0" cy="0"/>
          <a:chOff x="0" y="0"/>
          <a:chExt cx="0" cy="0"/>
        </a:xfrm>
      </p:grpSpPr>
      <p:sp>
        <p:nvSpPr>
          <p:cNvPr id="829" name="Shape 829"/>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830" name="Shape 830"/>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33" name="Shape 833"/>
        <p:cNvGrpSpPr/>
        <p:nvPr/>
      </p:nvGrpSpPr>
      <p:grpSpPr>
        <a:xfrm>
          <a:off x="0" y="0"/>
          <a:ext cx="0" cy="0"/>
          <a:chOff x="0" y="0"/>
          <a:chExt cx="0" cy="0"/>
        </a:xfrm>
      </p:grpSpPr>
      <p:sp>
        <p:nvSpPr>
          <p:cNvPr id="834" name="Shape 834"/>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835" name="Shape 835"/>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38" name="Shape 838"/>
        <p:cNvGrpSpPr/>
        <p:nvPr/>
      </p:nvGrpSpPr>
      <p:grpSpPr>
        <a:xfrm>
          <a:off x="0" y="0"/>
          <a:ext cx="0" cy="0"/>
          <a:chOff x="0" y="0"/>
          <a:chExt cx="0" cy="0"/>
        </a:xfrm>
      </p:grpSpPr>
      <p:sp>
        <p:nvSpPr>
          <p:cNvPr id="839" name="Shape 839"/>
          <p:cNvSpPr txBox="1"/>
          <p:nvPr>
            <p:ph idx="1" type="body"/>
          </p:nvPr>
        </p:nvSpPr>
        <p:spPr>
          <a:xfrm>
            <a:off x="707708" y="4505980"/>
            <a:ext cx="5661660" cy="3686709"/>
          </a:xfrm>
          <a:prstGeom prst="rect">
            <a:avLst/>
          </a:prstGeom>
        </p:spPr>
        <p:txBody>
          <a:bodyPr anchorCtr="0" anchor="t" bIns="91425" lIns="91425" rIns="91425" tIns="91425">
            <a:noAutofit/>
          </a:bodyPr>
          <a:lstStyle/>
          <a:p>
            <a:pPr lvl="0">
              <a:spcBef>
                <a:spcPts val="0"/>
              </a:spcBef>
              <a:buNone/>
            </a:pPr>
            <a:r>
              <a:t/>
            </a:r>
            <a:endParaRPr/>
          </a:p>
        </p:txBody>
      </p:sp>
      <p:sp>
        <p:nvSpPr>
          <p:cNvPr id="840" name="Shape 840"/>
          <p:cNvSpPr/>
          <p:nvPr>
            <p:ph idx="2" type="sldImg"/>
          </p:nvPr>
        </p:nvSpPr>
        <p:spPr>
          <a:xfrm>
            <a:off x="730250" y="1169987"/>
            <a:ext cx="5616575"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5" name="Shape 15"/>
        <p:cNvGrpSpPr/>
        <p:nvPr/>
      </p:nvGrpSpPr>
      <p:grpSpPr>
        <a:xfrm>
          <a:off x="0" y="0"/>
          <a:ext cx="0" cy="0"/>
          <a:chOff x="0" y="0"/>
          <a:chExt cx="0" cy="0"/>
        </a:xfrm>
      </p:grpSpPr>
      <p:sp>
        <p:nvSpPr>
          <p:cNvPr id="16" name="Shape 16"/>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7" name="Shape 17"/>
          <p:cNvSpPr txBox="1"/>
          <p:nvPr>
            <p:ph idx="1" type="body"/>
          </p:nvPr>
        </p:nvSpPr>
        <p:spPr>
          <a:xfrm>
            <a:off x="838200" y="1825625"/>
            <a:ext cx="10515599"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8" name="Shape 18"/>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9" name="Shape 19"/>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0" name="Shape 20"/>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8" name="Shape 68"/>
        <p:cNvGrpSpPr/>
        <p:nvPr/>
      </p:nvGrpSpPr>
      <p:grpSpPr>
        <a:xfrm>
          <a:off x="0" y="0"/>
          <a:ext cx="0" cy="0"/>
          <a:chOff x="0" y="0"/>
          <a:chExt cx="0" cy="0"/>
        </a:xfrm>
      </p:grpSpPr>
      <p:sp>
        <p:nvSpPr>
          <p:cNvPr id="69" name="Shape 69"/>
          <p:cNvSpPr txBox="1"/>
          <p:nvPr>
            <p:ph type="title"/>
          </p:nvPr>
        </p:nvSpPr>
        <p:spPr>
          <a:xfrm>
            <a:off x="839787" y="457200"/>
            <a:ext cx="3932237" cy="1600199"/>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32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0" name="Shape 70"/>
          <p:cNvSpPr/>
          <p:nvPr>
            <p:ph idx="2" type="pic"/>
          </p:nvPr>
        </p:nvSpPr>
        <p:spPr>
          <a:xfrm>
            <a:off x="5183187" y="987425"/>
            <a:ext cx="6172199" cy="4873624"/>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32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28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24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9pPr>
          </a:lstStyle>
          <a:p/>
        </p:txBody>
      </p:sp>
      <p:sp>
        <p:nvSpPr>
          <p:cNvPr id="71" name="Shape 71"/>
          <p:cNvSpPr txBox="1"/>
          <p:nvPr>
            <p:ph idx="1" type="body"/>
          </p:nvPr>
        </p:nvSpPr>
        <p:spPr>
          <a:xfrm>
            <a:off x="839787" y="2057400"/>
            <a:ext cx="3932237" cy="3811588"/>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16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14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2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9pPr>
          </a:lstStyle>
          <a:p/>
        </p:txBody>
      </p:sp>
      <p:sp>
        <p:nvSpPr>
          <p:cNvPr id="72" name="Shape 72"/>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73" name="Shape 73"/>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74" name="Shape 74"/>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5" name="Shape 75"/>
        <p:cNvGrpSpPr/>
        <p:nvPr/>
      </p:nvGrpSpPr>
      <p:grpSpPr>
        <a:xfrm>
          <a:off x="0" y="0"/>
          <a:ext cx="0" cy="0"/>
          <a:chOff x="0" y="0"/>
          <a:chExt cx="0" cy="0"/>
        </a:xfrm>
      </p:grpSpPr>
      <p:sp>
        <p:nvSpPr>
          <p:cNvPr id="76" name="Shape 76"/>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7" name="Shape 77"/>
          <p:cNvSpPr txBox="1"/>
          <p:nvPr>
            <p:ph idx="1" type="body"/>
          </p:nvPr>
        </p:nvSpPr>
        <p:spPr>
          <a:xfrm rot="5400000">
            <a:off x="3920331" y="-1256505"/>
            <a:ext cx="4351338" cy="10515599"/>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78" name="Shape 78"/>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79" name="Shape 79"/>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80" name="Shape 80"/>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7133431" y="1956594"/>
            <a:ext cx="5811838" cy="2628899"/>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83" name="Shape 83"/>
          <p:cNvSpPr txBox="1"/>
          <p:nvPr>
            <p:ph idx="1" type="body"/>
          </p:nvPr>
        </p:nvSpPr>
        <p:spPr>
          <a:xfrm rot="5400000">
            <a:off x="1799431" y="-596105"/>
            <a:ext cx="5811838" cy="7734299"/>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84" name="Shape 84"/>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85" name="Shape 85"/>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86" name="Shape 86"/>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93" name="Shape 93"/>
        <p:cNvGrpSpPr/>
        <p:nvPr/>
      </p:nvGrpSpPr>
      <p:grpSpPr>
        <a:xfrm>
          <a:off x="0" y="0"/>
          <a:ext cx="0" cy="0"/>
          <a:chOff x="0" y="0"/>
          <a:chExt cx="0" cy="0"/>
        </a:xfrm>
      </p:grpSpPr>
      <p:sp>
        <p:nvSpPr>
          <p:cNvPr id="94" name="Shape 94"/>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95" name="Shape 95"/>
          <p:cNvSpPr txBox="1"/>
          <p:nvPr>
            <p:ph idx="1" type="body"/>
          </p:nvPr>
        </p:nvSpPr>
        <p:spPr>
          <a:xfrm>
            <a:off x="838200" y="1825625"/>
            <a:ext cx="10515599"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96" name="Shape 96"/>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97" name="Shape 97"/>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98" name="Shape 98"/>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0" i="0" lang="en-US" sz="12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9" name="Shape 99"/>
        <p:cNvGrpSpPr/>
        <p:nvPr/>
      </p:nvGrpSpPr>
      <p:grpSpPr>
        <a:xfrm>
          <a:off x="0" y="0"/>
          <a:ext cx="0" cy="0"/>
          <a:chOff x="0" y="0"/>
          <a:chExt cx="0" cy="0"/>
        </a:xfrm>
      </p:grpSpPr>
      <p:sp>
        <p:nvSpPr>
          <p:cNvPr id="100" name="Shape 100"/>
          <p:cNvSpPr txBox="1"/>
          <p:nvPr>
            <p:ph type="ctrTitle"/>
          </p:nvPr>
        </p:nvSpPr>
        <p:spPr>
          <a:xfrm>
            <a:off x="1524000" y="1122362"/>
            <a:ext cx="9144000" cy="2387600"/>
          </a:xfrm>
          <a:prstGeom prst="rect">
            <a:avLst/>
          </a:prstGeom>
          <a:noFill/>
          <a:ln>
            <a:noFill/>
          </a:ln>
        </p:spPr>
        <p:txBody>
          <a:bodyPr anchorCtr="0" anchor="b" bIns="91425" lIns="91425" rIns="91425" tIns="91425"/>
          <a:lstStyle>
            <a:lvl1pPr indent="0" lvl="0" marL="0" marR="0" rtl="0" algn="ctr">
              <a:lnSpc>
                <a:spcPct val="90000"/>
              </a:lnSpc>
              <a:spcBef>
                <a:spcPts val="0"/>
              </a:spcBef>
              <a:buClr>
                <a:schemeClr val="lt1"/>
              </a:buClr>
              <a:buFont typeface="Calibri"/>
              <a:buNone/>
              <a:defRPr b="0" i="0" sz="60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01" name="Shape 101"/>
          <p:cNvSpPr txBox="1"/>
          <p:nvPr>
            <p:ph idx="1" type="subTitle"/>
          </p:nvPr>
        </p:nvSpPr>
        <p:spPr>
          <a:xfrm>
            <a:off x="1524000" y="3602037"/>
            <a:ext cx="9144000" cy="1655761"/>
          </a:xfrm>
          <a:prstGeom prst="rect">
            <a:avLst/>
          </a:prstGeom>
          <a:noFill/>
          <a:ln>
            <a:noFill/>
          </a:ln>
        </p:spPr>
        <p:txBody>
          <a:bodyPr anchorCtr="0" anchor="t" bIns="91425" lIns="91425" rIns="91425" tIns="91425"/>
          <a:lstStyle>
            <a:lvl1pPr indent="0" lvl="0" marL="0" marR="0" rtl="0" algn="ctr">
              <a:lnSpc>
                <a:spcPct val="90000"/>
              </a:lnSpc>
              <a:spcBef>
                <a:spcPts val="1000"/>
              </a:spcBef>
              <a:buClr>
                <a:schemeClr val="lt1"/>
              </a:buClr>
              <a:buFont typeface="Arial"/>
              <a:buNone/>
              <a:defRPr b="0" i="0" sz="2400" u="none" cap="none" strike="noStrike">
                <a:solidFill>
                  <a:schemeClr val="lt1"/>
                </a:solidFill>
                <a:latin typeface="Calibri"/>
                <a:ea typeface="Calibri"/>
                <a:cs typeface="Calibri"/>
                <a:sym typeface="Calibri"/>
              </a:defRPr>
            </a:lvl1pPr>
            <a:lvl2pPr indent="0" lvl="1" marL="457200" marR="0" rtl="0" algn="ctr">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2pPr>
            <a:lvl3pPr indent="0" lvl="2" marL="914400" marR="0" rtl="0" algn="ctr">
              <a:lnSpc>
                <a:spcPct val="90000"/>
              </a:lnSpc>
              <a:spcBef>
                <a:spcPts val="500"/>
              </a:spcBef>
              <a:buClr>
                <a:schemeClr val="lt1"/>
              </a:buClr>
              <a:buFont typeface="Arial"/>
              <a:buNone/>
              <a:defRPr b="0" i="0" sz="1800" u="none" cap="none" strike="noStrike">
                <a:solidFill>
                  <a:schemeClr val="lt1"/>
                </a:solidFill>
                <a:latin typeface="Calibri"/>
                <a:ea typeface="Calibri"/>
                <a:cs typeface="Calibri"/>
                <a:sym typeface="Calibri"/>
              </a:defRPr>
            </a:lvl3pPr>
            <a:lvl4pPr indent="0" lvl="3" marL="13716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4pPr>
            <a:lvl5pPr indent="0" lvl="4" marL="18288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5pPr>
            <a:lvl6pPr indent="0" lvl="5" marL="22860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6pPr>
            <a:lvl7pPr indent="0" lvl="6" marL="27432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7pPr>
            <a:lvl8pPr indent="0" lvl="7" marL="32004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8pPr>
            <a:lvl9pPr indent="0" lvl="8" marL="36576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9pPr>
          </a:lstStyle>
          <a:p/>
        </p:txBody>
      </p:sp>
      <p:sp>
        <p:nvSpPr>
          <p:cNvPr id="102" name="Shape 102"/>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03" name="Shape 103"/>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04" name="Shape 104"/>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0" i="0" lang="en-US" sz="12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05" name="Shape 105"/>
        <p:cNvGrpSpPr/>
        <p:nvPr/>
      </p:nvGrpSpPr>
      <p:grpSpPr>
        <a:xfrm>
          <a:off x="0" y="0"/>
          <a:ext cx="0" cy="0"/>
          <a:chOff x="0" y="0"/>
          <a:chExt cx="0" cy="0"/>
        </a:xfrm>
      </p:grpSpPr>
      <p:sp>
        <p:nvSpPr>
          <p:cNvPr id="106" name="Shape 106"/>
          <p:cNvSpPr txBox="1"/>
          <p:nvPr>
            <p:ph type="title"/>
          </p:nvPr>
        </p:nvSpPr>
        <p:spPr>
          <a:xfrm>
            <a:off x="831850" y="1709738"/>
            <a:ext cx="10515599" cy="2852737"/>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60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07" name="Shape 107"/>
          <p:cNvSpPr txBox="1"/>
          <p:nvPr>
            <p:ph idx="1" type="body"/>
          </p:nvPr>
        </p:nvSpPr>
        <p:spPr>
          <a:xfrm>
            <a:off x="831850" y="4589462"/>
            <a:ext cx="10515599" cy="1500187"/>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9pPr>
          </a:lstStyle>
          <a:p/>
        </p:txBody>
      </p:sp>
      <p:sp>
        <p:nvSpPr>
          <p:cNvPr id="108" name="Shape 108"/>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09" name="Shape 109"/>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10" name="Shape 110"/>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0" i="0" lang="en-US" sz="12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1" name="Shape 111"/>
        <p:cNvGrpSpPr/>
        <p:nvPr/>
      </p:nvGrpSpPr>
      <p:grpSpPr>
        <a:xfrm>
          <a:off x="0" y="0"/>
          <a:ext cx="0" cy="0"/>
          <a:chOff x="0" y="0"/>
          <a:chExt cx="0" cy="0"/>
        </a:xfrm>
      </p:grpSpPr>
      <p:sp>
        <p:nvSpPr>
          <p:cNvPr id="112" name="Shape 112"/>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13" name="Shape 113"/>
          <p:cNvSpPr txBox="1"/>
          <p:nvPr>
            <p:ph idx="1" type="body"/>
          </p:nvPr>
        </p:nvSpPr>
        <p:spPr>
          <a:xfrm>
            <a:off x="838200" y="1825625"/>
            <a:ext cx="5181600"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14" name="Shape 114"/>
          <p:cNvSpPr txBox="1"/>
          <p:nvPr>
            <p:ph idx="2" type="body"/>
          </p:nvPr>
        </p:nvSpPr>
        <p:spPr>
          <a:xfrm>
            <a:off x="6172200" y="1825625"/>
            <a:ext cx="5181600"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15" name="Shape 115"/>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16" name="Shape 116"/>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17" name="Shape 117"/>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0" i="0" lang="en-US" sz="12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8" name="Shape 118"/>
        <p:cNvGrpSpPr/>
        <p:nvPr/>
      </p:nvGrpSpPr>
      <p:grpSpPr>
        <a:xfrm>
          <a:off x="0" y="0"/>
          <a:ext cx="0" cy="0"/>
          <a:chOff x="0" y="0"/>
          <a:chExt cx="0" cy="0"/>
        </a:xfrm>
      </p:grpSpPr>
      <p:sp>
        <p:nvSpPr>
          <p:cNvPr id="119" name="Shape 119"/>
          <p:cNvSpPr txBox="1"/>
          <p:nvPr>
            <p:ph type="title"/>
          </p:nvPr>
        </p:nvSpPr>
        <p:spPr>
          <a:xfrm>
            <a:off x="839787"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20" name="Shape 120"/>
          <p:cNvSpPr txBox="1"/>
          <p:nvPr>
            <p:ph idx="1" type="body"/>
          </p:nvPr>
        </p:nvSpPr>
        <p:spPr>
          <a:xfrm>
            <a:off x="839787" y="1681163"/>
            <a:ext cx="5157787" cy="823912"/>
          </a:xfrm>
          <a:prstGeom prst="rect">
            <a:avLst/>
          </a:prstGeom>
          <a:noFill/>
          <a:ln>
            <a:noFill/>
          </a:ln>
        </p:spPr>
        <p:txBody>
          <a:bodyPr anchorCtr="0" anchor="b" bIns="91425" lIns="91425" rIns="91425" tIns="91425"/>
          <a:lstStyle>
            <a:lvl1pPr indent="0" lvl="0" marL="0" marR="0" rtl="0" algn="l">
              <a:lnSpc>
                <a:spcPct val="90000"/>
              </a:lnSpc>
              <a:spcBef>
                <a:spcPts val="1000"/>
              </a:spcBef>
              <a:buClr>
                <a:schemeClr val="lt1"/>
              </a:buClr>
              <a:buFont typeface="Arial"/>
              <a:buNone/>
              <a:defRPr b="1"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1"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1"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9pPr>
          </a:lstStyle>
          <a:p/>
        </p:txBody>
      </p:sp>
      <p:sp>
        <p:nvSpPr>
          <p:cNvPr id="121" name="Shape 121"/>
          <p:cNvSpPr txBox="1"/>
          <p:nvPr>
            <p:ph idx="2" type="body"/>
          </p:nvPr>
        </p:nvSpPr>
        <p:spPr>
          <a:xfrm>
            <a:off x="839787" y="2505075"/>
            <a:ext cx="5157787" cy="368458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22" name="Shape 122"/>
          <p:cNvSpPr txBox="1"/>
          <p:nvPr>
            <p:ph idx="3" type="body"/>
          </p:nvPr>
        </p:nvSpPr>
        <p:spPr>
          <a:xfrm>
            <a:off x="6172200" y="1681163"/>
            <a:ext cx="5183187" cy="823912"/>
          </a:xfrm>
          <a:prstGeom prst="rect">
            <a:avLst/>
          </a:prstGeom>
          <a:noFill/>
          <a:ln>
            <a:noFill/>
          </a:ln>
        </p:spPr>
        <p:txBody>
          <a:bodyPr anchorCtr="0" anchor="b" bIns="91425" lIns="91425" rIns="91425" tIns="91425"/>
          <a:lstStyle>
            <a:lvl1pPr indent="0" lvl="0" marL="0" marR="0" rtl="0" algn="l">
              <a:lnSpc>
                <a:spcPct val="90000"/>
              </a:lnSpc>
              <a:spcBef>
                <a:spcPts val="1000"/>
              </a:spcBef>
              <a:buClr>
                <a:schemeClr val="lt1"/>
              </a:buClr>
              <a:buFont typeface="Arial"/>
              <a:buNone/>
              <a:defRPr b="1"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1"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1"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9pPr>
          </a:lstStyle>
          <a:p/>
        </p:txBody>
      </p:sp>
      <p:sp>
        <p:nvSpPr>
          <p:cNvPr id="123" name="Shape 123"/>
          <p:cNvSpPr txBox="1"/>
          <p:nvPr>
            <p:ph idx="4" type="body"/>
          </p:nvPr>
        </p:nvSpPr>
        <p:spPr>
          <a:xfrm>
            <a:off x="6172200" y="2505075"/>
            <a:ext cx="5183187" cy="368458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24" name="Shape 124"/>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25" name="Shape 125"/>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26" name="Shape 126"/>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0" i="0" lang="en-US" sz="12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27" name="Shape 127"/>
        <p:cNvGrpSpPr/>
        <p:nvPr/>
      </p:nvGrpSpPr>
      <p:grpSpPr>
        <a:xfrm>
          <a:off x="0" y="0"/>
          <a:ext cx="0" cy="0"/>
          <a:chOff x="0" y="0"/>
          <a:chExt cx="0" cy="0"/>
        </a:xfrm>
      </p:grpSpPr>
      <p:sp>
        <p:nvSpPr>
          <p:cNvPr id="128" name="Shape 128"/>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29" name="Shape 129"/>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30" name="Shape 130"/>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31" name="Shape 131"/>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0" i="0" lang="en-US" sz="12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32" name="Shape 132"/>
        <p:cNvGrpSpPr/>
        <p:nvPr/>
      </p:nvGrpSpPr>
      <p:grpSpPr>
        <a:xfrm>
          <a:off x="0" y="0"/>
          <a:ext cx="0" cy="0"/>
          <a:chOff x="0" y="0"/>
          <a:chExt cx="0" cy="0"/>
        </a:xfrm>
      </p:grpSpPr>
      <p:sp>
        <p:nvSpPr>
          <p:cNvPr id="133" name="Shape 133"/>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34" name="Shape 134"/>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35" name="Shape 135"/>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0" i="0" lang="en-US" sz="12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1" name="Shape 21"/>
        <p:cNvGrpSpPr/>
        <p:nvPr/>
      </p:nvGrpSpPr>
      <p:grpSpPr>
        <a:xfrm>
          <a:off x="0" y="0"/>
          <a:ext cx="0" cy="0"/>
          <a:chOff x="0" y="0"/>
          <a:chExt cx="0" cy="0"/>
        </a:xfrm>
      </p:grpSpPr>
      <p:sp>
        <p:nvSpPr>
          <p:cNvPr id="22" name="Shape 22"/>
          <p:cNvSpPr txBox="1"/>
          <p:nvPr>
            <p:ph type="ctrTitle"/>
          </p:nvPr>
        </p:nvSpPr>
        <p:spPr>
          <a:xfrm>
            <a:off x="1524000" y="1122362"/>
            <a:ext cx="9144000" cy="2387600"/>
          </a:xfrm>
          <a:prstGeom prst="rect">
            <a:avLst/>
          </a:prstGeom>
          <a:noFill/>
          <a:ln>
            <a:noFill/>
          </a:ln>
        </p:spPr>
        <p:txBody>
          <a:bodyPr anchorCtr="0" anchor="b" bIns="91425" lIns="91425" rIns="91425" tIns="91425"/>
          <a:lstStyle>
            <a:lvl1pPr indent="0" lvl="0" marL="0" marR="0" rtl="0" algn="ctr">
              <a:lnSpc>
                <a:spcPct val="90000"/>
              </a:lnSpc>
              <a:spcBef>
                <a:spcPts val="0"/>
              </a:spcBef>
              <a:buClr>
                <a:schemeClr val="lt1"/>
              </a:buClr>
              <a:buFont typeface="Calibri"/>
              <a:buNone/>
              <a:defRPr b="0" i="0" sz="60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3" name="Shape 23"/>
          <p:cNvSpPr txBox="1"/>
          <p:nvPr>
            <p:ph idx="1" type="subTitle"/>
          </p:nvPr>
        </p:nvSpPr>
        <p:spPr>
          <a:xfrm>
            <a:off x="1524000" y="3602037"/>
            <a:ext cx="9144000" cy="1655761"/>
          </a:xfrm>
          <a:prstGeom prst="rect">
            <a:avLst/>
          </a:prstGeom>
          <a:noFill/>
          <a:ln>
            <a:noFill/>
          </a:ln>
        </p:spPr>
        <p:txBody>
          <a:bodyPr anchorCtr="0" anchor="t" bIns="91425" lIns="91425" rIns="91425" tIns="91425"/>
          <a:lstStyle>
            <a:lvl1pPr indent="0" lvl="0" marL="0" marR="0" rtl="0" algn="ctr">
              <a:lnSpc>
                <a:spcPct val="90000"/>
              </a:lnSpc>
              <a:spcBef>
                <a:spcPts val="1000"/>
              </a:spcBef>
              <a:buClr>
                <a:schemeClr val="lt1"/>
              </a:buClr>
              <a:buFont typeface="Arial"/>
              <a:buNone/>
              <a:defRPr b="0" i="0" sz="2400" u="none" cap="none" strike="noStrike">
                <a:solidFill>
                  <a:schemeClr val="lt1"/>
                </a:solidFill>
                <a:latin typeface="Calibri"/>
                <a:ea typeface="Calibri"/>
                <a:cs typeface="Calibri"/>
                <a:sym typeface="Calibri"/>
              </a:defRPr>
            </a:lvl1pPr>
            <a:lvl2pPr indent="0" lvl="1" marL="457200" marR="0" rtl="0" algn="ctr">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2pPr>
            <a:lvl3pPr indent="0" lvl="2" marL="914400" marR="0" rtl="0" algn="ctr">
              <a:lnSpc>
                <a:spcPct val="90000"/>
              </a:lnSpc>
              <a:spcBef>
                <a:spcPts val="500"/>
              </a:spcBef>
              <a:buClr>
                <a:schemeClr val="lt1"/>
              </a:buClr>
              <a:buFont typeface="Arial"/>
              <a:buNone/>
              <a:defRPr b="0" i="0" sz="1800" u="none" cap="none" strike="noStrike">
                <a:solidFill>
                  <a:schemeClr val="lt1"/>
                </a:solidFill>
                <a:latin typeface="Calibri"/>
                <a:ea typeface="Calibri"/>
                <a:cs typeface="Calibri"/>
                <a:sym typeface="Calibri"/>
              </a:defRPr>
            </a:lvl3pPr>
            <a:lvl4pPr indent="0" lvl="3" marL="13716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4pPr>
            <a:lvl5pPr indent="0" lvl="4" marL="18288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5pPr>
            <a:lvl6pPr indent="0" lvl="5" marL="22860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6pPr>
            <a:lvl7pPr indent="0" lvl="6" marL="27432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7pPr>
            <a:lvl8pPr indent="0" lvl="7" marL="32004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8pPr>
            <a:lvl9pPr indent="0" lvl="8" marL="36576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9pPr>
          </a:lstStyle>
          <a:p/>
        </p:txBody>
      </p:sp>
      <p:sp>
        <p:nvSpPr>
          <p:cNvPr id="24" name="Shape 24"/>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5" name="Shape 25"/>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6" name="Shape 26"/>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136" name="Shape 136"/>
        <p:cNvGrpSpPr/>
        <p:nvPr/>
      </p:nvGrpSpPr>
      <p:grpSpPr>
        <a:xfrm>
          <a:off x="0" y="0"/>
          <a:ext cx="0" cy="0"/>
          <a:chOff x="0" y="0"/>
          <a:chExt cx="0" cy="0"/>
        </a:xfrm>
      </p:grpSpPr>
      <p:sp>
        <p:nvSpPr>
          <p:cNvPr id="137" name="Shape 137"/>
          <p:cNvSpPr txBox="1"/>
          <p:nvPr>
            <p:ph type="title"/>
          </p:nvPr>
        </p:nvSpPr>
        <p:spPr>
          <a:xfrm>
            <a:off x="839787" y="457200"/>
            <a:ext cx="3932237" cy="1600199"/>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32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38" name="Shape 138"/>
          <p:cNvSpPr txBox="1"/>
          <p:nvPr>
            <p:ph idx="1" type="body"/>
          </p:nvPr>
        </p:nvSpPr>
        <p:spPr>
          <a:xfrm>
            <a:off x="5183187" y="987425"/>
            <a:ext cx="6172199" cy="4873624"/>
          </a:xfrm>
          <a:prstGeom prst="rect">
            <a:avLst/>
          </a:prstGeom>
          <a:noFill/>
          <a:ln>
            <a:noFill/>
          </a:ln>
        </p:spPr>
        <p:txBody>
          <a:bodyPr anchorCtr="0" anchor="t" bIns="91425" lIns="91425" rIns="91425" tIns="91425"/>
          <a:lstStyle>
            <a:lvl1pPr indent="-25400" lvl="0" marL="228600" marR="0" rtl="0" algn="l">
              <a:lnSpc>
                <a:spcPct val="90000"/>
              </a:lnSpc>
              <a:spcBef>
                <a:spcPts val="1000"/>
              </a:spcBef>
              <a:buClr>
                <a:schemeClr val="lt1"/>
              </a:buClr>
              <a:buSzPct val="100000"/>
              <a:buFont typeface="Arial"/>
              <a:buChar char="•"/>
              <a:defRPr b="0" i="0" sz="3200" u="none" cap="none" strike="noStrike">
                <a:solidFill>
                  <a:schemeClr val="lt1"/>
                </a:solidFill>
                <a:latin typeface="Calibri"/>
                <a:ea typeface="Calibri"/>
                <a:cs typeface="Calibri"/>
                <a:sym typeface="Calibri"/>
              </a:defRPr>
            </a:lvl1pPr>
            <a:lvl2pPr indent="-50800" lvl="1" marL="685800" marR="0" rtl="0" algn="l">
              <a:lnSpc>
                <a:spcPct val="90000"/>
              </a:lnSpc>
              <a:spcBef>
                <a:spcPts val="5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2pPr>
            <a:lvl3pPr indent="-76200" lvl="2" marL="11430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3pPr>
            <a:lvl4pPr indent="-101600" lvl="3" marL="16002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4pPr>
            <a:lvl5pPr indent="-101600" lvl="4" marL="20574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5pPr>
            <a:lvl6pPr indent="-101600" lvl="5" marL="25146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6pPr>
            <a:lvl7pPr indent="-101600" lvl="6" marL="29718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7pPr>
            <a:lvl8pPr indent="-101600" lvl="7" marL="3429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8pPr>
            <a:lvl9pPr indent="-101600" lvl="8" marL="38862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9pPr>
          </a:lstStyle>
          <a:p/>
        </p:txBody>
      </p:sp>
      <p:sp>
        <p:nvSpPr>
          <p:cNvPr id="139" name="Shape 139"/>
          <p:cNvSpPr txBox="1"/>
          <p:nvPr>
            <p:ph idx="2" type="body"/>
          </p:nvPr>
        </p:nvSpPr>
        <p:spPr>
          <a:xfrm>
            <a:off x="839787" y="2057400"/>
            <a:ext cx="3932237" cy="3811588"/>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16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14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2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9pPr>
          </a:lstStyle>
          <a:p/>
        </p:txBody>
      </p:sp>
      <p:sp>
        <p:nvSpPr>
          <p:cNvPr id="140" name="Shape 140"/>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41" name="Shape 141"/>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42" name="Shape 142"/>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0" i="0" lang="en-US" sz="12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143" name="Shape 143"/>
        <p:cNvGrpSpPr/>
        <p:nvPr/>
      </p:nvGrpSpPr>
      <p:grpSpPr>
        <a:xfrm>
          <a:off x="0" y="0"/>
          <a:ext cx="0" cy="0"/>
          <a:chOff x="0" y="0"/>
          <a:chExt cx="0" cy="0"/>
        </a:xfrm>
      </p:grpSpPr>
      <p:sp>
        <p:nvSpPr>
          <p:cNvPr id="144" name="Shape 144"/>
          <p:cNvSpPr txBox="1"/>
          <p:nvPr>
            <p:ph type="title"/>
          </p:nvPr>
        </p:nvSpPr>
        <p:spPr>
          <a:xfrm>
            <a:off x="839787" y="457200"/>
            <a:ext cx="3932237" cy="1600199"/>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32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45" name="Shape 145"/>
          <p:cNvSpPr/>
          <p:nvPr>
            <p:ph idx="2" type="pic"/>
          </p:nvPr>
        </p:nvSpPr>
        <p:spPr>
          <a:xfrm>
            <a:off x="5183187" y="987425"/>
            <a:ext cx="6172199" cy="4873624"/>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32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28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24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9pPr>
          </a:lstStyle>
          <a:p/>
        </p:txBody>
      </p:sp>
      <p:sp>
        <p:nvSpPr>
          <p:cNvPr id="146" name="Shape 146"/>
          <p:cNvSpPr txBox="1"/>
          <p:nvPr>
            <p:ph idx="1" type="body"/>
          </p:nvPr>
        </p:nvSpPr>
        <p:spPr>
          <a:xfrm>
            <a:off x="839787" y="2057400"/>
            <a:ext cx="3932237" cy="3811588"/>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16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14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2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9pPr>
          </a:lstStyle>
          <a:p/>
        </p:txBody>
      </p:sp>
      <p:sp>
        <p:nvSpPr>
          <p:cNvPr id="147" name="Shape 147"/>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48" name="Shape 148"/>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49" name="Shape 149"/>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0" i="0" lang="en-US" sz="12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150" name="Shape 150"/>
        <p:cNvGrpSpPr/>
        <p:nvPr/>
      </p:nvGrpSpPr>
      <p:grpSpPr>
        <a:xfrm>
          <a:off x="0" y="0"/>
          <a:ext cx="0" cy="0"/>
          <a:chOff x="0" y="0"/>
          <a:chExt cx="0" cy="0"/>
        </a:xfrm>
      </p:grpSpPr>
      <p:sp>
        <p:nvSpPr>
          <p:cNvPr id="151" name="Shape 151"/>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52" name="Shape 152"/>
          <p:cNvSpPr txBox="1"/>
          <p:nvPr>
            <p:ph idx="1" type="body"/>
          </p:nvPr>
        </p:nvSpPr>
        <p:spPr>
          <a:xfrm rot="5400000">
            <a:off x="3920331" y="-1256505"/>
            <a:ext cx="4351338" cy="10515599"/>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53" name="Shape 153"/>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54" name="Shape 154"/>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55" name="Shape 155"/>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0" i="0" lang="en-US" sz="12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156" name="Shape 156"/>
        <p:cNvGrpSpPr/>
        <p:nvPr/>
      </p:nvGrpSpPr>
      <p:grpSpPr>
        <a:xfrm>
          <a:off x="0" y="0"/>
          <a:ext cx="0" cy="0"/>
          <a:chOff x="0" y="0"/>
          <a:chExt cx="0" cy="0"/>
        </a:xfrm>
      </p:grpSpPr>
      <p:sp>
        <p:nvSpPr>
          <p:cNvPr id="157" name="Shape 157"/>
          <p:cNvSpPr txBox="1"/>
          <p:nvPr>
            <p:ph type="title"/>
          </p:nvPr>
        </p:nvSpPr>
        <p:spPr>
          <a:xfrm rot="5400000">
            <a:off x="7133431" y="1956594"/>
            <a:ext cx="5811838" cy="2628899"/>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58" name="Shape 158"/>
          <p:cNvSpPr txBox="1"/>
          <p:nvPr>
            <p:ph idx="1" type="body"/>
          </p:nvPr>
        </p:nvSpPr>
        <p:spPr>
          <a:xfrm rot="5400000">
            <a:off x="1799431" y="-596105"/>
            <a:ext cx="5811838" cy="7734299"/>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59" name="Shape 159"/>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60" name="Shape 160"/>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61" name="Shape 161"/>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0" i="0" lang="en-US" sz="12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62" name="Shape 162"/>
        <p:cNvGrpSpPr/>
        <p:nvPr/>
      </p:nvGrpSpPr>
      <p:grpSpPr>
        <a:xfrm>
          <a:off x="0" y="0"/>
          <a:ext cx="0" cy="0"/>
          <a:chOff x="0" y="0"/>
          <a:chExt cx="0" cy="0"/>
        </a:xfrm>
      </p:grpSpPr>
      <p:sp>
        <p:nvSpPr>
          <p:cNvPr id="163" name="Shape 163"/>
          <p:cNvSpPr txBox="1"/>
          <p:nvPr>
            <p:ph type="title"/>
          </p:nvPr>
        </p:nvSpPr>
        <p:spPr>
          <a:xfrm>
            <a:off x="609600" y="274637"/>
            <a:ext cx="10972799" cy="1143200"/>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64" name="Shape 164"/>
          <p:cNvSpPr txBox="1"/>
          <p:nvPr>
            <p:ph idx="1" type="body"/>
          </p:nvPr>
        </p:nvSpPr>
        <p:spPr>
          <a:xfrm>
            <a:off x="609600" y="1600200"/>
            <a:ext cx="10972799" cy="4967599"/>
          </a:xfrm>
          <a:prstGeom prst="rect">
            <a:avLst/>
          </a:prstGeom>
          <a:noFill/>
          <a:ln>
            <a:noFill/>
          </a:ln>
        </p:spPr>
        <p:txBody>
          <a:bodyPr anchorCtr="0" anchor="t" bIns="91425" lIns="91425" rIns="91425" tIns="91425"/>
          <a:lstStyle>
            <a:lvl1pPr indent="-50800" lvl="0" marL="228600" marR="0" rtl="0" algn="l">
              <a:lnSpc>
                <a:spcPct val="90000"/>
              </a:lnSpc>
              <a:spcBef>
                <a:spcPts val="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165" name="Shape 165"/>
        <p:cNvGrpSpPr/>
        <p:nvPr/>
      </p:nvGrpSpPr>
      <p:grpSpPr>
        <a:xfrm>
          <a:off x="0" y="0"/>
          <a:ext cx="0" cy="0"/>
          <a:chOff x="0" y="0"/>
          <a:chExt cx="0" cy="0"/>
        </a:xfrm>
      </p:grpSpPr>
      <p:sp>
        <p:nvSpPr>
          <p:cNvPr id="166" name="Shape 166"/>
          <p:cNvSpPr txBox="1"/>
          <p:nvPr>
            <p:ph idx="1" type="body"/>
          </p:nvPr>
        </p:nvSpPr>
        <p:spPr>
          <a:xfrm>
            <a:off x="609600" y="5875078"/>
            <a:ext cx="10972799" cy="692700"/>
          </a:xfrm>
          <a:prstGeom prst="rect">
            <a:avLst/>
          </a:prstGeom>
          <a:noFill/>
          <a:ln>
            <a:noFill/>
          </a:ln>
        </p:spPr>
        <p:txBody>
          <a:bodyPr anchorCtr="0" anchor="t" bIns="91425" lIns="91425" rIns="91425" tIns="91425"/>
          <a:lstStyle>
            <a:lvl1pPr indent="-114300" lvl="0" marL="228600" marR="0" rtl="0" algn="ctr">
              <a:lnSpc>
                <a:spcPct val="100000"/>
              </a:lnSpc>
              <a:spcBef>
                <a:spcPts val="0"/>
              </a:spcBef>
              <a:spcAft>
                <a:spcPts val="0"/>
              </a:spcAft>
              <a:buClr>
                <a:schemeClr val="lt1"/>
              </a:buClr>
              <a:buSzPct val="100000"/>
              <a:buFont typeface="Arial"/>
              <a:buChar char="●"/>
              <a:defRPr b="0" i="0" sz="1800" u="none" cap="none" strike="noStrike">
                <a:solidFill>
                  <a:schemeClr val="lt1"/>
                </a:solidFill>
                <a:latin typeface="Calibri"/>
                <a:ea typeface="Calibri"/>
                <a:cs typeface="Calibri"/>
                <a:sym typeface="Calibri"/>
              </a:defRPr>
            </a:lvl1pPr>
            <a:lvl2pPr indent="-114300" lvl="1" marL="685800" marR="0" rtl="0" algn="ctr">
              <a:lnSpc>
                <a:spcPct val="100000"/>
              </a:lnSpc>
              <a:spcBef>
                <a:spcPts val="0"/>
              </a:spcBef>
              <a:spcAft>
                <a:spcPts val="0"/>
              </a:spcAft>
              <a:buClr>
                <a:schemeClr val="lt1"/>
              </a:buClr>
              <a:buSzPct val="100000"/>
              <a:buFont typeface="Courier New"/>
              <a:buChar char="o"/>
              <a:defRPr b="0" i="0" sz="1800" u="none" cap="none" strike="noStrike">
                <a:solidFill>
                  <a:schemeClr val="lt1"/>
                </a:solidFill>
                <a:latin typeface="Calibri"/>
                <a:ea typeface="Calibri"/>
                <a:cs typeface="Calibri"/>
                <a:sym typeface="Calibri"/>
              </a:defRPr>
            </a:lvl2pPr>
            <a:lvl3pPr indent="-114300" lvl="2" marL="1143000" marR="0" rtl="0" algn="ctr">
              <a:lnSpc>
                <a:spcPct val="100000"/>
              </a:lnSpc>
              <a:spcBef>
                <a:spcPts val="0"/>
              </a:spcBef>
              <a:spcAft>
                <a:spcPts val="0"/>
              </a:spcAft>
              <a:buClr>
                <a:schemeClr val="lt1"/>
              </a:buClr>
              <a:buSzPct val="100000"/>
              <a:buFont typeface="Noto Sans Symbols"/>
              <a:buChar char="▪"/>
              <a:defRPr b="0" i="0" sz="1800" u="none" cap="none" strike="noStrike">
                <a:solidFill>
                  <a:schemeClr val="lt1"/>
                </a:solidFill>
                <a:latin typeface="Calibri"/>
                <a:ea typeface="Calibri"/>
                <a:cs typeface="Calibri"/>
                <a:sym typeface="Calibri"/>
              </a:defRPr>
            </a:lvl3pPr>
            <a:lvl4pPr indent="-114300" lvl="3" marL="1600200" marR="0" rtl="0" algn="ctr">
              <a:lnSpc>
                <a:spcPct val="100000"/>
              </a:lnSpc>
              <a:spcBef>
                <a:spcPts val="0"/>
              </a:spcBef>
              <a:spcAft>
                <a:spcPts val="0"/>
              </a:spcAft>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ctr">
              <a:lnSpc>
                <a:spcPct val="100000"/>
              </a:lnSpc>
              <a:spcBef>
                <a:spcPts val="0"/>
              </a:spcBef>
              <a:spcAft>
                <a:spcPts val="0"/>
              </a:spcAft>
              <a:buClr>
                <a:schemeClr val="lt1"/>
              </a:buClr>
              <a:buSzPct val="100000"/>
              <a:buFont typeface="Courier New"/>
              <a:buChar char="o"/>
              <a:defRPr b="0" i="0" sz="1800" u="none" cap="none" strike="noStrike">
                <a:solidFill>
                  <a:schemeClr val="lt1"/>
                </a:solidFill>
                <a:latin typeface="Calibri"/>
                <a:ea typeface="Calibri"/>
                <a:cs typeface="Calibri"/>
                <a:sym typeface="Calibri"/>
              </a:defRPr>
            </a:lvl5pPr>
            <a:lvl6pPr indent="-114300" lvl="5" marL="2514600" marR="0" rtl="0" algn="ctr">
              <a:lnSpc>
                <a:spcPct val="100000"/>
              </a:lnSpc>
              <a:spcBef>
                <a:spcPts val="0"/>
              </a:spcBef>
              <a:spcAft>
                <a:spcPts val="0"/>
              </a:spcAft>
              <a:buClr>
                <a:schemeClr val="lt1"/>
              </a:buClr>
              <a:buSzPct val="100000"/>
              <a:buFont typeface="Noto Sans Symbols"/>
              <a:buChar char="▪"/>
              <a:defRPr b="0" i="0" sz="1800" u="none" cap="none" strike="noStrike">
                <a:solidFill>
                  <a:schemeClr val="lt1"/>
                </a:solidFill>
                <a:latin typeface="Calibri"/>
                <a:ea typeface="Calibri"/>
                <a:cs typeface="Calibri"/>
                <a:sym typeface="Calibri"/>
              </a:defRPr>
            </a:lvl6pPr>
            <a:lvl7pPr indent="-114300" lvl="6" marL="2971800" marR="0" rtl="0" algn="ctr">
              <a:lnSpc>
                <a:spcPct val="100000"/>
              </a:lnSpc>
              <a:spcBef>
                <a:spcPts val="0"/>
              </a:spcBef>
              <a:spcAft>
                <a:spcPts val="0"/>
              </a:spcAft>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ctr">
              <a:lnSpc>
                <a:spcPct val="100000"/>
              </a:lnSpc>
              <a:spcBef>
                <a:spcPts val="0"/>
              </a:spcBef>
              <a:spcAft>
                <a:spcPts val="0"/>
              </a:spcAft>
              <a:buClr>
                <a:schemeClr val="lt1"/>
              </a:buClr>
              <a:buSzPct val="100000"/>
              <a:buFont typeface="Courier New"/>
              <a:buChar char="o"/>
              <a:defRPr b="0" i="0" sz="1800" u="none" cap="none" strike="noStrike">
                <a:solidFill>
                  <a:schemeClr val="lt1"/>
                </a:solidFill>
                <a:latin typeface="Calibri"/>
                <a:ea typeface="Calibri"/>
                <a:cs typeface="Calibri"/>
                <a:sym typeface="Calibri"/>
              </a:defRPr>
            </a:lvl8pPr>
            <a:lvl9pPr indent="-114300" lvl="8" marL="3886200" marR="0" rtl="0" algn="ctr">
              <a:lnSpc>
                <a:spcPct val="100000"/>
              </a:lnSpc>
              <a:spcBef>
                <a:spcPts val="0"/>
              </a:spcBef>
              <a:spcAft>
                <a:spcPts val="0"/>
              </a:spcAft>
              <a:buClr>
                <a:schemeClr val="lt1"/>
              </a:buClr>
              <a:buSzPct val="100000"/>
              <a:buFont typeface="Noto Sans Symbols"/>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73" name="Shape 173"/>
        <p:cNvGrpSpPr/>
        <p:nvPr/>
      </p:nvGrpSpPr>
      <p:grpSpPr>
        <a:xfrm>
          <a:off x="0" y="0"/>
          <a:ext cx="0" cy="0"/>
          <a:chOff x="0" y="0"/>
          <a:chExt cx="0" cy="0"/>
        </a:xfrm>
      </p:grpSpPr>
      <p:sp>
        <p:nvSpPr>
          <p:cNvPr id="174" name="Shape 174"/>
          <p:cNvSpPr txBox="1"/>
          <p:nvPr>
            <p:ph type="ctrTitle"/>
          </p:nvPr>
        </p:nvSpPr>
        <p:spPr>
          <a:xfrm>
            <a:off x="1524000" y="1122362"/>
            <a:ext cx="9144000" cy="2387700"/>
          </a:xfrm>
          <a:prstGeom prst="rect">
            <a:avLst/>
          </a:prstGeom>
          <a:noFill/>
          <a:ln>
            <a:noFill/>
          </a:ln>
        </p:spPr>
        <p:txBody>
          <a:bodyPr anchorCtr="0" anchor="b" bIns="91425" lIns="91425" rIns="91425" tIns="91425"/>
          <a:lstStyle>
            <a:lvl1pPr indent="0" lvl="0" marL="0" marR="0" rtl="0" algn="ctr">
              <a:lnSpc>
                <a:spcPct val="90000"/>
              </a:lnSpc>
              <a:spcBef>
                <a:spcPts val="0"/>
              </a:spcBef>
              <a:buClr>
                <a:schemeClr val="lt1"/>
              </a:buClr>
              <a:buFont typeface="Calibri"/>
              <a:buNone/>
              <a:defRPr b="0" i="0" sz="60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175" name="Shape 175"/>
          <p:cNvSpPr txBox="1"/>
          <p:nvPr>
            <p:ph idx="1" type="subTitle"/>
          </p:nvPr>
        </p:nvSpPr>
        <p:spPr>
          <a:xfrm>
            <a:off x="1524000" y="3602037"/>
            <a:ext cx="9144000" cy="1655700"/>
          </a:xfrm>
          <a:prstGeom prst="rect">
            <a:avLst/>
          </a:prstGeom>
          <a:noFill/>
          <a:ln>
            <a:noFill/>
          </a:ln>
        </p:spPr>
        <p:txBody>
          <a:bodyPr anchorCtr="0" anchor="t" bIns="91425" lIns="91425" rIns="91425" tIns="91425"/>
          <a:lstStyle>
            <a:lvl1pPr indent="0" lvl="0" marL="0" marR="0" rtl="0" algn="ctr">
              <a:lnSpc>
                <a:spcPct val="90000"/>
              </a:lnSpc>
              <a:spcBef>
                <a:spcPts val="1000"/>
              </a:spcBef>
              <a:buClr>
                <a:schemeClr val="lt1"/>
              </a:buClr>
              <a:buFont typeface="Arial"/>
              <a:buNone/>
              <a:defRPr b="0" i="0" sz="2400" u="none" cap="none" strike="noStrike">
                <a:solidFill>
                  <a:schemeClr val="lt1"/>
                </a:solidFill>
                <a:latin typeface="Calibri"/>
                <a:ea typeface="Calibri"/>
                <a:cs typeface="Calibri"/>
                <a:sym typeface="Calibri"/>
              </a:defRPr>
            </a:lvl1pPr>
            <a:lvl2pPr indent="0" lvl="1" marL="457200" marR="0" rtl="0" algn="ctr">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2pPr>
            <a:lvl3pPr indent="0" lvl="2" marL="914400" marR="0" rtl="0" algn="ctr">
              <a:lnSpc>
                <a:spcPct val="90000"/>
              </a:lnSpc>
              <a:spcBef>
                <a:spcPts val="500"/>
              </a:spcBef>
              <a:buClr>
                <a:schemeClr val="lt1"/>
              </a:buClr>
              <a:buFont typeface="Arial"/>
              <a:buNone/>
              <a:defRPr b="0" i="0" sz="1800" u="none" cap="none" strike="noStrike">
                <a:solidFill>
                  <a:schemeClr val="lt1"/>
                </a:solidFill>
                <a:latin typeface="Calibri"/>
                <a:ea typeface="Calibri"/>
                <a:cs typeface="Calibri"/>
                <a:sym typeface="Calibri"/>
              </a:defRPr>
            </a:lvl3pPr>
            <a:lvl4pPr indent="0" lvl="3" marL="13716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4pPr>
            <a:lvl5pPr indent="0" lvl="4" marL="18288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5pPr>
            <a:lvl6pPr indent="0" lvl="5" marL="22860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6pPr>
            <a:lvl7pPr indent="0" lvl="6" marL="27432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7pPr>
            <a:lvl8pPr indent="0" lvl="7" marL="32004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8pPr>
            <a:lvl9pPr indent="0" lvl="8" marL="36576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9pPr>
          </a:lstStyle>
          <a:p/>
        </p:txBody>
      </p:sp>
      <p:sp>
        <p:nvSpPr>
          <p:cNvPr id="176" name="Shape 176"/>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77" name="Shape 177"/>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78" name="Shape 178"/>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Shhimo Title">
    <p:spTree>
      <p:nvGrpSpPr>
        <p:cNvPr id="179" name="Shape 179"/>
        <p:cNvGrpSpPr/>
        <p:nvPr/>
      </p:nvGrpSpPr>
      <p:grpSpPr>
        <a:xfrm>
          <a:off x="0" y="0"/>
          <a:ext cx="0" cy="0"/>
          <a:chOff x="0" y="0"/>
          <a:chExt cx="0" cy="0"/>
        </a:xfrm>
      </p:grpSpPr>
      <p:sp>
        <p:nvSpPr>
          <p:cNvPr id="180" name="Shape 180"/>
          <p:cNvSpPr txBox="1"/>
          <p:nvPr>
            <p:ph type="title"/>
          </p:nvPr>
        </p:nvSpPr>
        <p:spPr>
          <a:xfrm>
            <a:off x="82825" y="151075"/>
            <a:ext cx="12042900" cy="763200"/>
          </a:xfrm>
          <a:prstGeom prst="rect">
            <a:avLst/>
          </a:prstGeom>
          <a:noFill/>
          <a:ln>
            <a:noFill/>
          </a:ln>
        </p:spPr>
        <p:txBody>
          <a:bodyPr anchorCtr="0" anchor="ctr" bIns="91425" lIns="91425" rIns="91425" tIns="91425"/>
          <a:lstStyle>
            <a:lvl1pPr indent="0" lvl="0" marL="0" marR="0" rtl="0" algn="l">
              <a:lnSpc>
                <a:spcPct val="100000"/>
              </a:lnSpc>
              <a:spcBef>
                <a:spcPts val="0"/>
              </a:spcBef>
              <a:buClr>
                <a:schemeClr val="lt1"/>
              </a:buClr>
              <a:buFont typeface="Calibri"/>
              <a:buNone/>
              <a:defRPr b="1"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181" name="Shape 181"/>
          <p:cNvSpPr txBox="1"/>
          <p:nvPr>
            <p:ph idx="1" type="body"/>
          </p:nvPr>
        </p:nvSpPr>
        <p:spPr>
          <a:xfrm>
            <a:off x="82825" y="1033670"/>
            <a:ext cx="12042900" cy="5717099"/>
          </a:xfrm>
          <a:prstGeom prst="rect">
            <a:avLst/>
          </a:prstGeom>
          <a:noFill/>
          <a:ln>
            <a:noFill/>
          </a:ln>
        </p:spPr>
        <p:txBody>
          <a:bodyPr anchorCtr="0" anchor="t" bIns="91425" lIns="91425" rIns="91425" tIns="91425"/>
          <a:lstStyle>
            <a:lvl1pPr indent="0" lvl="0" marL="0" marR="0" rtl="0" algn="l">
              <a:lnSpc>
                <a:spcPct val="100000"/>
              </a:lnSpc>
              <a:spcBef>
                <a:spcPts val="0"/>
              </a:spcBef>
              <a:buClr>
                <a:schemeClr val="lt1"/>
              </a:buClr>
              <a:buFont typeface="Arial"/>
              <a:buNone/>
              <a:defRPr b="0" i="0" sz="2800" u="none" cap="none" strike="noStrike">
                <a:solidFill>
                  <a:schemeClr val="lt1"/>
                </a:solidFill>
                <a:latin typeface="Calibri"/>
                <a:ea typeface="Calibri"/>
                <a:cs typeface="Calibri"/>
                <a:sym typeface="Calibri"/>
              </a:defRPr>
            </a:lvl1pPr>
            <a:lvl2pPr indent="-76200" lvl="1" marL="685800" marR="0" rtl="0" algn="l">
              <a:lnSpc>
                <a:spcPct val="10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10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10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10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hhimo Body">
    <p:spTree>
      <p:nvGrpSpPr>
        <p:cNvPr id="182" name="Shape 182"/>
        <p:cNvGrpSpPr/>
        <p:nvPr/>
      </p:nvGrpSpPr>
      <p:grpSpPr>
        <a:xfrm>
          <a:off x="0" y="0"/>
          <a:ext cx="0" cy="0"/>
          <a:chOff x="0" y="0"/>
          <a:chExt cx="0" cy="0"/>
        </a:xfrm>
      </p:grpSpPr>
      <p:sp>
        <p:nvSpPr>
          <p:cNvPr id="183" name="Shape 183"/>
          <p:cNvSpPr txBox="1"/>
          <p:nvPr>
            <p:ph idx="1" type="body"/>
          </p:nvPr>
        </p:nvSpPr>
        <p:spPr>
          <a:xfrm>
            <a:off x="82825" y="95415"/>
            <a:ext cx="12042900" cy="6655200"/>
          </a:xfrm>
          <a:prstGeom prst="rect">
            <a:avLst/>
          </a:prstGeom>
          <a:noFill/>
          <a:ln>
            <a:noFill/>
          </a:ln>
        </p:spPr>
        <p:txBody>
          <a:bodyPr anchorCtr="0" anchor="t" bIns="91425" lIns="91425" rIns="91425" tIns="91425"/>
          <a:lstStyle>
            <a:lvl1pPr indent="0" lvl="0" marL="0" marR="0" rtl="0" algn="l">
              <a:lnSpc>
                <a:spcPct val="100000"/>
              </a:lnSpc>
              <a:spcBef>
                <a:spcPts val="1000"/>
              </a:spcBef>
              <a:buClr>
                <a:schemeClr val="lt1"/>
              </a:buClr>
              <a:buFont typeface="Arial"/>
              <a:buNone/>
              <a:defRPr b="0" i="0" sz="2800" u="none" cap="none" strike="noStrike">
                <a:solidFill>
                  <a:schemeClr val="lt1"/>
                </a:solidFill>
                <a:latin typeface="Calibri"/>
                <a:ea typeface="Calibri"/>
                <a:cs typeface="Calibri"/>
                <a:sym typeface="Calibri"/>
              </a:defRPr>
            </a:lvl1pPr>
            <a:lvl2pPr indent="-76200" lvl="1" marL="685800" marR="0" rtl="0" algn="l">
              <a:lnSpc>
                <a:spcPct val="10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10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10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10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84" name="Shape 184"/>
        <p:cNvGrpSpPr/>
        <p:nvPr/>
      </p:nvGrpSpPr>
      <p:grpSpPr>
        <a:xfrm>
          <a:off x="0" y="0"/>
          <a:ext cx="0" cy="0"/>
          <a:chOff x="0" y="0"/>
          <a:chExt cx="0" cy="0"/>
        </a:xfrm>
      </p:grpSpPr>
      <p:sp>
        <p:nvSpPr>
          <p:cNvPr id="185" name="Shape 185"/>
          <p:cNvSpPr txBox="1"/>
          <p:nvPr>
            <p:ph type="title"/>
          </p:nvPr>
        </p:nvSpPr>
        <p:spPr>
          <a:xfrm>
            <a:off x="609600" y="274637"/>
            <a:ext cx="10972800" cy="1143300"/>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186" name="Shape 186"/>
          <p:cNvSpPr txBox="1"/>
          <p:nvPr>
            <p:ph idx="1" type="body"/>
          </p:nvPr>
        </p:nvSpPr>
        <p:spPr>
          <a:xfrm>
            <a:off x="609600" y="1600200"/>
            <a:ext cx="10972800" cy="4967700"/>
          </a:xfrm>
          <a:prstGeom prst="rect">
            <a:avLst/>
          </a:prstGeom>
          <a:noFill/>
          <a:ln>
            <a:noFill/>
          </a:ln>
        </p:spPr>
        <p:txBody>
          <a:bodyPr anchorCtr="0" anchor="t" bIns="91425" lIns="91425" rIns="91425" tIns="91425"/>
          <a:lstStyle>
            <a:lvl1pPr indent="-50800" lvl="0" marL="228600" marR="0" rtl="0" algn="l">
              <a:lnSpc>
                <a:spcPct val="90000"/>
              </a:lnSpc>
              <a:spcBef>
                <a:spcPts val="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27" name="Shape 27"/>
        <p:cNvGrpSpPr/>
        <p:nvPr/>
      </p:nvGrpSpPr>
      <p:grpSpPr>
        <a:xfrm>
          <a:off x="0" y="0"/>
          <a:ext cx="0" cy="0"/>
          <a:chOff x="0" y="0"/>
          <a:chExt cx="0" cy="0"/>
        </a:xfrm>
      </p:grpSpPr>
      <p:sp>
        <p:nvSpPr>
          <p:cNvPr id="28" name="Shape 28"/>
          <p:cNvSpPr txBox="1"/>
          <p:nvPr>
            <p:ph type="title"/>
          </p:nvPr>
        </p:nvSpPr>
        <p:spPr>
          <a:xfrm>
            <a:off x="609600" y="274637"/>
            <a:ext cx="10972799" cy="1143200"/>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9" name="Shape 29"/>
          <p:cNvSpPr txBox="1"/>
          <p:nvPr>
            <p:ph idx="1" type="body"/>
          </p:nvPr>
        </p:nvSpPr>
        <p:spPr>
          <a:xfrm>
            <a:off x="609600" y="1600200"/>
            <a:ext cx="10972799" cy="4967599"/>
          </a:xfrm>
          <a:prstGeom prst="rect">
            <a:avLst/>
          </a:prstGeom>
          <a:noFill/>
          <a:ln>
            <a:noFill/>
          </a:ln>
        </p:spPr>
        <p:txBody>
          <a:bodyPr anchorCtr="0" anchor="t" bIns="91425" lIns="91425" rIns="91425" tIns="91425"/>
          <a:lstStyle>
            <a:lvl1pPr indent="-50800" lvl="0" marL="228600" marR="0" rtl="0" algn="l">
              <a:lnSpc>
                <a:spcPct val="90000"/>
              </a:lnSpc>
              <a:spcBef>
                <a:spcPts val="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87" name="Shape 187"/>
        <p:cNvGrpSpPr/>
        <p:nvPr/>
      </p:nvGrpSpPr>
      <p:grpSpPr>
        <a:xfrm>
          <a:off x="0" y="0"/>
          <a:ext cx="0" cy="0"/>
          <a:chOff x="0" y="0"/>
          <a:chExt cx="0" cy="0"/>
        </a:xfrm>
      </p:grpSpPr>
      <p:sp>
        <p:nvSpPr>
          <p:cNvPr id="188" name="Shape 188"/>
          <p:cNvSpPr txBox="1"/>
          <p:nvPr>
            <p:ph type="title"/>
          </p:nvPr>
        </p:nvSpPr>
        <p:spPr>
          <a:xfrm>
            <a:off x="831850" y="1709738"/>
            <a:ext cx="10515600" cy="2852700"/>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60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189" name="Shape 189"/>
          <p:cNvSpPr txBox="1"/>
          <p:nvPr>
            <p:ph idx="1" type="body"/>
          </p:nvPr>
        </p:nvSpPr>
        <p:spPr>
          <a:xfrm>
            <a:off x="831850" y="4589462"/>
            <a:ext cx="10515600" cy="1500300"/>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9pPr>
          </a:lstStyle>
          <a:p/>
        </p:txBody>
      </p:sp>
      <p:sp>
        <p:nvSpPr>
          <p:cNvPr id="190" name="Shape 190"/>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91" name="Shape 191"/>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92" name="Shape 192"/>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93" name="Shape 193"/>
        <p:cNvGrpSpPr/>
        <p:nvPr/>
      </p:nvGrpSpPr>
      <p:grpSpPr>
        <a:xfrm>
          <a:off x="0" y="0"/>
          <a:ext cx="0" cy="0"/>
          <a:chOff x="0" y="0"/>
          <a:chExt cx="0" cy="0"/>
        </a:xfrm>
      </p:grpSpPr>
      <p:sp>
        <p:nvSpPr>
          <p:cNvPr id="194" name="Shape 194"/>
          <p:cNvSpPr txBox="1"/>
          <p:nvPr>
            <p:ph type="title"/>
          </p:nvPr>
        </p:nvSpPr>
        <p:spPr>
          <a:xfrm>
            <a:off x="838200" y="365125"/>
            <a:ext cx="10515600" cy="13257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195" name="Shape 195"/>
          <p:cNvSpPr txBox="1"/>
          <p:nvPr>
            <p:ph idx="1" type="body"/>
          </p:nvPr>
        </p:nvSpPr>
        <p:spPr>
          <a:xfrm>
            <a:off x="838200" y="1825625"/>
            <a:ext cx="5181600" cy="43512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96" name="Shape 196"/>
          <p:cNvSpPr txBox="1"/>
          <p:nvPr>
            <p:ph idx="2" type="body"/>
          </p:nvPr>
        </p:nvSpPr>
        <p:spPr>
          <a:xfrm>
            <a:off x="6172200" y="1825625"/>
            <a:ext cx="5181600" cy="43512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97" name="Shape 197"/>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98" name="Shape 198"/>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99" name="Shape 199"/>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200" name="Shape 200"/>
        <p:cNvGrpSpPr/>
        <p:nvPr/>
      </p:nvGrpSpPr>
      <p:grpSpPr>
        <a:xfrm>
          <a:off x="0" y="0"/>
          <a:ext cx="0" cy="0"/>
          <a:chOff x="0" y="0"/>
          <a:chExt cx="0" cy="0"/>
        </a:xfrm>
      </p:grpSpPr>
      <p:sp>
        <p:nvSpPr>
          <p:cNvPr id="201" name="Shape 201"/>
          <p:cNvSpPr txBox="1"/>
          <p:nvPr>
            <p:ph type="title"/>
          </p:nvPr>
        </p:nvSpPr>
        <p:spPr>
          <a:xfrm>
            <a:off x="839787" y="365125"/>
            <a:ext cx="10515600" cy="13257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202" name="Shape 202"/>
          <p:cNvSpPr txBox="1"/>
          <p:nvPr>
            <p:ph idx="1" type="body"/>
          </p:nvPr>
        </p:nvSpPr>
        <p:spPr>
          <a:xfrm>
            <a:off x="839787" y="1681163"/>
            <a:ext cx="5157900" cy="823800"/>
          </a:xfrm>
          <a:prstGeom prst="rect">
            <a:avLst/>
          </a:prstGeom>
          <a:noFill/>
          <a:ln>
            <a:noFill/>
          </a:ln>
        </p:spPr>
        <p:txBody>
          <a:bodyPr anchorCtr="0" anchor="b" bIns="91425" lIns="91425" rIns="91425" tIns="91425"/>
          <a:lstStyle>
            <a:lvl1pPr indent="0" lvl="0" marL="0" marR="0" rtl="0" algn="l">
              <a:lnSpc>
                <a:spcPct val="90000"/>
              </a:lnSpc>
              <a:spcBef>
                <a:spcPts val="1000"/>
              </a:spcBef>
              <a:buClr>
                <a:schemeClr val="lt1"/>
              </a:buClr>
              <a:buFont typeface="Arial"/>
              <a:buNone/>
              <a:defRPr b="1"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1"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1"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9pPr>
          </a:lstStyle>
          <a:p/>
        </p:txBody>
      </p:sp>
      <p:sp>
        <p:nvSpPr>
          <p:cNvPr id="203" name="Shape 203"/>
          <p:cNvSpPr txBox="1"/>
          <p:nvPr>
            <p:ph idx="2" type="body"/>
          </p:nvPr>
        </p:nvSpPr>
        <p:spPr>
          <a:xfrm>
            <a:off x="839787" y="2505075"/>
            <a:ext cx="5157900" cy="36846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204" name="Shape 204"/>
          <p:cNvSpPr txBox="1"/>
          <p:nvPr>
            <p:ph idx="3" type="body"/>
          </p:nvPr>
        </p:nvSpPr>
        <p:spPr>
          <a:xfrm>
            <a:off x="6172200" y="1681163"/>
            <a:ext cx="5183100" cy="823800"/>
          </a:xfrm>
          <a:prstGeom prst="rect">
            <a:avLst/>
          </a:prstGeom>
          <a:noFill/>
          <a:ln>
            <a:noFill/>
          </a:ln>
        </p:spPr>
        <p:txBody>
          <a:bodyPr anchorCtr="0" anchor="b" bIns="91425" lIns="91425" rIns="91425" tIns="91425"/>
          <a:lstStyle>
            <a:lvl1pPr indent="0" lvl="0" marL="0" marR="0" rtl="0" algn="l">
              <a:lnSpc>
                <a:spcPct val="90000"/>
              </a:lnSpc>
              <a:spcBef>
                <a:spcPts val="1000"/>
              </a:spcBef>
              <a:buClr>
                <a:schemeClr val="lt1"/>
              </a:buClr>
              <a:buFont typeface="Arial"/>
              <a:buNone/>
              <a:defRPr b="1"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1"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1"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9pPr>
          </a:lstStyle>
          <a:p/>
        </p:txBody>
      </p:sp>
      <p:sp>
        <p:nvSpPr>
          <p:cNvPr id="205" name="Shape 205"/>
          <p:cNvSpPr txBox="1"/>
          <p:nvPr>
            <p:ph idx="4" type="body"/>
          </p:nvPr>
        </p:nvSpPr>
        <p:spPr>
          <a:xfrm>
            <a:off x="6172200" y="2505075"/>
            <a:ext cx="5183100" cy="36846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206" name="Shape 206"/>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07" name="Shape 207"/>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08" name="Shape 208"/>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09" name="Shape 209"/>
        <p:cNvGrpSpPr/>
        <p:nvPr/>
      </p:nvGrpSpPr>
      <p:grpSpPr>
        <a:xfrm>
          <a:off x="0" y="0"/>
          <a:ext cx="0" cy="0"/>
          <a:chOff x="0" y="0"/>
          <a:chExt cx="0" cy="0"/>
        </a:xfrm>
      </p:grpSpPr>
      <p:sp>
        <p:nvSpPr>
          <p:cNvPr id="210" name="Shape 210"/>
          <p:cNvSpPr txBox="1"/>
          <p:nvPr>
            <p:ph type="title"/>
          </p:nvPr>
        </p:nvSpPr>
        <p:spPr>
          <a:xfrm>
            <a:off x="838200" y="365125"/>
            <a:ext cx="10515600" cy="13257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211" name="Shape 211"/>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12" name="Shape 212"/>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13" name="Shape 213"/>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14" name="Shape 214"/>
        <p:cNvGrpSpPr/>
        <p:nvPr/>
      </p:nvGrpSpPr>
      <p:grpSpPr>
        <a:xfrm>
          <a:off x="0" y="0"/>
          <a:ext cx="0" cy="0"/>
          <a:chOff x="0" y="0"/>
          <a:chExt cx="0" cy="0"/>
        </a:xfrm>
      </p:grpSpPr>
      <p:sp>
        <p:nvSpPr>
          <p:cNvPr id="215" name="Shape 215"/>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16" name="Shape 216"/>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17" name="Shape 217"/>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218" name="Shape 218"/>
        <p:cNvGrpSpPr/>
        <p:nvPr/>
      </p:nvGrpSpPr>
      <p:grpSpPr>
        <a:xfrm>
          <a:off x="0" y="0"/>
          <a:ext cx="0" cy="0"/>
          <a:chOff x="0" y="0"/>
          <a:chExt cx="0" cy="0"/>
        </a:xfrm>
      </p:grpSpPr>
      <p:sp>
        <p:nvSpPr>
          <p:cNvPr id="219" name="Shape 219"/>
          <p:cNvSpPr txBox="1"/>
          <p:nvPr>
            <p:ph type="title"/>
          </p:nvPr>
        </p:nvSpPr>
        <p:spPr>
          <a:xfrm>
            <a:off x="839787" y="457200"/>
            <a:ext cx="3932100" cy="1600200"/>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32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220" name="Shape 220"/>
          <p:cNvSpPr txBox="1"/>
          <p:nvPr>
            <p:ph idx="1" type="body"/>
          </p:nvPr>
        </p:nvSpPr>
        <p:spPr>
          <a:xfrm>
            <a:off x="5183187" y="987425"/>
            <a:ext cx="6172200" cy="4873500"/>
          </a:xfrm>
          <a:prstGeom prst="rect">
            <a:avLst/>
          </a:prstGeom>
          <a:noFill/>
          <a:ln>
            <a:noFill/>
          </a:ln>
        </p:spPr>
        <p:txBody>
          <a:bodyPr anchorCtr="0" anchor="t" bIns="91425" lIns="91425" rIns="91425" tIns="91425"/>
          <a:lstStyle>
            <a:lvl1pPr indent="-25400" lvl="0" marL="228600" marR="0" rtl="0" algn="l">
              <a:lnSpc>
                <a:spcPct val="90000"/>
              </a:lnSpc>
              <a:spcBef>
                <a:spcPts val="1000"/>
              </a:spcBef>
              <a:buClr>
                <a:schemeClr val="lt1"/>
              </a:buClr>
              <a:buSzPct val="100000"/>
              <a:buFont typeface="Arial"/>
              <a:buChar char="•"/>
              <a:defRPr b="0" i="0" sz="3200" u="none" cap="none" strike="noStrike">
                <a:solidFill>
                  <a:schemeClr val="lt1"/>
                </a:solidFill>
                <a:latin typeface="Calibri"/>
                <a:ea typeface="Calibri"/>
                <a:cs typeface="Calibri"/>
                <a:sym typeface="Calibri"/>
              </a:defRPr>
            </a:lvl1pPr>
            <a:lvl2pPr indent="-50800" lvl="1" marL="685800" marR="0" rtl="0" algn="l">
              <a:lnSpc>
                <a:spcPct val="90000"/>
              </a:lnSpc>
              <a:spcBef>
                <a:spcPts val="5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2pPr>
            <a:lvl3pPr indent="-76200" lvl="2" marL="11430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3pPr>
            <a:lvl4pPr indent="-101600" lvl="3" marL="16002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4pPr>
            <a:lvl5pPr indent="-101600" lvl="4" marL="20574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5pPr>
            <a:lvl6pPr indent="-101600" lvl="5" marL="25146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6pPr>
            <a:lvl7pPr indent="-101600" lvl="6" marL="29718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7pPr>
            <a:lvl8pPr indent="-101600" lvl="7" marL="3429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8pPr>
            <a:lvl9pPr indent="-101600" lvl="8" marL="38862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9pPr>
          </a:lstStyle>
          <a:p/>
        </p:txBody>
      </p:sp>
      <p:sp>
        <p:nvSpPr>
          <p:cNvPr id="221" name="Shape 221"/>
          <p:cNvSpPr txBox="1"/>
          <p:nvPr>
            <p:ph idx="2" type="body"/>
          </p:nvPr>
        </p:nvSpPr>
        <p:spPr>
          <a:xfrm>
            <a:off x="839787" y="2057400"/>
            <a:ext cx="3932100" cy="3811500"/>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16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14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2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9pPr>
          </a:lstStyle>
          <a:p/>
        </p:txBody>
      </p:sp>
      <p:sp>
        <p:nvSpPr>
          <p:cNvPr id="222" name="Shape 222"/>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23" name="Shape 223"/>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24" name="Shape 224"/>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225" name="Shape 225"/>
        <p:cNvGrpSpPr/>
        <p:nvPr/>
      </p:nvGrpSpPr>
      <p:grpSpPr>
        <a:xfrm>
          <a:off x="0" y="0"/>
          <a:ext cx="0" cy="0"/>
          <a:chOff x="0" y="0"/>
          <a:chExt cx="0" cy="0"/>
        </a:xfrm>
      </p:grpSpPr>
      <p:sp>
        <p:nvSpPr>
          <p:cNvPr id="226" name="Shape 226"/>
          <p:cNvSpPr txBox="1"/>
          <p:nvPr>
            <p:ph type="title"/>
          </p:nvPr>
        </p:nvSpPr>
        <p:spPr>
          <a:xfrm>
            <a:off x="839787" y="457200"/>
            <a:ext cx="3932100" cy="1600200"/>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32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227" name="Shape 227"/>
          <p:cNvSpPr/>
          <p:nvPr>
            <p:ph idx="2" type="pic"/>
          </p:nvPr>
        </p:nvSpPr>
        <p:spPr>
          <a:xfrm>
            <a:off x="5183187" y="987425"/>
            <a:ext cx="6172200" cy="4873500"/>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32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28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24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9pPr>
          </a:lstStyle>
          <a:p/>
        </p:txBody>
      </p:sp>
      <p:sp>
        <p:nvSpPr>
          <p:cNvPr id="228" name="Shape 228"/>
          <p:cNvSpPr txBox="1"/>
          <p:nvPr>
            <p:ph idx="1" type="body"/>
          </p:nvPr>
        </p:nvSpPr>
        <p:spPr>
          <a:xfrm>
            <a:off x="839787" y="2057400"/>
            <a:ext cx="3932100" cy="3811500"/>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16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14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2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9pPr>
          </a:lstStyle>
          <a:p/>
        </p:txBody>
      </p:sp>
      <p:sp>
        <p:nvSpPr>
          <p:cNvPr id="229" name="Shape 229"/>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30" name="Shape 230"/>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31" name="Shape 231"/>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232" name="Shape 232"/>
        <p:cNvGrpSpPr/>
        <p:nvPr/>
      </p:nvGrpSpPr>
      <p:grpSpPr>
        <a:xfrm>
          <a:off x="0" y="0"/>
          <a:ext cx="0" cy="0"/>
          <a:chOff x="0" y="0"/>
          <a:chExt cx="0" cy="0"/>
        </a:xfrm>
      </p:grpSpPr>
      <p:sp>
        <p:nvSpPr>
          <p:cNvPr id="233" name="Shape 233"/>
          <p:cNvSpPr txBox="1"/>
          <p:nvPr>
            <p:ph type="title"/>
          </p:nvPr>
        </p:nvSpPr>
        <p:spPr>
          <a:xfrm>
            <a:off x="838200" y="365125"/>
            <a:ext cx="10515600" cy="13257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234" name="Shape 234"/>
          <p:cNvSpPr txBox="1"/>
          <p:nvPr>
            <p:ph idx="1" type="body"/>
          </p:nvPr>
        </p:nvSpPr>
        <p:spPr>
          <a:xfrm rot="5400000">
            <a:off x="3920400" y="-1256575"/>
            <a:ext cx="4351200" cy="105156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235" name="Shape 235"/>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36" name="Shape 236"/>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37" name="Shape 237"/>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238" name="Shape 238"/>
        <p:cNvGrpSpPr/>
        <p:nvPr/>
      </p:nvGrpSpPr>
      <p:grpSpPr>
        <a:xfrm>
          <a:off x="0" y="0"/>
          <a:ext cx="0" cy="0"/>
          <a:chOff x="0" y="0"/>
          <a:chExt cx="0" cy="0"/>
        </a:xfrm>
      </p:grpSpPr>
      <p:sp>
        <p:nvSpPr>
          <p:cNvPr id="239" name="Shape 239"/>
          <p:cNvSpPr txBox="1"/>
          <p:nvPr>
            <p:ph type="title"/>
          </p:nvPr>
        </p:nvSpPr>
        <p:spPr>
          <a:xfrm rot="5400000">
            <a:off x="7133400" y="1956625"/>
            <a:ext cx="5811900" cy="26289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240" name="Shape 240"/>
          <p:cNvSpPr txBox="1"/>
          <p:nvPr>
            <p:ph idx="1" type="body"/>
          </p:nvPr>
        </p:nvSpPr>
        <p:spPr>
          <a:xfrm rot="5400000">
            <a:off x="1799400" y="-596075"/>
            <a:ext cx="5811900" cy="77343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241" name="Shape 241"/>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42" name="Shape 242"/>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43" name="Shape 243"/>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50" name="Shape 250"/>
        <p:cNvGrpSpPr/>
        <p:nvPr/>
      </p:nvGrpSpPr>
      <p:grpSpPr>
        <a:xfrm>
          <a:off x="0" y="0"/>
          <a:ext cx="0" cy="0"/>
          <a:chOff x="0" y="0"/>
          <a:chExt cx="0" cy="0"/>
        </a:xfrm>
      </p:grpSpPr>
      <p:sp>
        <p:nvSpPr>
          <p:cNvPr id="251" name="Shape 251"/>
          <p:cNvSpPr txBox="1"/>
          <p:nvPr>
            <p:ph type="ctrTitle"/>
          </p:nvPr>
        </p:nvSpPr>
        <p:spPr>
          <a:xfrm>
            <a:off x="1524000" y="1122362"/>
            <a:ext cx="9144000" cy="2387700"/>
          </a:xfrm>
          <a:prstGeom prst="rect">
            <a:avLst/>
          </a:prstGeom>
          <a:noFill/>
          <a:ln>
            <a:noFill/>
          </a:ln>
        </p:spPr>
        <p:txBody>
          <a:bodyPr anchorCtr="0" anchor="b" bIns="91425" lIns="91425" rIns="91425" tIns="91425"/>
          <a:lstStyle>
            <a:lvl1pPr indent="0" lvl="0" marL="0" marR="0" rtl="0" algn="ctr">
              <a:lnSpc>
                <a:spcPct val="90000"/>
              </a:lnSpc>
              <a:spcBef>
                <a:spcPts val="0"/>
              </a:spcBef>
              <a:buClr>
                <a:schemeClr val="lt1"/>
              </a:buClr>
              <a:buFont typeface="Calibri"/>
              <a:buNone/>
              <a:defRPr b="0" i="0" sz="60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252" name="Shape 252"/>
          <p:cNvSpPr txBox="1"/>
          <p:nvPr>
            <p:ph idx="1" type="subTitle"/>
          </p:nvPr>
        </p:nvSpPr>
        <p:spPr>
          <a:xfrm>
            <a:off x="1524000" y="3602037"/>
            <a:ext cx="9144000" cy="1655700"/>
          </a:xfrm>
          <a:prstGeom prst="rect">
            <a:avLst/>
          </a:prstGeom>
          <a:noFill/>
          <a:ln>
            <a:noFill/>
          </a:ln>
        </p:spPr>
        <p:txBody>
          <a:bodyPr anchorCtr="0" anchor="t" bIns="91425" lIns="91425" rIns="91425" tIns="91425"/>
          <a:lstStyle>
            <a:lvl1pPr indent="0" lvl="0" marL="0" marR="0" rtl="0" algn="ctr">
              <a:lnSpc>
                <a:spcPct val="90000"/>
              </a:lnSpc>
              <a:spcBef>
                <a:spcPts val="1000"/>
              </a:spcBef>
              <a:buClr>
                <a:schemeClr val="lt1"/>
              </a:buClr>
              <a:buFont typeface="Arial"/>
              <a:buNone/>
              <a:defRPr b="0" i="0" sz="2400" u="none" cap="none" strike="noStrike">
                <a:solidFill>
                  <a:schemeClr val="lt1"/>
                </a:solidFill>
                <a:latin typeface="Calibri"/>
                <a:ea typeface="Calibri"/>
                <a:cs typeface="Calibri"/>
                <a:sym typeface="Calibri"/>
              </a:defRPr>
            </a:lvl1pPr>
            <a:lvl2pPr indent="0" lvl="1" marL="457200" marR="0" rtl="0" algn="ctr">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2pPr>
            <a:lvl3pPr indent="0" lvl="2" marL="914400" marR="0" rtl="0" algn="ctr">
              <a:lnSpc>
                <a:spcPct val="90000"/>
              </a:lnSpc>
              <a:spcBef>
                <a:spcPts val="500"/>
              </a:spcBef>
              <a:buClr>
                <a:schemeClr val="lt1"/>
              </a:buClr>
              <a:buFont typeface="Arial"/>
              <a:buNone/>
              <a:defRPr b="0" i="0" sz="1800" u="none" cap="none" strike="noStrike">
                <a:solidFill>
                  <a:schemeClr val="lt1"/>
                </a:solidFill>
                <a:latin typeface="Calibri"/>
                <a:ea typeface="Calibri"/>
                <a:cs typeface="Calibri"/>
                <a:sym typeface="Calibri"/>
              </a:defRPr>
            </a:lvl3pPr>
            <a:lvl4pPr indent="0" lvl="3" marL="13716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4pPr>
            <a:lvl5pPr indent="0" lvl="4" marL="18288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5pPr>
            <a:lvl6pPr indent="0" lvl="5" marL="22860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6pPr>
            <a:lvl7pPr indent="0" lvl="6" marL="27432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7pPr>
            <a:lvl8pPr indent="0" lvl="7" marL="32004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8pPr>
            <a:lvl9pPr indent="0" lvl="8" marL="36576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9pPr>
          </a:lstStyle>
          <a:p/>
        </p:txBody>
      </p:sp>
      <p:sp>
        <p:nvSpPr>
          <p:cNvPr id="253" name="Shape 253"/>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54" name="Shape 254"/>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55" name="Shape 255"/>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30" name="Shape 30"/>
        <p:cNvGrpSpPr/>
        <p:nvPr/>
      </p:nvGrpSpPr>
      <p:grpSpPr>
        <a:xfrm>
          <a:off x="0" y="0"/>
          <a:ext cx="0" cy="0"/>
          <a:chOff x="0" y="0"/>
          <a:chExt cx="0" cy="0"/>
        </a:xfrm>
      </p:grpSpPr>
      <p:sp>
        <p:nvSpPr>
          <p:cNvPr id="31" name="Shape 31"/>
          <p:cNvSpPr txBox="1"/>
          <p:nvPr>
            <p:ph type="title"/>
          </p:nvPr>
        </p:nvSpPr>
        <p:spPr>
          <a:xfrm>
            <a:off x="831850" y="1709738"/>
            <a:ext cx="10515599" cy="2852737"/>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60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2" name="Shape 32"/>
          <p:cNvSpPr txBox="1"/>
          <p:nvPr>
            <p:ph idx="1" type="body"/>
          </p:nvPr>
        </p:nvSpPr>
        <p:spPr>
          <a:xfrm>
            <a:off x="831850" y="4589462"/>
            <a:ext cx="10515599" cy="1500187"/>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9pPr>
          </a:lstStyle>
          <a:p/>
        </p:txBody>
      </p:sp>
      <p:sp>
        <p:nvSpPr>
          <p:cNvPr id="33" name="Shape 33"/>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34" name="Shape 34"/>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35" name="Shape 35"/>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Shhimo Title">
    <p:spTree>
      <p:nvGrpSpPr>
        <p:cNvPr id="256" name="Shape 256"/>
        <p:cNvGrpSpPr/>
        <p:nvPr/>
      </p:nvGrpSpPr>
      <p:grpSpPr>
        <a:xfrm>
          <a:off x="0" y="0"/>
          <a:ext cx="0" cy="0"/>
          <a:chOff x="0" y="0"/>
          <a:chExt cx="0" cy="0"/>
        </a:xfrm>
      </p:grpSpPr>
      <p:sp>
        <p:nvSpPr>
          <p:cNvPr id="257" name="Shape 257"/>
          <p:cNvSpPr txBox="1"/>
          <p:nvPr>
            <p:ph type="title"/>
          </p:nvPr>
        </p:nvSpPr>
        <p:spPr>
          <a:xfrm>
            <a:off x="169332" y="365125"/>
            <a:ext cx="11785500" cy="7524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1"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258" name="Shape 258"/>
          <p:cNvSpPr txBox="1"/>
          <p:nvPr>
            <p:ph idx="1" type="body"/>
          </p:nvPr>
        </p:nvSpPr>
        <p:spPr>
          <a:xfrm>
            <a:off x="169332" y="1303866"/>
            <a:ext cx="11785500" cy="5164800"/>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hhimo Text">
    <p:bg>
      <p:bgPr>
        <a:solidFill>
          <a:schemeClr val="dk1"/>
        </a:solidFill>
      </p:bgPr>
    </p:bg>
    <p:spTree>
      <p:nvGrpSpPr>
        <p:cNvPr id="259" name="Shape 259"/>
        <p:cNvGrpSpPr/>
        <p:nvPr/>
      </p:nvGrpSpPr>
      <p:grpSpPr>
        <a:xfrm>
          <a:off x="0" y="0"/>
          <a:ext cx="0" cy="0"/>
          <a:chOff x="0" y="0"/>
          <a:chExt cx="0" cy="0"/>
        </a:xfrm>
      </p:grpSpPr>
      <p:sp>
        <p:nvSpPr>
          <p:cNvPr id="260" name="Shape 260"/>
          <p:cNvSpPr txBox="1"/>
          <p:nvPr>
            <p:ph idx="1" type="body"/>
          </p:nvPr>
        </p:nvSpPr>
        <p:spPr>
          <a:xfrm>
            <a:off x="372533" y="237066"/>
            <a:ext cx="11497800" cy="6434699"/>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61" name="Shape 261"/>
        <p:cNvGrpSpPr/>
        <p:nvPr/>
      </p:nvGrpSpPr>
      <p:grpSpPr>
        <a:xfrm>
          <a:off x="0" y="0"/>
          <a:ext cx="0" cy="0"/>
          <a:chOff x="0" y="0"/>
          <a:chExt cx="0" cy="0"/>
        </a:xfrm>
      </p:grpSpPr>
      <p:sp>
        <p:nvSpPr>
          <p:cNvPr id="262" name="Shape 262"/>
          <p:cNvSpPr txBox="1"/>
          <p:nvPr>
            <p:ph type="title"/>
          </p:nvPr>
        </p:nvSpPr>
        <p:spPr>
          <a:xfrm>
            <a:off x="831850" y="1709738"/>
            <a:ext cx="10515600" cy="2852700"/>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60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263" name="Shape 263"/>
          <p:cNvSpPr txBox="1"/>
          <p:nvPr>
            <p:ph idx="1" type="body"/>
          </p:nvPr>
        </p:nvSpPr>
        <p:spPr>
          <a:xfrm>
            <a:off x="831850" y="4589462"/>
            <a:ext cx="10515600" cy="1500300"/>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9pPr>
          </a:lstStyle>
          <a:p/>
        </p:txBody>
      </p:sp>
      <p:sp>
        <p:nvSpPr>
          <p:cNvPr id="264" name="Shape 264"/>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65" name="Shape 265"/>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66" name="Shape 266"/>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267" name="Shape 267"/>
        <p:cNvGrpSpPr/>
        <p:nvPr/>
      </p:nvGrpSpPr>
      <p:grpSpPr>
        <a:xfrm>
          <a:off x="0" y="0"/>
          <a:ext cx="0" cy="0"/>
          <a:chOff x="0" y="0"/>
          <a:chExt cx="0" cy="0"/>
        </a:xfrm>
      </p:grpSpPr>
      <p:sp>
        <p:nvSpPr>
          <p:cNvPr id="268" name="Shape 268"/>
          <p:cNvSpPr txBox="1"/>
          <p:nvPr>
            <p:ph type="title"/>
          </p:nvPr>
        </p:nvSpPr>
        <p:spPr>
          <a:xfrm>
            <a:off x="838200" y="365125"/>
            <a:ext cx="10515600" cy="13257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269" name="Shape 269"/>
          <p:cNvSpPr txBox="1"/>
          <p:nvPr>
            <p:ph idx="1" type="body"/>
          </p:nvPr>
        </p:nvSpPr>
        <p:spPr>
          <a:xfrm>
            <a:off x="838200" y="1825625"/>
            <a:ext cx="5181600" cy="43512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270" name="Shape 270"/>
          <p:cNvSpPr txBox="1"/>
          <p:nvPr>
            <p:ph idx="2" type="body"/>
          </p:nvPr>
        </p:nvSpPr>
        <p:spPr>
          <a:xfrm>
            <a:off x="6172200" y="1825625"/>
            <a:ext cx="5181600" cy="43512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271" name="Shape 271"/>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72" name="Shape 272"/>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73" name="Shape 273"/>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274" name="Shape 274"/>
        <p:cNvGrpSpPr/>
        <p:nvPr/>
      </p:nvGrpSpPr>
      <p:grpSpPr>
        <a:xfrm>
          <a:off x="0" y="0"/>
          <a:ext cx="0" cy="0"/>
          <a:chOff x="0" y="0"/>
          <a:chExt cx="0" cy="0"/>
        </a:xfrm>
      </p:grpSpPr>
      <p:sp>
        <p:nvSpPr>
          <p:cNvPr id="275" name="Shape 275"/>
          <p:cNvSpPr txBox="1"/>
          <p:nvPr>
            <p:ph type="title"/>
          </p:nvPr>
        </p:nvSpPr>
        <p:spPr>
          <a:xfrm>
            <a:off x="839787" y="365125"/>
            <a:ext cx="10515600" cy="13257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276" name="Shape 276"/>
          <p:cNvSpPr txBox="1"/>
          <p:nvPr>
            <p:ph idx="1" type="body"/>
          </p:nvPr>
        </p:nvSpPr>
        <p:spPr>
          <a:xfrm>
            <a:off x="839787" y="1681163"/>
            <a:ext cx="5157900" cy="823800"/>
          </a:xfrm>
          <a:prstGeom prst="rect">
            <a:avLst/>
          </a:prstGeom>
          <a:noFill/>
          <a:ln>
            <a:noFill/>
          </a:ln>
        </p:spPr>
        <p:txBody>
          <a:bodyPr anchorCtr="0" anchor="b" bIns="91425" lIns="91425" rIns="91425" tIns="91425"/>
          <a:lstStyle>
            <a:lvl1pPr indent="0" lvl="0" marL="0" marR="0" rtl="0" algn="l">
              <a:lnSpc>
                <a:spcPct val="90000"/>
              </a:lnSpc>
              <a:spcBef>
                <a:spcPts val="1000"/>
              </a:spcBef>
              <a:buClr>
                <a:schemeClr val="lt1"/>
              </a:buClr>
              <a:buFont typeface="Arial"/>
              <a:buNone/>
              <a:defRPr b="1"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1"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1"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9pPr>
          </a:lstStyle>
          <a:p/>
        </p:txBody>
      </p:sp>
      <p:sp>
        <p:nvSpPr>
          <p:cNvPr id="277" name="Shape 277"/>
          <p:cNvSpPr txBox="1"/>
          <p:nvPr>
            <p:ph idx="2" type="body"/>
          </p:nvPr>
        </p:nvSpPr>
        <p:spPr>
          <a:xfrm>
            <a:off x="839787" y="2505075"/>
            <a:ext cx="5157900" cy="36846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278" name="Shape 278"/>
          <p:cNvSpPr txBox="1"/>
          <p:nvPr>
            <p:ph idx="3" type="body"/>
          </p:nvPr>
        </p:nvSpPr>
        <p:spPr>
          <a:xfrm>
            <a:off x="6172200" y="1681163"/>
            <a:ext cx="5183100" cy="823800"/>
          </a:xfrm>
          <a:prstGeom prst="rect">
            <a:avLst/>
          </a:prstGeom>
          <a:noFill/>
          <a:ln>
            <a:noFill/>
          </a:ln>
        </p:spPr>
        <p:txBody>
          <a:bodyPr anchorCtr="0" anchor="b" bIns="91425" lIns="91425" rIns="91425" tIns="91425"/>
          <a:lstStyle>
            <a:lvl1pPr indent="0" lvl="0" marL="0" marR="0" rtl="0" algn="l">
              <a:lnSpc>
                <a:spcPct val="90000"/>
              </a:lnSpc>
              <a:spcBef>
                <a:spcPts val="1000"/>
              </a:spcBef>
              <a:buClr>
                <a:schemeClr val="lt1"/>
              </a:buClr>
              <a:buFont typeface="Arial"/>
              <a:buNone/>
              <a:defRPr b="1"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1"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1"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9pPr>
          </a:lstStyle>
          <a:p/>
        </p:txBody>
      </p:sp>
      <p:sp>
        <p:nvSpPr>
          <p:cNvPr id="279" name="Shape 279"/>
          <p:cNvSpPr txBox="1"/>
          <p:nvPr>
            <p:ph idx="4" type="body"/>
          </p:nvPr>
        </p:nvSpPr>
        <p:spPr>
          <a:xfrm>
            <a:off x="6172200" y="2505075"/>
            <a:ext cx="5183100" cy="36846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280" name="Shape 280"/>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81" name="Shape 281"/>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82" name="Shape 282"/>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83" name="Shape 283"/>
        <p:cNvGrpSpPr/>
        <p:nvPr/>
      </p:nvGrpSpPr>
      <p:grpSpPr>
        <a:xfrm>
          <a:off x="0" y="0"/>
          <a:ext cx="0" cy="0"/>
          <a:chOff x="0" y="0"/>
          <a:chExt cx="0" cy="0"/>
        </a:xfrm>
      </p:grpSpPr>
      <p:sp>
        <p:nvSpPr>
          <p:cNvPr id="284" name="Shape 284"/>
          <p:cNvSpPr txBox="1"/>
          <p:nvPr>
            <p:ph type="title"/>
          </p:nvPr>
        </p:nvSpPr>
        <p:spPr>
          <a:xfrm>
            <a:off x="838200" y="365125"/>
            <a:ext cx="10515600" cy="13257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285" name="Shape 285"/>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86" name="Shape 286"/>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87" name="Shape 287"/>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88" name="Shape 288"/>
        <p:cNvGrpSpPr/>
        <p:nvPr/>
      </p:nvGrpSpPr>
      <p:grpSpPr>
        <a:xfrm>
          <a:off x="0" y="0"/>
          <a:ext cx="0" cy="0"/>
          <a:chOff x="0" y="0"/>
          <a:chExt cx="0" cy="0"/>
        </a:xfrm>
      </p:grpSpPr>
      <p:sp>
        <p:nvSpPr>
          <p:cNvPr id="289" name="Shape 289"/>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90" name="Shape 290"/>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91" name="Shape 291"/>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292" name="Shape 292"/>
        <p:cNvGrpSpPr/>
        <p:nvPr/>
      </p:nvGrpSpPr>
      <p:grpSpPr>
        <a:xfrm>
          <a:off x="0" y="0"/>
          <a:ext cx="0" cy="0"/>
          <a:chOff x="0" y="0"/>
          <a:chExt cx="0" cy="0"/>
        </a:xfrm>
      </p:grpSpPr>
      <p:sp>
        <p:nvSpPr>
          <p:cNvPr id="293" name="Shape 293"/>
          <p:cNvSpPr txBox="1"/>
          <p:nvPr>
            <p:ph type="title"/>
          </p:nvPr>
        </p:nvSpPr>
        <p:spPr>
          <a:xfrm>
            <a:off x="839787" y="457200"/>
            <a:ext cx="3932100" cy="1600200"/>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32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294" name="Shape 294"/>
          <p:cNvSpPr txBox="1"/>
          <p:nvPr>
            <p:ph idx="1" type="body"/>
          </p:nvPr>
        </p:nvSpPr>
        <p:spPr>
          <a:xfrm>
            <a:off x="5183187" y="987425"/>
            <a:ext cx="6172200" cy="4873500"/>
          </a:xfrm>
          <a:prstGeom prst="rect">
            <a:avLst/>
          </a:prstGeom>
          <a:noFill/>
          <a:ln>
            <a:noFill/>
          </a:ln>
        </p:spPr>
        <p:txBody>
          <a:bodyPr anchorCtr="0" anchor="t" bIns="91425" lIns="91425" rIns="91425" tIns="91425"/>
          <a:lstStyle>
            <a:lvl1pPr indent="-25400" lvl="0" marL="228600" marR="0" rtl="0" algn="l">
              <a:lnSpc>
                <a:spcPct val="90000"/>
              </a:lnSpc>
              <a:spcBef>
                <a:spcPts val="1000"/>
              </a:spcBef>
              <a:buClr>
                <a:schemeClr val="lt1"/>
              </a:buClr>
              <a:buSzPct val="100000"/>
              <a:buFont typeface="Arial"/>
              <a:buChar char="•"/>
              <a:defRPr b="0" i="0" sz="3200" u="none" cap="none" strike="noStrike">
                <a:solidFill>
                  <a:schemeClr val="lt1"/>
                </a:solidFill>
                <a:latin typeface="Calibri"/>
                <a:ea typeface="Calibri"/>
                <a:cs typeface="Calibri"/>
                <a:sym typeface="Calibri"/>
              </a:defRPr>
            </a:lvl1pPr>
            <a:lvl2pPr indent="-50800" lvl="1" marL="685800" marR="0" rtl="0" algn="l">
              <a:lnSpc>
                <a:spcPct val="90000"/>
              </a:lnSpc>
              <a:spcBef>
                <a:spcPts val="5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2pPr>
            <a:lvl3pPr indent="-76200" lvl="2" marL="11430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3pPr>
            <a:lvl4pPr indent="-101600" lvl="3" marL="16002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4pPr>
            <a:lvl5pPr indent="-101600" lvl="4" marL="20574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5pPr>
            <a:lvl6pPr indent="-101600" lvl="5" marL="25146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6pPr>
            <a:lvl7pPr indent="-101600" lvl="6" marL="29718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7pPr>
            <a:lvl8pPr indent="-101600" lvl="7" marL="3429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8pPr>
            <a:lvl9pPr indent="-101600" lvl="8" marL="38862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9pPr>
          </a:lstStyle>
          <a:p/>
        </p:txBody>
      </p:sp>
      <p:sp>
        <p:nvSpPr>
          <p:cNvPr id="295" name="Shape 295"/>
          <p:cNvSpPr txBox="1"/>
          <p:nvPr>
            <p:ph idx="2" type="body"/>
          </p:nvPr>
        </p:nvSpPr>
        <p:spPr>
          <a:xfrm>
            <a:off x="839787" y="2057400"/>
            <a:ext cx="3932100" cy="3811500"/>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16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14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2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9pPr>
          </a:lstStyle>
          <a:p/>
        </p:txBody>
      </p:sp>
      <p:sp>
        <p:nvSpPr>
          <p:cNvPr id="296" name="Shape 296"/>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97" name="Shape 297"/>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98" name="Shape 298"/>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299" name="Shape 299"/>
        <p:cNvGrpSpPr/>
        <p:nvPr/>
      </p:nvGrpSpPr>
      <p:grpSpPr>
        <a:xfrm>
          <a:off x="0" y="0"/>
          <a:ext cx="0" cy="0"/>
          <a:chOff x="0" y="0"/>
          <a:chExt cx="0" cy="0"/>
        </a:xfrm>
      </p:grpSpPr>
      <p:sp>
        <p:nvSpPr>
          <p:cNvPr id="300" name="Shape 300"/>
          <p:cNvSpPr txBox="1"/>
          <p:nvPr>
            <p:ph type="title"/>
          </p:nvPr>
        </p:nvSpPr>
        <p:spPr>
          <a:xfrm>
            <a:off x="839787" y="457200"/>
            <a:ext cx="3932100" cy="1600200"/>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32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301" name="Shape 301"/>
          <p:cNvSpPr/>
          <p:nvPr>
            <p:ph idx="2" type="pic"/>
          </p:nvPr>
        </p:nvSpPr>
        <p:spPr>
          <a:xfrm>
            <a:off x="5183187" y="987425"/>
            <a:ext cx="6172200" cy="4873500"/>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32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28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24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9pPr>
          </a:lstStyle>
          <a:p/>
        </p:txBody>
      </p:sp>
      <p:sp>
        <p:nvSpPr>
          <p:cNvPr id="302" name="Shape 302"/>
          <p:cNvSpPr txBox="1"/>
          <p:nvPr>
            <p:ph idx="1" type="body"/>
          </p:nvPr>
        </p:nvSpPr>
        <p:spPr>
          <a:xfrm>
            <a:off x="839787" y="2057400"/>
            <a:ext cx="3932100" cy="3811500"/>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16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14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2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9pPr>
          </a:lstStyle>
          <a:p/>
        </p:txBody>
      </p:sp>
      <p:sp>
        <p:nvSpPr>
          <p:cNvPr id="303" name="Shape 303"/>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304" name="Shape 304"/>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305" name="Shape 305"/>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306" name="Shape 306"/>
        <p:cNvGrpSpPr/>
        <p:nvPr/>
      </p:nvGrpSpPr>
      <p:grpSpPr>
        <a:xfrm>
          <a:off x="0" y="0"/>
          <a:ext cx="0" cy="0"/>
          <a:chOff x="0" y="0"/>
          <a:chExt cx="0" cy="0"/>
        </a:xfrm>
      </p:grpSpPr>
      <p:sp>
        <p:nvSpPr>
          <p:cNvPr id="307" name="Shape 307"/>
          <p:cNvSpPr txBox="1"/>
          <p:nvPr>
            <p:ph type="title"/>
          </p:nvPr>
        </p:nvSpPr>
        <p:spPr>
          <a:xfrm>
            <a:off x="838200" y="365125"/>
            <a:ext cx="10515600" cy="13257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308" name="Shape 308"/>
          <p:cNvSpPr txBox="1"/>
          <p:nvPr>
            <p:ph idx="1" type="body"/>
          </p:nvPr>
        </p:nvSpPr>
        <p:spPr>
          <a:xfrm rot="5400000">
            <a:off x="3920400" y="-1256575"/>
            <a:ext cx="4351200" cy="105156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309" name="Shape 309"/>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310" name="Shape 310"/>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311" name="Shape 311"/>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6" name="Shape 36"/>
        <p:cNvGrpSpPr/>
        <p:nvPr/>
      </p:nvGrpSpPr>
      <p:grpSpPr>
        <a:xfrm>
          <a:off x="0" y="0"/>
          <a:ext cx="0" cy="0"/>
          <a:chOff x="0" y="0"/>
          <a:chExt cx="0" cy="0"/>
        </a:xfrm>
      </p:grpSpPr>
      <p:sp>
        <p:nvSpPr>
          <p:cNvPr id="37" name="Shape 37"/>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8" name="Shape 38"/>
          <p:cNvSpPr txBox="1"/>
          <p:nvPr>
            <p:ph idx="1" type="body"/>
          </p:nvPr>
        </p:nvSpPr>
        <p:spPr>
          <a:xfrm>
            <a:off x="838200" y="1825625"/>
            <a:ext cx="5181600"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39" name="Shape 39"/>
          <p:cNvSpPr txBox="1"/>
          <p:nvPr>
            <p:ph idx="2" type="body"/>
          </p:nvPr>
        </p:nvSpPr>
        <p:spPr>
          <a:xfrm>
            <a:off x="6172200" y="1825625"/>
            <a:ext cx="5181600"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40" name="Shape 40"/>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41" name="Shape 41"/>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42" name="Shape 42"/>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312" name="Shape 312"/>
        <p:cNvGrpSpPr/>
        <p:nvPr/>
      </p:nvGrpSpPr>
      <p:grpSpPr>
        <a:xfrm>
          <a:off x="0" y="0"/>
          <a:ext cx="0" cy="0"/>
          <a:chOff x="0" y="0"/>
          <a:chExt cx="0" cy="0"/>
        </a:xfrm>
      </p:grpSpPr>
      <p:sp>
        <p:nvSpPr>
          <p:cNvPr id="313" name="Shape 313"/>
          <p:cNvSpPr txBox="1"/>
          <p:nvPr>
            <p:ph type="title"/>
          </p:nvPr>
        </p:nvSpPr>
        <p:spPr>
          <a:xfrm rot="5400000">
            <a:off x="7133400" y="1956625"/>
            <a:ext cx="5811900" cy="26289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314" name="Shape 314"/>
          <p:cNvSpPr txBox="1"/>
          <p:nvPr>
            <p:ph idx="1" type="body"/>
          </p:nvPr>
        </p:nvSpPr>
        <p:spPr>
          <a:xfrm rot="5400000">
            <a:off x="1799400" y="-596075"/>
            <a:ext cx="5811900" cy="77343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315" name="Shape 315"/>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316" name="Shape 316"/>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317" name="Shape 317"/>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3" name="Shape 43"/>
        <p:cNvGrpSpPr/>
        <p:nvPr/>
      </p:nvGrpSpPr>
      <p:grpSpPr>
        <a:xfrm>
          <a:off x="0" y="0"/>
          <a:ext cx="0" cy="0"/>
          <a:chOff x="0" y="0"/>
          <a:chExt cx="0" cy="0"/>
        </a:xfrm>
      </p:grpSpPr>
      <p:sp>
        <p:nvSpPr>
          <p:cNvPr id="44" name="Shape 44"/>
          <p:cNvSpPr txBox="1"/>
          <p:nvPr>
            <p:ph type="title"/>
          </p:nvPr>
        </p:nvSpPr>
        <p:spPr>
          <a:xfrm>
            <a:off x="839787"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45" name="Shape 45"/>
          <p:cNvSpPr txBox="1"/>
          <p:nvPr>
            <p:ph idx="1" type="body"/>
          </p:nvPr>
        </p:nvSpPr>
        <p:spPr>
          <a:xfrm>
            <a:off x="839787" y="1681163"/>
            <a:ext cx="5157787" cy="823912"/>
          </a:xfrm>
          <a:prstGeom prst="rect">
            <a:avLst/>
          </a:prstGeom>
          <a:noFill/>
          <a:ln>
            <a:noFill/>
          </a:ln>
        </p:spPr>
        <p:txBody>
          <a:bodyPr anchorCtr="0" anchor="b" bIns="91425" lIns="91425" rIns="91425" tIns="91425"/>
          <a:lstStyle>
            <a:lvl1pPr indent="0" lvl="0" marL="0" marR="0" rtl="0" algn="l">
              <a:lnSpc>
                <a:spcPct val="90000"/>
              </a:lnSpc>
              <a:spcBef>
                <a:spcPts val="1000"/>
              </a:spcBef>
              <a:buClr>
                <a:schemeClr val="lt1"/>
              </a:buClr>
              <a:buFont typeface="Arial"/>
              <a:buNone/>
              <a:defRPr b="1"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1"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1"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9pPr>
          </a:lstStyle>
          <a:p/>
        </p:txBody>
      </p:sp>
      <p:sp>
        <p:nvSpPr>
          <p:cNvPr id="46" name="Shape 46"/>
          <p:cNvSpPr txBox="1"/>
          <p:nvPr>
            <p:ph idx="2" type="body"/>
          </p:nvPr>
        </p:nvSpPr>
        <p:spPr>
          <a:xfrm>
            <a:off x="839787" y="2505075"/>
            <a:ext cx="5157787" cy="368458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47" name="Shape 47"/>
          <p:cNvSpPr txBox="1"/>
          <p:nvPr>
            <p:ph idx="3" type="body"/>
          </p:nvPr>
        </p:nvSpPr>
        <p:spPr>
          <a:xfrm>
            <a:off x="6172200" y="1681163"/>
            <a:ext cx="5183187" cy="823912"/>
          </a:xfrm>
          <a:prstGeom prst="rect">
            <a:avLst/>
          </a:prstGeom>
          <a:noFill/>
          <a:ln>
            <a:noFill/>
          </a:ln>
        </p:spPr>
        <p:txBody>
          <a:bodyPr anchorCtr="0" anchor="b" bIns="91425" lIns="91425" rIns="91425" tIns="91425"/>
          <a:lstStyle>
            <a:lvl1pPr indent="0" lvl="0" marL="0" marR="0" rtl="0" algn="l">
              <a:lnSpc>
                <a:spcPct val="90000"/>
              </a:lnSpc>
              <a:spcBef>
                <a:spcPts val="1000"/>
              </a:spcBef>
              <a:buClr>
                <a:schemeClr val="lt1"/>
              </a:buClr>
              <a:buFont typeface="Arial"/>
              <a:buNone/>
              <a:defRPr b="1"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1"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1"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9pPr>
          </a:lstStyle>
          <a:p/>
        </p:txBody>
      </p:sp>
      <p:sp>
        <p:nvSpPr>
          <p:cNvPr id="48" name="Shape 48"/>
          <p:cNvSpPr txBox="1"/>
          <p:nvPr>
            <p:ph idx="4" type="body"/>
          </p:nvPr>
        </p:nvSpPr>
        <p:spPr>
          <a:xfrm>
            <a:off x="6172200" y="2505075"/>
            <a:ext cx="5183187" cy="368458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49" name="Shape 49"/>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50" name="Shape 50"/>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51" name="Shape 51"/>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2" name="Shape 52"/>
        <p:cNvGrpSpPr/>
        <p:nvPr/>
      </p:nvGrpSpPr>
      <p:grpSpPr>
        <a:xfrm>
          <a:off x="0" y="0"/>
          <a:ext cx="0" cy="0"/>
          <a:chOff x="0" y="0"/>
          <a:chExt cx="0" cy="0"/>
        </a:xfrm>
      </p:grpSpPr>
      <p:sp>
        <p:nvSpPr>
          <p:cNvPr id="53" name="Shape 53"/>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4" name="Shape 54"/>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55" name="Shape 55"/>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56" name="Shape 56"/>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7" name="Shape 57"/>
        <p:cNvGrpSpPr/>
        <p:nvPr/>
      </p:nvGrpSpPr>
      <p:grpSpPr>
        <a:xfrm>
          <a:off x="0" y="0"/>
          <a:ext cx="0" cy="0"/>
          <a:chOff x="0" y="0"/>
          <a:chExt cx="0" cy="0"/>
        </a:xfrm>
      </p:grpSpPr>
      <p:sp>
        <p:nvSpPr>
          <p:cNvPr id="58" name="Shape 58"/>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59" name="Shape 59"/>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60" name="Shape 60"/>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1" name="Shape 61"/>
        <p:cNvGrpSpPr/>
        <p:nvPr/>
      </p:nvGrpSpPr>
      <p:grpSpPr>
        <a:xfrm>
          <a:off x="0" y="0"/>
          <a:ext cx="0" cy="0"/>
          <a:chOff x="0" y="0"/>
          <a:chExt cx="0" cy="0"/>
        </a:xfrm>
      </p:grpSpPr>
      <p:sp>
        <p:nvSpPr>
          <p:cNvPr id="62" name="Shape 62"/>
          <p:cNvSpPr txBox="1"/>
          <p:nvPr>
            <p:ph type="title"/>
          </p:nvPr>
        </p:nvSpPr>
        <p:spPr>
          <a:xfrm>
            <a:off x="839787" y="457200"/>
            <a:ext cx="3932237" cy="1600199"/>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32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3" name="Shape 63"/>
          <p:cNvSpPr txBox="1"/>
          <p:nvPr>
            <p:ph idx="1" type="body"/>
          </p:nvPr>
        </p:nvSpPr>
        <p:spPr>
          <a:xfrm>
            <a:off x="5183187" y="987425"/>
            <a:ext cx="6172199" cy="4873624"/>
          </a:xfrm>
          <a:prstGeom prst="rect">
            <a:avLst/>
          </a:prstGeom>
          <a:noFill/>
          <a:ln>
            <a:noFill/>
          </a:ln>
        </p:spPr>
        <p:txBody>
          <a:bodyPr anchorCtr="0" anchor="t" bIns="91425" lIns="91425" rIns="91425" tIns="91425"/>
          <a:lstStyle>
            <a:lvl1pPr indent="-25400" lvl="0" marL="228600" marR="0" rtl="0" algn="l">
              <a:lnSpc>
                <a:spcPct val="90000"/>
              </a:lnSpc>
              <a:spcBef>
                <a:spcPts val="1000"/>
              </a:spcBef>
              <a:buClr>
                <a:schemeClr val="lt1"/>
              </a:buClr>
              <a:buSzPct val="100000"/>
              <a:buFont typeface="Arial"/>
              <a:buChar char="•"/>
              <a:defRPr b="0" i="0" sz="3200" u="none" cap="none" strike="noStrike">
                <a:solidFill>
                  <a:schemeClr val="lt1"/>
                </a:solidFill>
                <a:latin typeface="Calibri"/>
                <a:ea typeface="Calibri"/>
                <a:cs typeface="Calibri"/>
                <a:sym typeface="Calibri"/>
              </a:defRPr>
            </a:lvl1pPr>
            <a:lvl2pPr indent="-50800" lvl="1" marL="685800" marR="0" rtl="0" algn="l">
              <a:lnSpc>
                <a:spcPct val="90000"/>
              </a:lnSpc>
              <a:spcBef>
                <a:spcPts val="5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2pPr>
            <a:lvl3pPr indent="-76200" lvl="2" marL="11430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3pPr>
            <a:lvl4pPr indent="-101600" lvl="3" marL="16002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4pPr>
            <a:lvl5pPr indent="-101600" lvl="4" marL="20574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5pPr>
            <a:lvl6pPr indent="-101600" lvl="5" marL="25146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6pPr>
            <a:lvl7pPr indent="-101600" lvl="6" marL="29718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7pPr>
            <a:lvl8pPr indent="-101600" lvl="7" marL="3429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8pPr>
            <a:lvl9pPr indent="-101600" lvl="8" marL="38862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9pPr>
          </a:lstStyle>
          <a:p/>
        </p:txBody>
      </p:sp>
      <p:sp>
        <p:nvSpPr>
          <p:cNvPr id="64" name="Shape 64"/>
          <p:cNvSpPr txBox="1"/>
          <p:nvPr>
            <p:ph idx="2" type="body"/>
          </p:nvPr>
        </p:nvSpPr>
        <p:spPr>
          <a:xfrm>
            <a:off x="839787" y="2057400"/>
            <a:ext cx="3932237" cy="3811588"/>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16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14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2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9pPr>
          </a:lstStyle>
          <a:p/>
        </p:txBody>
      </p:sp>
      <p:sp>
        <p:nvSpPr>
          <p:cNvPr id="65" name="Shape 65"/>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66" name="Shape 66"/>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67" name="Shape 67"/>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0" Type="http://schemas.openxmlformats.org/officeDocument/2006/relationships/slideLayout" Target="../slideLayouts/slideLayout22.xml"/><Relationship Id="rId13" Type="http://schemas.openxmlformats.org/officeDocument/2006/relationships/slideLayout" Target="../slideLayouts/slideLayout25.xml"/><Relationship Id="rId12" Type="http://schemas.openxmlformats.org/officeDocument/2006/relationships/slideLayout" Target="../slideLayouts/slideLayout24.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4.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6.xml"/><Relationship Id="rId10" Type="http://schemas.openxmlformats.org/officeDocument/2006/relationships/slideLayout" Target="../slideLayouts/slideLayout35.xml"/><Relationship Id="rId13" Type="http://schemas.openxmlformats.org/officeDocument/2006/relationships/slideLayout" Target="../slideLayouts/slideLayout38.xml"/><Relationship Id="rId12" Type="http://schemas.openxmlformats.org/officeDocument/2006/relationships/slideLayout" Target="../slideLayouts/slideLayout37.xml"/><Relationship Id="rId1" Type="http://schemas.openxmlformats.org/officeDocument/2006/relationships/slideLayout" Target="../slideLayouts/slideLayout26.xml"/><Relationship Id="rId2" Type="http://schemas.openxmlformats.org/officeDocument/2006/relationships/slideLayout" Target="../slideLayouts/slideLayout27.xml"/><Relationship Id="rId3" Type="http://schemas.openxmlformats.org/officeDocument/2006/relationships/slideLayout" Target="../slideLayouts/slideLayout28.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theme" Target="../theme/theme3.xml"/><Relationship Id="rId5" Type="http://schemas.openxmlformats.org/officeDocument/2006/relationships/slideLayout" Target="../slideLayouts/slideLayout30.xml"/><Relationship Id="rId6" Type="http://schemas.openxmlformats.org/officeDocument/2006/relationships/slideLayout" Target="../slideLayouts/slideLayout31.xml"/><Relationship Id="rId7" Type="http://schemas.openxmlformats.org/officeDocument/2006/relationships/slideLayout" Target="../slideLayouts/slideLayout32.xml"/><Relationship Id="rId8"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9.xml"/><Relationship Id="rId10" Type="http://schemas.openxmlformats.org/officeDocument/2006/relationships/slideLayout" Target="../slideLayouts/slideLayout48.xml"/><Relationship Id="rId13" Type="http://schemas.openxmlformats.org/officeDocument/2006/relationships/theme" Target="../theme/theme2.xml"/><Relationship Id="rId12" Type="http://schemas.openxmlformats.org/officeDocument/2006/relationships/slideLayout" Target="../slideLayouts/slideLayout50.xml"/><Relationship Id="rId1" Type="http://schemas.openxmlformats.org/officeDocument/2006/relationships/slideLayout" Target="../slideLayouts/slideLayout39.xml"/><Relationship Id="rId2" Type="http://schemas.openxmlformats.org/officeDocument/2006/relationships/slideLayout" Target="../slideLayouts/slideLayout40.xml"/><Relationship Id="rId3" Type="http://schemas.openxmlformats.org/officeDocument/2006/relationships/slideLayout" Target="../slideLayouts/slideLayout41.xml"/><Relationship Id="rId4" Type="http://schemas.openxmlformats.org/officeDocument/2006/relationships/slideLayout" Target="../slideLayouts/slideLayout42.xml"/><Relationship Id="rId9" Type="http://schemas.openxmlformats.org/officeDocument/2006/relationships/slideLayout" Target="../slideLayouts/slideLayout47.xml"/><Relationship Id="rId5" Type="http://schemas.openxmlformats.org/officeDocument/2006/relationships/slideLayout" Target="../slideLayouts/slideLayout43.xml"/><Relationship Id="rId6" Type="http://schemas.openxmlformats.org/officeDocument/2006/relationships/slideLayout" Target="../slideLayouts/slideLayout44.xml"/><Relationship Id="rId7" Type="http://schemas.openxmlformats.org/officeDocument/2006/relationships/slideLayout" Target="../slideLayouts/slideLayout45.xml"/><Relationship Id="rId8"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1" name="Shape 11"/>
          <p:cNvSpPr txBox="1"/>
          <p:nvPr>
            <p:ph idx="1" type="body"/>
          </p:nvPr>
        </p:nvSpPr>
        <p:spPr>
          <a:xfrm>
            <a:off x="838200" y="1825625"/>
            <a:ext cx="10515599"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2" name="Shape 12"/>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3" name="Shape 13"/>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4" name="Shape 14"/>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1"/>
        </a:solidFill>
      </p:bgPr>
    </p:bg>
    <p:spTree>
      <p:nvGrpSpPr>
        <p:cNvPr id="87" name="Shape 87"/>
        <p:cNvGrpSpPr/>
        <p:nvPr/>
      </p:nvGrpSpPr>
      <p:grpSpPr>
        <a:xfrm>
          <a:off x="0" y="0"/>
          <a:ext cx="0" cy="0"/>
          <a:chOff x="0" y="0"/>
          <a:chExt cx="0" cy="0"/>
        </a:xfrm>
      </p:grpSpPr>
      <p:sp>
        <p:nvSpPr>
          <p:cNvPr id="88" name="Shape 88"/>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89" name="Shape 89"/>
          <p:cNvSpPr txBox="1"/>
          <p:nvPr>
            <p:ph idx="1" type="body"/>
          </p:nvPr>
        </p:nvSpPr>
        <p:spPr>
          <a:xfrm>
            <a:off x="838200" y="1825625"/>
            <a:ext cx="10515599"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90" name="Shape 90"/>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91" name="Shape 91"/>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92" name="Shape 92"/>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FFFFFF"/>
              </a:buClr>
              <a:buSzPct val="25000"/>
              <a:buFont typeface="Calibri"/>
              <a:buNone/>
            </a:pPr>
            <a:fld id="{00000000-1234-1234-1234-123412341234}" type="slidenum">
              <a:rPr b="0" i="0" lang="en-US" sz="1200" u="none" cap="none" strike="noStrike">
                <a:solidFill>
                  <a:srgbClr val="FFFFFF"/>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1"/>
        </a:solidFill>
      </p:bgPr>
    </p:bg>
    <p:spTree>
      <p:nvGrpSpPr>
        <p:cNvPr id="167" name="Shape 167"/>
        <p:cNvGrpSpPr/>
        <p:nvPr/>
      </p:nvGrpSpPr>
      <p:grpSpPr>
        <a:xfrm>
          <a:off x="0" y="0"/>
          <a:ext cx="0" cy="0"/>
          <a:chOff x="0" y="0"/>
          <a:chExt cx="0" cy="0"/>
        </a:xfrm>
      </p:grpSpPr>
      <p:sp>
        <p:nvSpPr>
          <p:cNvPr id="168" name="Shape 168"/>
          <p:cNvSpPr txBox="1"/>
          <p:nvPr>
            <p:ph type="title"/>
          </p:nvPr>
        </p:nvSpPr>
        <p:spPr>
          <a:xfrm>
            <a:off x="838200" y="365125"/>
            <a:ext cx="10515600" cy="13257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169" name="Shape 169"/>
          <p:cNvSpPr txBox="1"/>
          <p:nvPr>
            <p:ph idx="1" type="body"/>
          </p:nvPr>
        </p:nvSpPr>
        <p:spPr>
          <a:xfrm>
            <a:off x="838200" y="1825625"/>
            <a:ext cx="10515600" cy="43512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70" name="Shape 170"/>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71" name="Shape 171"/>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72" name="Shape 172"/>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1"/>
        </a:solidFill>
      </p:bgPr>
    </p:bg>
    <p:spTree>
      <p:nvGrpSpPr>
        <p:cNvPr id="244" name="Shape 244"/>
        <p:cNvGrpSpPr/>
        <p:nvPr/>
      </p:nvGrpSpPr>
      <p:grpSpPr>
        <a:xfrm>
          <a:off x="0" y="0"/>
          <a:ext cx="0" cy="0"/>
          <a:chOff x="0" y="0"/>
          <a:chExt cx="0" cy="0"/>
        </a:xfrm>
      </p:grpSpPr>
      <p:sp>
        <p:nvSpPr>
          <p:cNvPr id="245" name="Shape 245"/>
          <p:cNvSpPr txBox="1"/>
          <p:nvPr>
            <p:ph type="title"/>
          </p:nvPr>
        </p:nvSpPr>
        <p:spPr>
          <a:xfrm>
            <a:off x="838200" y="365125"/>
            <a:ext cx="10515600" cy="1325700"/>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rtl="0">
              <a:spcBef>
                <a:spcPts val="0"/>
              </a:spcBef>
              <a:buNone/>
              <a:defRPr sz="1800"/>
            </a:lvl2pPr>
            <a:lvl3pPr indent="0" lvl="2" rtl="0">
              <a:spcBef>
                <a:spcPts val="0"/>
              </a:spcBef>
              <a:buNone/>
              <a:defRPr sz="1800"/>
            </a:lvl3pPr>
            <a:lvl4pPr indent="0" lvl="3" rtl="0">
              <a:spcBef>
                <a:spcPts val="0"/>
              </a:spcBef>
              <a:buNone/>
              <a:defRPr sz="1800"/>
            </a:lvl4pPr>
            <a:lvl5pPr indent="0" lvl="4" rtl="0">
              <a:spcBef>
                <a:spcPts val="0"/>
              </a:spcBef>
              <a:buNone/>
              <a:defRPr sz="1800"/>
            </a:lvl5pPr>
            <a:lvl6pPr indent="0" lvl="5" rtl="0">
              <a:spcBef>
                <a:spcPts val="0"/>
              </a:spcBef>
              <a:buNone/>
              <a:defRPr sz="1800"/>
            </a:lvl6pPr>
            <a:lvl7pPr indent="0" lvl="6" rtl="0">
              <a:spcBef>
                <a:spcPts val="0"/>
              </a:spcBef>
              <a:buNone/>
              <a:defRPr sz="1800"/>
            </a:lvl7pPr>
            <a:lvl8pPr indent="0" lvl="7" rtl="0">
              <a:spcBef>
                <a:spcPts val="0"/>
              </a:spcBef>
              <a:buNone/>
              <a:defRPr sz="1800"/>
            </a:lvl8pPr>
            <a:lvl9pPr indent="0" lvl="8" rtl="0">
              <a:spcBef>
                <a:spcPts val="0"/>
              </a:spcBef>
              <a:buNone/>
              <a:defRPr sz="1800"/>
            </a:lvl9pPr>
          </a:lstStyle>
          <a:p/>
        </p:txBody>
      </p:sp>
      <p:sp>
        <p:nvSpPr>
          <p:cNvPr id="246" name="Shape 246"/>
          <p:cNvSpPr txBox="1"/>
          <p:nvPr>
            <p:ph idx="1" type="body"/>
          </p:nvPr>
        </p:nvSpPr>
        <p:spPr>
          <a:xfrm>
            <a:off x="838200" y="1825625"/>
            <a:ext cx="10515600" cy="4351200"/>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247" name="Shape 247"/>
          <p:cNvSpPr txBox="1"/>
          <p:nvPr>
            <p:ph idx="10" type="dt"/>
          </p:nvPr>
        </p:nvSpPr>
        <p:spPr>
          <a:xfrm>
            <a:off x="838200" y="6356350"/>
            <a:ext cx="2743200" cy="365100"/>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48" name="Shape 248"/>
          <p:cNvSpPr txBox="1"/>
          <p:nvPr>
            <p:ph idx="11" type="ftr"/>
          </p:nvPr>
        </p:nvSpPr>
        <p:spPr>
          <a:xfrm>
            <a:off x="4038600" y="6356350"/>
            <a:ext cx="4114800" cy="365100"/>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49" name="Shape 249"/>
          <p:cNvSpPr txBox="1"/>
          <p:nvPr>
            <p:ph idx="12" type="sldNum"/>
          </p:nvPr>
        </p:nvSpPr>
        <p:spPr>
          <a:xfrm>
            <a:off x="8610600" y="6356350"/>
            <a:ext cx="2743200" cy="36510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00.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100.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10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10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42.xml"/><Relationship Id="rId2" Type="http://schemas.openxmlformats.org/officeDocument/2006/relationships/notesSlide" Target="../notesSlides/notesSlide10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0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05.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06.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0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08.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41.xml"/><Relationship Id="rId2" Type="http://schemas.openxmlformats.org/officeDocument/2006/relationships/notesSlide" Target="../notesSlides/notesSlide10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10.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1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1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1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14.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15.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41.xml"/><Relationship Id="rId2" Type="http://schemas.openxmlformats.org/officeDocument/2006/relationships/notesSlide" Target="../notesSlides/notesSlide116.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1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18.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20.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2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2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41.xml"/><Relationship Id="rId2" Type="http://schemas.openxmlformats.org/officeDocument/2006/relationships/notesSlide" Target="../notesSlides/notesSlide123.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24.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25.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26.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2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28.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2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41.xml"/><Relationship Id="rId2" Type="http://schemas.openxmlformats.org/officeDocument/2006/relationships/notesSlide" Target="../notesSlides/notesSlide130.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31.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41.xml"/><Relationship Id="rId2" Type="http://schemas.openxmlformats.org/officeDocument/2006/relationships/notesSlide" Target="../notesSlides/notesSlide13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13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0.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0.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8.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0.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8.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1" name="Shape 321"/>
        <p:cNvGrpSpPr/>
        <p:nvPr/>
      </p:nvGrpSpPr>
      <p:grpSpPr>
        <a:xfrm>
          <a:off x="0" y="0"/>
          <a:ext cx="0" cy="0"/>
          <a:chOff x="0" y="0"/>
          <a:chExt cx="0" cy="0"/>
        </a:xfrm>
      </p:grpSpPr>
      <p:pic>
        <p:nvPicPr>
          <p:cNvPr descr="http://www.orthodoxroad.com/wp-content/uploads/2012/12/resurrection2007.jpg" id="322" name="Shape 322"/>
          <p:cNvPicPr preferRelativeResize="0"/>
          <p:nvPr/>
        </p:nvPicPr>
        <p:blipFill rotWithShape="1">
          <a:blip r:embed="rId3">
            <a:alphaModFix/>
          </a:blip>
          <a:srcRect b="0" l="0" r="0" t="0"/>
          <a:stretch/>
        </p:blipFill>
        <p:spPr>
          <a:xfrm>
            <a:off x="2590800" y="630958"/>
            <a:ext cx="6775450" cy="586985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1" name="Shape 371"/>
        <p:cNvGrpSpPr/>
        <p:nvPr/>
      </p:nvGrpSpPr>
      <p:grpSpPr>
        <a:xfrm>
          <a:off x="0" y="0"/>
          <a:ext cx="0" cy="0"/>
          <a:chOff x="0" y="0"/>
          <a:chExt cx="0" cy="0"/>
        </a:xfrm>
      </p:grpSpPr>
      <p:sp>
        <p:nvSpPr>
          <p:cNvPr id="372" name="Shape 372"/>
          <p:cNvSpPr txBox="1"/>
          <p:nvPr>
            <p:ph idx="1" type="body"/>
          </p:nvPr>
        </p:nvSpPr>
        <p:spPr>
          <a:xfrm>
            <a:off x="289087" y="226242"/>
            <a:ext cx="11613822" cy="5686508"/>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0" i="0" lang="en-US" sz="5200" u="none" cap="none" strike="noStrike">
                <a:solidFill>
                  <a:schemeClr val="lt1"/>
                </a:solidFill>
                <a:latin typeface="Calibri"/>
                <a:ea typeface="Calibri"/>
                <a:cs typeface="Calibri"/>
                <a:sym typeface="Calibri"/>
              </a:rPr>
              <a:t>Peace be with You, Mary, full of grace, / our Lord is with you. Blessed are you among women,/ and blessed is the fruit of your womb, our Lord Jesus, Christ./ O, Virgin Saint Mary, Mother of God,/ pray for us sinners, / now and at all times, and at the hour of our death. Amin.</a:t>
            </a:r>
          </a:p>
        </p:txBody>
      </p:sp>
    </p:spTree>
  </p:cSld>
  <p:clrMapOvr>
    <a:masterClrMapping/>
  </p:clrMapOvr>
</p:sld>
</file>

<file path=ppt/slides/slide10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46" name="Shape 846"/>
        <p:cNvGrpSpPr/>
        <p:nvPr/>
      </p:nvGrpSpPr>
      <p:grpSpPr>
        <a:xfrm>
          <a:off x="0" y="0"/>
          <a:ext cx="0" cy="0"/>
          <a:chOff x="0" y="0"/>
          <a:chExt cx="0" cy="0"/>
        </a:xfrm>
      </p:grpSpPr>
      <p:sp>
        <p:nvSpPr>
          <p:cNvPr id="847" name="Shape 847"/>
          <p:cNvSpPr txBox="1"/>
          <p:nvPr>
            <p:ph idx="1" type="body"/>
          </p:nvPr>
        </p:nvSpPr>
        <p:spPr>
          <a:xfrm>
            <a:off x="436604" y="164756"/>
            <a:ext cx="11392800" cy="64647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lt1"/>
              </a:buClr>
              <a:buSzPct val="25000"/>
              <a:buFont typeface="Arial"/>
              <a:buNone/>
            </a:pPr>
            <a:r>
              <a:rPr b="1" i="0" lang="en-US" sz="3200" u="sng" cap="none" strike="noStrike">
                <a:solidFill>
                  <a:schemeClr val="lt1"/>
                </a:solidFill>
                <a:latin typeface="Calibri"/>
                <a:ea typeface="Calibri"/>
                <a:cs typeface="Calibri"/>
                <a:sym typeface="Calibri"/>
              </a:rPr>
              <a:t>NICENE CREED</a:t>
            </a:r>
          </a:p>
          <a:p>
            <a:pPr indent="0" lvl="0" marL="0" marR="0" rtl="0" algn="l">
              <a:lnSpc>
                <a:spcPct val="100000"/>
              </a:lnSpc>
              <a:spcBef>
                <a:spcPts val="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We believe in one true God, the Father Almighty / Maker of heaven and earth / and of all things visible and invisible.  And in One Lord Jesus Christ / the Only-Begotten Son of God / begotten of the Father before all worlds / Light of Light / True God of True God / begotten,/ not made / being of one essence with the Father / and by Whom all things were made; Who for us men and for our salvation / came down from heaven</a:t>
            </a:r>
          </a:p>
          <a:p>
            <a:pPr indent="0" lvl="0" marL="0" marR="0" rtl="0" algn="l">
              <a:lnSpc>
                <a:spcPct val="100000"/>
              </a:lnSpc>
              <a:spcBef>
                <a:spcPts val="0"/>
              </a:spcBef>
              <a:buClr>
                <a:schemeClr val="lt1"/>
              </a:buClr>
              <a:buSzPct val="25000"/>
              <a:buFont typeface="Arial"/>
              <a:buNone/>
            </a:pPr>
            <a:r>
              <a:rPr b="0" i="0" lang="en-US" sz="4400" u="none" cap="none" strike="noStrike">
                <a:solidFill>
                  <a:schemeClr val="lt1"/>
                </a:solidFill>
                <a:latin typeface="Calibri"/>
                <a:ea typeface="Calibri"/>
                <a:cs typeface="Calibri"/>
                <a:sym typeface="Calibri"/>
              </a:rPr>
              <a:t>  </a:t>
            </a:r>
          </a:p>
        </p:txBody>
      </p:sp>
    </p:spTree>
  </p:cSld>
  <p:clrMapOvr>
    <a:masterClrMapping/>
  </p:clrMapOvr>
</p:sld>
</file>

<file path=ppt/slides/slide10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51" name="Shape 851"/>
        <p:cNvGrpSpPr/>
        <p:nvPr/>
      </p:nvGrpSpPr>
      <p:grpSpPr>
        <a:xfrm>
          <a:off x="0" y="0"/>
          <a:ext cx="0" cy="0"/>
          <a:chOff x="0" y="0"/>
          <a:chExt cx="0" cy="0"/>
        </a:xfrm>
      </p:grpSpPr>
      <p:sp>
        <p:nvSpPr>
          <p:cNvPr id="852" name="Shape 852"/>
          <p:cNvSpPr txBox="1"/>
          <p:nvPr>
            <p:ph idx="1" type="body"/>
          </p:nvPr>
        </p:nvSpPr>
        <p:spPr>
          <a:xfrm>
            <a:off x="469556" y="228600"/>
            <a:ext cx="11277600" cy="64008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+And was incarnate of the Holy Spirit and of the Holy Virgin Mary / Mother of God/and became man,</a:t>
            </a:r>
          </a:p>
          <a:p>
            <a:pPr indent="0" lvl="0" marL="0" marR="0" rtl="0" algn="l">
              <a:lnSpc>
                <a:spcPct val="100000"/>
              </a:lnSpc>
              <a:spcBef>
                <a:spcPts val="0"/>
              </a:spcBef>
              <a:spcAft>
                <a:spcPts val="0"/>
              </a:spcAft>
              <a:buClr>
                <a:schemeClr val="lt1"/>
              </a:buClr>
              <a:buSzPct val="25000"/>
              <a:buFont typeface="Arial"/>
              <a:buNone/>
            </a:pPr>
            <a:r>
              <a:rPr b="0" i="0" lang="en-US" sz="1400" u="none" cap="none" strike="noStrike">
                <a:solidFill>
                  <a:schemeClr val="lt1"/>
                </a:solidFill>
                <a:latin typeface="Calibri"/>
                <a:ea typeface="Calibri"/>
                <a:cs typeface="Calibri"/>
                <a:sym typeface="Calibri"/>
              </a:rPr>
              <a:t> </a:t>
            </a:r>
          </a:p>
          <a:p>
            <a:pPr indent="0" lvl="0" marL="0" marR="0" rtl="0" algn="l">
              <a:lnSpc>
                <a:spcPct val="100000"/>
              </a:lnSpc>
              <a:spcBef>
                <a:spcPts val="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 And was crucified for us / in the days of Pontius Pilate / and suffered, and died, and was buried,</a:t>
            </a:r>
          </a:p>
          <a:p>
            <a:pPr indent="0" lvl="0" marL="0" marR="0" rtl="0" algn="l">
              <a:lnSpc>
                <a:spcPct val="100000"/>
              </a:lnSpc>
              <a:spcBef>
                <a:spcPts val="0"/>
              </a:spcBef>
              <a:spcAft>
                <a:spcPts val="0"/>
              </a:spcAft>
              <a:buClr>
                <a:schemeClr val="lt1"/>
              </a:buClr>
              <a:buSzPct val="25000"/>
              <a:buFont typeface="Arial"/>
              <a:buNone/>
            </a:pPr>
            <a:r>
              <a:rPr b="0" i="0" lang="en-US" sz="1400" u="none" cap="none" strike="noStrike">
                <a:solidFill>
                  <a:schemeClr val="lt1"/>
                </a:solidFill>
                <a:latin typeface="Calibri"/>
                <a:ea typeface="Calibri"/>
                <a:cs typeface="Calibri"/>
                <a:sym typeface="Calibri"/>
              </a:rPr>
              <a:t> </a:t>
            </a:r>
          </a:p>
          <a:p>
            <a:pPr indent="0" lvl="0" marL="0" marR="0" rtl="0" algn="l">
              <a:lnSpc>
                <a:spcPct val="100000"/>
              </a:lnSpc>
              <a:spcBef>
                <a:spcPts val="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+And on the third day He rose again/ according to His Will / and ascended into heaven / and sits at the right hand of His Father / and shall come again in His great glory / to judge both the living and the dead / whose kingdom shall have no end.</a:t>
            </a:r>
          </a:p>
          <a:p>
            <a:pPr indent="0" lvl="0" marL="0" marR="0" rtl="0" algn="l">
              <a:lnSpc>
                <a:spcPct val="100000"/>
              </a:lnSpc>
              <a:spcBef>
                <a:spcPts val="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 </a:t>
            </a:r>
          </a:p>
        </p:txBody>
      </p:sp>
    </p:spTree>
  </p:cSld>
  <p:clrMapOvr>
    <a:masterClrMapping/>
  </p:clrMapOvr>
</p:sld>
</file>

<file path=ppt/slides/slide10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56" name="Shape 856"/>
        <p:cNvGrpSpPr/>
        <p:nvPr/>
      </p:nvGrpSpPr>
      <p:grpSpPr>
        <a:xfrm>
          <a:off x="0" y="0"/>
          <a:ext cx="0" cy="0"/>
          <a:chOff x="0" y="0"/>
          <a:chExt cx="0" cy="0"/>
        </a:xfrm>
      </p:grpSpPr>
      <p:sp>
        <p:nvSpPr>
          <p:cNvPr id="857" name="Shape 857"/>
          <p:cNvSpPr txBox="1"/>
          <p:nvPr>
            <p:ph idx="1" type="body"/>
          </p:nvPr>
        </p:nvSpPr>
        <p:spPr>
          <a:xfrm>
            <a:off x="209551" y="152400"/>
            <a:ext cx="11820600" cy="64770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And in the one Living Holy Spirit / the life-giving Lord of all / Who proceeds from the Father / and Who together with the Father and the Son is worshipped and glorified/ who spoke through the prophets and the apostles. And in the One, Holy, Catholic and Apostolic Church. / </a:t>
            </a:r>
          </a:p>
          <a:p>
            <a:pPr indent="0" lvl="0" marL="0" marR="0" rtl="0" algn="l">
              <a:lnSpc>
                <a:spcPct val="100000"/>
              </a:lnSpc>
              <a:spcBef>
                <a:spcPts val="0"/>
              </a:spcBef>
              <a:spcAft>
                <a:spcPts val="0"/>
              </a:spcAft>
              <a:buClr>
                <a:schemeClr val="lt1"/>
              </a:buClr>
              <a:buSzPct val="25000"/>
              <a:buFont typeface="Arial"/>
              <a:buNone/>
            </a:pPr>
            <a:r>
              <a:rPr b="0" i="0" lang="en-US" sz="2000" u="none" cap="none" strike="noStrike">
                <a:solidFill>
                  <a:schemeClr val="lt1"/>
                </a:solidFill>
                <a:latin typeface="Calibri"/>
                <a:ea typeface="Calibri"/>
                <a:cs typeface="Calibri"/>
                <a:sym typeface="Calibri"/>
              </a:rPr>
              <a:t> </a:t>
            </a:r>
          </a:p>
          <a:p>
            <a:pPr indent="0" lvl="0" marL="0" marR="0" rtl="0" algn="l">
              <a:lnSpc>
                <a:spcPct val="100000"/>
              </a:lnSpc>
              <a:spcBef>
                <a:spcPts val="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And we confess one baptism for the remission of sins / and we look for the resurrection of the dead /and the new life in the world to come. Amin. </a:t>
            </a:r>
          </a:p>
          <a:p>
            <a:pPr indent="0" lvl="0" marL="0" marR="0" rtl="0" algn="l">
              <a:lnSpc>
                <a:spcPct val="100000"/>
              </a:lnSpc>
              <a:spcBef>
                <a:spcPts val="0"/>
              </a:spcBef>
              <a:buClr>
                <a:schemeClr val="lt1"/>
              </a:buClr>
              <a:buSzPct val="25000"/>
              <a:buFont typeface="Arial"/>
              <a:buNone/>
            </a:pPr>
            <a:r>
              <a:t/>
            </a:r>
            <a:endParaRPr b="0" i="0" sz="4400" u="none" cap="none" strike="noStrike">
              <a:solidFill>
                <a:schemeClr val="lt1"/>
              </a:solidFill>
              <a:latin typeface="Calibri"/>
              <a:ea typeface="Calibri"/>
              <a:cs typeface="Calibri"/>
              <a:sym typeface="Calibri"/>
            </a:endParaRPr>
          </a:p>
        </p:txBody>
      </p:sp>
    </p:spTree>
  </p:cSld>
  <p:clrMapOvr>
    <a:masterClrMapping/>
  </p:clrMapOvr>
</p:sld>
</file>

<file path=ppt/slides/slide10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61" name="Shape 861"/>
        <p:cNvGrpSpPr/>
        <p:nvPr/>
      </p:nvGrpSpPr>
      <p:grpSpPr>
        <a:xfrm>
          <a:off x="0" y="0"/>
          <a:ext cx="0" cy="0"/>
          <a:chOff x="0" y="0"/>
          <a:chExt cx="0" cy="0"/>
        </a:xfrm>
      </p:grpSpPr>
      <p:sp>
        <p:nvSpPr>
          <p:cNvPr id="862" name="Shape 862"/>
          <p:cNvSpPr txBox="1"/>
          <p:nvPr>
            <p:ph type="title"/>
          </p:nvPr>
        </p:nvSpPr>
        <p:spPr>
          <a:xfrm>
            <a:off x="831850" y="1709738"/>
            <a:ext cx="10515600" cy="2852700"/>
          </a:xfrm>
          <a:prstGeom prst="rect">
            <a:avLst/>
          </a:prstGeom>
          <a:noFill/>
          <a:ln>
            <a:noFill/>
          </a:ln>
        </p:spPr>
        <p:txBody>
          <a:bodyPr anchorCtr="0" anchor="b" bIns="45700" lIns="91425" rIns="91425" tIns="45700">
            <a:noAutofit/>
          </a:bodyPr>
          <a:lstStyle/>
          <a:p>
            <a:pPr indent="0" lvl="0" marL="0" marR="0" rtl="0" algn="ctr">
              <a:lnSpc>
                <a:spcPct val="90000"/>
              </a:lnSpc>
              <a:spcBef>
                <a:spcPts val="0"/>
              </a:spcBef>
              <a:buClr>
                <a:schemeClr val="lt1"/>
              </a:buClr>
              <a:buSzPct val="25000"/>
              <a:buFont typeface="Calibri"/>
              <a:buNone/>
            </a:pPr>
            <a:r>
              <a:rPr b="1" i="0" lang="en-US" sz="19900" u="none" cap="none" strike="noStrike">
                <a:solidFill>
                  <a:schemeClr val="lt1"/>
                </a:solidFill>
                <a:latin typeface="Calibri"/>
                <a:ea typeface="Calibri"/>
                <a:cs typeface="Calibri"/>
                <a:sym typeface="Calibri"/>
              </a:rPr>
              <a:t>QUQLION</a:t>
            </a:r>
          </a:p>
        </p:txBody>
      </p:sp>
      <p:sp>
        <p:nvSpPr>
          <p:cNvPr id="863" name="Shape 863"/>
          <p:cNvSpPr txBox="1"/>
          <p:nvPr>
            <p:ph idx="1" type="body"/>
          </p:nvPr>
        </p:nvSpPr>
        <p:spPr>
          <a:xfrm>
            <a:off x="831850" y="4589462"/>
            <a:ext cx="10515600" cy="15003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10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67" name="Shape 867"/>
        <p:cNvGrpSpPr/>
        <p:nvPr/>
      </p:nvGrpSpPr>
      <p:grpSpPr>
        <a:xfrm>
          <a:off x="0" y="0"/>
          <a:ext cx="0" cy="0"/>
          <a:chOff x="0" y="0"/>
          <a:chExt cx="0" cy="0"/>
        </a:xfrm>
      </p:grpSpPr>
      <p:sp>
        <p:nvSpPr>
          <p:cNvPr id="868" name="Shape 868"/>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COMMEMORATION OF THE MOTHER OF GOD</a:t>
            </a:r>
            <a:br>
              <a:rPr b="1" i="0" lang="en-US" sz="2790" u="none" cap="none" strike="noStrike">
                <a:solidFill>
                  <a:schemeClr val="lt1"/>
                </a:solidFill>
                <a:latin typeface="Calibri"/>
                <a:ea typeface="Calibri"/>
                <a:cs typeface="Calibri"/>
                <a:sym typeface="Calibri"/>
              </a:rPr>
            </a:br>
            <a:r>
              <a:rPr b="1" i="0" lang="en-US" sz="2790" u="none" cap="none" strike="noStrike">
                <a:solidFill>
                  <a:schemeClr val="lt1"/>
                </a:solidFill>
                <a:latin typeface="Calibri"/>
                <a:ea typeface="Calibri"/>
                <a:cs typeface="Calibri"/>
                <a:sym typeface="Calibri"/>
              </a:rPr>
              <a:t>Pethgomo – </a:t>
            </a:r>
            <a:r>
              <a:rPr b="1" i="1" lang="en-US" sz="2790" u="none" cap="none" strike="noStrike">
                <a:solidFill>
                  <a:schemeClr val="lt1"/>
                </a:solidFill>
                <a:latin typeface="Calibri"/>
                <a:ea typeface="Calibri"/>
                <a:cs typeface="Calibri"/>
                <a:sym typeface="Calibri"/>
              </a:rPr>
              <a:t>Ninnal stuthiyodu rajamakal…</a:t>
            </a:r>
          </a:p>
        </p:txBody>
      </p:sp>
      <p:sp>
        <p:nvSpPr>
          <p:cNvPr id="869" name="Shape 869"/>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The King’s daughter stands in glory - Halleluiah</a:t>
            </a: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And the Queen at - Your right hand.</a:t>
            </a:r>
          </a:p>
          <a:p>
            <a:pPr indent="0" lvl="0" marL="0" marR="0" rtl="0" algn="l">
              <a:lnSpc>
                <a:spcPct val="90000"/>
              </a:lnSpc>
              <a:spcBef>
                <a:spcPts val="1000"/>
              </a:spcBef>
              <a:spcAft>
                <a:spcPts val="0"/>
              </a:spcAft>
              <a:buClr>
                <a:schemeClr val="lt1"/>
              </a:buClr>
              <a:buSzPct val="25000"/>
              <a:buFont typeface="Arial"/>
              <a:buNone/>
            </a:pPr>
            <a:r>
              <a:t/>
            </a:r>
            <a:endParaRPr b="0" i="0" sz="4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Leave your people and your father’s house - Halleluiah</a:t>
            </a:r>
          </a:p>
          <a:p>
            <a:pPr indent="0" lvl="0" marL="0" marR="0" rtl="0" algn="l">
              <a:lnSpc>
                <a:spcPct val="90000"/>
              </a:lnSpc>
              <a:spcBef>
                <a:spcPts val="100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For the King will desire - your beauty…</a:t>
            </a:r>
            <a:r>
              <a:rPr b="0" i="1" lang="en-US" sz="4000" u="none" cap="none" strike="noStrike">
                <a:solidFill>
                  <a:schemeClr val="lt1"/>
                </a:solidFill>
                <a:latin typeface="Calibri"/>
                <a:ea typeface="Calibri"/>
                <a:cs typeface="Calibri"/>
                <a:sym typeface="Calibri"/>
              </a:rPr>
              <a:t>Barekmor</a:t>
            </a:r>
          </a:p>
        </p:txBody>
      </p:sp>
    </p:spTree>
  </p:cSld>
  <p:clrMapOvr>
    <a:masterClrMapping/>
  </p:clrMapOvr>
</p:sld>
</file>

<file path=ppt/slides/slide10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3" name="Shape 873"/>
        <p:cNvGrpSpPr/>
        <p:nvPr/>
      </p:nvGrpSpPr>
      <p:grpSpPr>
        <a:xfrm>
          <a:off x="0" y="0"/>
          <a:ext cx="0" cy="0"/>
          <a:chOff x="0" y="0"/>
          <a:chExt cx="0" cy="0"/>
        </a:xfrm>
      </p:grpSpPr>
      <p:sp>
        <p:nvSpPr>
          <p:cNvPr id="874" name="Shape 874"/>
          <p:cNvSpPr txBox="1"/>
          <p:nvPr>
            <p:ph idx="1" type="body"/>
          </p:nvPr>
        </p:nvSpPr>
        <p:spPr>
          <a:xfrm>
            <a:off x="292100" y="152400"/>
            <a:ext cx="11610900" cy="64263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10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8" name="Shape 878"/>
        <p:cNvGrpSpPr/>
        <p:nvPr/>
      </p:nvGrpSpPr>
      <p:grpSpPr>
        <a:xfrm>
          <a:off x="0" y="0"/>
          <a:ext cx="0" cy="0"/>
          <a:chOff x="0" y="0"/>
          <a:chExt cx="0" cy="0"/>
        </a:xfrm>
      </p:grpSpPr>
      <p:sp>
        <p:nvSpPr>
          <p:cNvPr id="879" name="Shape 879"/>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EQBO</a:t>
            </a:r>
            <a:br>
              <a:rPr b="1" i="0" lang="en-US" sz="3959" u="none" cap="none" strike="noStrike">
                <a:solidFill>
                  <a:schemeClr val="lt1"/>
                </a:solidFill>
                <a:latin typeface="Calibri"/>
                <a:ea typeface="Calibri"/>
                <a:cs typeface="Calibri"/>
                <a:sym typeface="Calibri"/>
              </a:rPr>
            </a:br>
            <a:r>
              <a:rPr b="1" i="1" lang="en-US" sz="2430" u="none" cap="none" strike="noStrike">
                <a:solidFill>
                  <a:schemeClr val="lt1"/>
                </a:solidFill>
                <a:latin typeface="Calibri"/>
                <a:ea typeface="Calibri"/>
                <a:cs typeface="Calibri"/>
                <a:sym typeface="Calibri"/>
              </a:rPr>
              <a:t>Bhakthar pukazhcha…</a:t>
            </a:r>
          </a:p>
        </p:txBody>
      </p:sp>
      <p:sp>
        <p:nvSpPr>
          <p:cNvPr id="880" name="Shape 880"/>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O Pride of the faithful ones</a:t>
            </a:r>
          </a:p>
          <a:p>
            <a:pPr indent="0" lvl="0" marL="0" marR="0" rtl="0" algn="l">
              <a:lnSpc>
                <a:spcPct val="9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Offer pray’rs on our behalf</a:t>
            </a:r>
          </a:p>
          <a:p>
            <a:pPr indent="0" lvl="0" marL="0" marR="0" rtl="0" algn="l">
              <a:lnSpc>
                <a:spcPct val="9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To the Only Begotten</a:t>
            </a:r>
          </a:p>
          <a:p>
            <a:pPr indent="0" lvl="0" marL="0" marR="0" rtl="0" algn="l">
              <a:lnSpc>
                <a:spcPct val="90000"/>
              </a:lnSpc>
              <a:spcBef>
                <a:spcPts val="100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That he have mercy on us </a:t>
            </a:r>
            <a:r>
              <a:rPr b="0" i="1" lang="en-US" sz="6600" u="none" cap="none" strike="noStrike">
                <a:solidFill>
                  <a:schemeClr val="lt1"/>
                </a:solidFill>
                <a:latin typeface="Calibri"/>
                <a:ea typeface="Calibri"/>
                <a:cs typeface="Calibri"/>
                <a:sym typeface="Calibri"/>
              </a:rPr>
              <a:t>Stoumen kalos, Kurielaison</a:t>
            </a:r>
          </a:p>
        </p:txBody>
      </p:sp>
    </p:spTree>
  </p:cSld>
  <p:clrMapOvr>
    <a:masterClrMapping/>
  </p:clrMapOvr>
</p:sld>
</file>

<file path=ppt/slides/slide10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84" name="Shape 884"/>
        <p:cNvGrpSpPr/>
        <p:nvPr/>
      </p:nvGrpSpPr>
      <p:grpSpPr>
        <a:xfrm>
          <a:off x="0" y="0"/>
          <a:ext cx="0" cy="0"/>
          <a:chOff x="0" y="0"/>
          <a:chExt cx="0" cy="0"/>
        </a:xfrm>
      </p:grpSpPr>
      <p:sp>
        <p:nvSpPr>
          <p:cNvPr id="885" name="Shape 885"/>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QOLO</a:t>
            </a:r>
            <a:br>
              <a:rPr b="1" i="0" lang="en-US" sz="3959" u="none" cap="none" strike="noStrike">
                <a:solidFill>
                  <a:schemeClr val="lt1"/>
                </a:solidFill>
                <a:latin typeface="Calibri"/>
                <a:ea typeface="Calibri"/>
                <a:cs typeface="Calibri"/>
                <a:sym typeface="Calibri"/>
              </a:rPr>
            </a:br>
            <a:r>
              <a:rPr b="1" i="0" lang="en-US" sz="2430" u="none" cap="none" strike="noStrike">
                <a:solidFill>
                  <a:schemeClr val="lt1"/>
                </a:solidFill>
                <a:latin typeface="Calibri"/>
                <a:ea typeface="Calibri"/>
                <a:cs typeface="Calibri"/>
                <a:sym typeface="Calibri"/>
              </a:rPr>
              <a:t>(Option 2) – </a:t>
            </a:r>
            <a:r>
              <a:rPr b="1" i="1" lang="en-US" sz="2430" u="none" cap="none" strike="noStrike">
                <a:solidFill>
                  <a:schemeClr val="lt1"/>
                </a:solidFill>
                <a:latin typeface="Calibri"/>
                <a:ea typeface="Calibri"/>
                <a:cs typeface="Calibri"/>
                <a:sym typeface="Calibri"/>
              </a:rPr>
              <a:t>Mariamin smaranam</a:t>
            </a:r>
          </a:p>
        </p:txBody>
      </p:sp>
      <p:sp>
        <p:nvSpPr>
          <p:cNvPr id="886" name="Shape 886"/>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7200" u="none" cap="none" strike="noStrike">
                <a:solidFill>
                  <a:schemeClr val="lt1"/>
                </a:solidFill>
                <a:latin typeface="Calibri"/>
                <a:ea typeface="Calibri"/>
                <a:cs typeface="Calibri"/>
                <a:sym typeface="Calibri"/>
              </a:rPr>
              <a:t>May Mary’s Mem’ry</a:t>
            </a:r>
          </a:p>
          <a:p>
            <a:pPr indent="0" lvl="0" marL="0" marR="0" rtl="0" algn="l">
              <a:lnSpc>
                <a:spcPct val="90000"/>
              </a:lnSpc>
              <a:spcBef>
                <a:spcPts val="1000"/>
              </a:spcBef>
              <a:spcAft>
                <a:spcPts val="0"/>
              </a:spcAft>
              <a:buClr>
                <a:schemeClr val="lt1"/>
              </a:buClr>
              <a:buSzPct val="25000"/>
              <a:buFont typeface="Arial"/>
              <a:buNone/>
            </a:pPr>
            <a:r>
              <a:rPr b="0" i="0" lang="en-US" sz="7200" u="none" cap="none" strike="noStrike">
                <a:solidFill>
                  <a:schemeClr val="lt1"/>
                </a:solidFill>
                <a:latin typeface="Calibri"/>
                <a:ea typeface="Calibri"/>
                <a:cs typeface="Calibri"/>
                <a:sym typeface="Calibri"/>
              </a:rPr>
              <a:t>Be for our blessing</a:t>
            </a:r>
          </a:p>
          <a:p>
            <a:pPr indent="0" lvl="0" marL="0" marR="0" rtl="0" algn="l">
              <a:lnSpc>
                <a:spcPct val="90000"/>
              </a:lnSpc>
              <a:spcBef>
                <a:spcPts val="1000"/>
              </a:spcBef>
              <a:spcAft>
                <a:spcPts val="0"/>
              </a:spcAft>
              <a:buClr>
                <a:schemeClr val="lt1"/>
              </a:buClr>
              <a:buSzPct val="25000"/>
              <a:buFont typeface="Arial"/>
              <a:buNone/>
            </a:pPr>
            <a:r>
              <a:rPr b="0" i="0" lang="en-US" sz="7200" u="none" cap="none" strike="noStrike">
                <a:solidFill>
                  <a:schemeClr val="lt1"/>
                </a:solidFill>
                <a:latin typeface="Calibri"/>
                <a:ea typeface="Calibri"/>
                <a:cs typeface="Calibri"/>
                <a:sym typeface="Calibri"/>
              </a:rPr>
              <a:t>May her pray’r be a</a:t>
            </a:r>
          </a:p>
          <a:p>
            <a:pPr indent="0" lvl="0" marL="0" marR="0" rtl="0" algn="l">
              <a:lnSpc>
                <a:spcPct val="90000"/>
              </a:lnSpc>
              <a:spcBef>
                <a:spcPts val="1000"/>
              </a:spcBef>
              <a:buClr>
                <a:schemeClr val="lt1"/>
              </a:buClr>
              <a:buSzPct val="25000"/>
              <a:buFont typeface="Arial"/>
              <a:buNone/>
            </a:pPr>
            <a:r>
              <a:rPr b="0" i="0" lang="en-US" sz="7200" u="none" cap="none" strike="noStrike">
                <a:solidFill>
                  <a:schemeClr val="lt1"/>
                </a:solidFill>
                <a:latin typeface="Calibri"/>
                <a:ea typeface="Calibri"/>
                <a:cs typeface="Calibri"/>
                <a:sym typeface="Calibri"/>
              </a:rPr>
              <a:t>Fortress for our souls</a:t>
            </a:r>
            <a:r>
              <a:rPr b="0" i="1" lang="en-US" sz="7200" u="none" cap="none" strike="noStrike">
                <a:solidFill>
                  <a:schemeClr val="lt1"/>
                </a:solidFill>
                <a:latin typeface="Calibri"/>
                <a:ea typeface="Calibri"/>
                <a:cs typeface="Calibri"/>
                <a:sym typeface="Calibri"/>
              </a:rPr>
              <a:t>. Barekmor.</a:t>
            </a:r>
          </a:p>
        </p:txBody>
      </p:sp>
    </p:spTree>
  </p:cSld>
  <p:clrMapOvr>
    <a:masterClrMapping/>
  </p:clrMapOvr>
</p:sld>
</file>

<file path=ppt/slides/slide10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90" name="Shape 890"/>
        <p:cNvGrpSpPr/>
        <p:nvPr/>
      </p:nvGrpSpPr>
      <p:grpSpPr>
        <a:xfrm>
          <a:off x="0" y="0"/>
          <a:ext cx="0" cy="0"/>
          <a:chOff x="0" y="0"/>
          <a:chExt cx="0" cy="0"/>
        </a:xfrm>
      </p:grpSpPr>
      <p:sp>
        <p:nvSpPr>
          <p:cNvPr id="891" name="Shape 891"/>
          <p:cNvSpPr txBox="1"/>
          <p:nvPr>
            <p:ph idx="1" type="body"/>
          </p:nvPr>
        </p:nvSpPr>
        <p:spPr>
          <a:xfrm>
            <a:off x="292100" y="152400"/>
            <a:ext cx="11610900" cy="64263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10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95" name="Shape 895"/>
        <p:cNvGrpSpPr/>
        <p:nvPr/>
      </p:nvGrpSpPr>
      <p:grpSpPr>
        <a:xfrm>
          <a:off x="0" y="0"/>
          <a:ext cx="0" cy="0"/>
          <a:chOff x="0" y="0"/>
          <a:chExt cx="0" cy="0"/>
        </a:xfrm>
      </p:grpSpPr>
      <p:sp>
        <p:nvSpPr>
          <p:cNvPr id="896" name="Shape 896"/>
          <p:cNvSpPr txBox="1"/>
          <p:nvPr>
            <p:ph idx="1" type="body"/>
          </p:nvPr>
        </p:nvSpPr>
        <p:spPr>
          <a:xfrm>
            <a:off x="372533" y="237066"/>
            <a:ext cx="11497800" cy="64346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Behold, sweet fragrance</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Rises in the air</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For Virgin Mary</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The Theotokos</a:t>
            </a:r>
          </a:p>
          <a:p>
            <a:pPr indent="0" lvl="0" marL="0" marR="0" rtl="0" algn="l">
              <a:lnSpc>
                <a:spcPct val="90000"/>
              </a:lnSpc>
              <a:spcBef>
                <a:spcPts val="1000"/>
              </a:spcBef>
              <a:spcAft>
                <a:spcPts val="0"/>
              </a:spcAft>
              <a:buClr>
                <a:schemeClr val="lt1"/>
              </a:buClr>
              <a:buSzPct val="25000"/>
              <a:buFont typeface="Arial"/>
              <a:buNone/>
            </a:pPr>
            <a:r>
              <a:t/>
            </a:r>
            <a:endParaRPr b="0" i="0" sz="54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1" lang="en-US" sz="5400" u="none" cap="none" strike="noStrike">
                <a:solidFill>
                  <a:schemeClr val="lt1"/>
                </a:solidFill>
                <a:latin typeface="Calibri"/>
                <a:ea typeface="Calibri"/>
                <a:cs typeface="Calibri"/>
                <a:sym typeface="Calibri"/>
              </a:rPr>
              <a:t>Lord have mercy upon us and help us</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6" name="Shape 376"/>
        <p:cNvGrpSpPr/>
        <p:nvPr/>
      </p:nvGrpSpPr>
      <p:grpSpPr>
        <a:xfrm>
          <a:off x="0" y="0"/>
          <a:ext cx="0" cy="0"/>
          <a:chOff x="0" y="0"/>
          <a:chExt cx="0" cy="0"/>
        </a:xfrm>
      </p:grpSpPr>
      <p:sp>
        <p:nvSpPr>
          <p:cNvPr id="377" name="Shape 377"/>
          <p:cNvSpPr txBox="1"/>
          <p:nvPr>
            <p:ph idx="1" type="body"/>
          </p:nvPr>
        </p:nvSpPr>
        <p:spPr>
          <a:xfrm>
            <a:off x="289087" y="1548267"/>
            <a:ext cx="11613822" cy="4511773"/>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 Glory be to the Father, and to the Son, and to the Holy Spirit.</a:t>
            </a:r>
          </a:p>
          <a:p>
            <a:pPr indent="0" lvl="0" marL="0" marR="0" rtl="0" algn="l">
              <a:lnSpc>
                <a:spcPct val="9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May His mercy and compassion be upon us, weak and sinful servants, in both worlds forever, Amin.</a:t>
            </a:r>
          </a:p>
        </p:txBody>
      </p:sp>
      <p:sp>
        <p:nvSpPr>
          <p:cNvPr id="378" name="Shape 378"/>
          <p:cNvSpPr txBox="1"/>
          <p:nvPr>
            <p:ph type="title"/>
          </p:nvPr>
        </p:nvSpPr>
        <p:spPr>
          <a:xfrm>
            <a:off x="838199" y="22270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Introductory Prayer</a:t>
            </a:r>
          </a:p>
        </p:txBody>
      </p:sp>
    </p:spTree>
  </p:cSld>
  <p:clrMapOvr>
    <a:masterClrMapping/>
  </p:clrMapOvr>
</p:sld>
</file>

<file path=ppt/slides/slide1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0" name="Shape 900"/>
        <p:cNvGrpSpPr/>
        <p:nvPr/>
      </p:nvGrpSpPr>
      <p:grpSpPr>
        <a:xfrm>
          <a:off x="0" y="0"/>
          <a:ext cx="0" cy="0"/>
          <a:chOff x="0" y="0"/>
          <a:chExt cx="0" cy="0"/>
        </a:xfrm>
      </p:grpSpPr>
      <p:sp>
        <p:nvSpPr>
          <p:cNvPr id="901" name="Shape 901"/>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BO’UTHO</a:t>
            </a:r>
            <a:br>
              <a:rPr b="1" i="0" lang="en-US" sz="3959" u="none" cap="none" strike="noStrike">
                <a:solidFill>
                  <a:schemeClr val="lt1"/>
                </a:solidFill>
                <a:latin typeface="Calibri"/>
                <a:ea typeface="Calibri"/>
                <a:cs typeface="Calibri"/>
                <a:sym typeface="Calibri"/>
              </a:rPr>
            </a:br>
            <a:r>
              <a:rPr b="0" i="0" lang="en-US" sz="2430" u="none" cap="none" strike="noStrike">
                <a:solidFill>
                  <a:schemeClr val="lt1"/>
                </a:solidFill>
                <a:latin typeface="Calibri"/>
                <a:ea typeface="Calibri"/>
                <a:cs typeface="Calibri"/>
                <a:sym typeface="Calibri"/>
              </a:rPr>
              <a:t>(Option 2) – </a:t>
            </a:r>
            <a:r>
              <a:rPr b="0" i="1" lang="en-US" sz="2430" u="none" cap="none" strike="noStrike">
                <a:solidFill>
                  <a:schemeClr val="lt1"/>
                </a:solidFill>
                <a:latin typeface="Calibri"/>
                <a:ea typeface="Calibri"/>
                <a:cs typeface="Calibri"/>
                <a:sym typeface="Calibri"/>
              </a:rPr>
              <a:t>Nirtheedaruthe parishudhe</a:t>
            </a:r>
          </a:p>
        </p:txBody>
      </p:sp>
      <p:sp>
        <p:nvSpPr>
          <p:cNvPr id="902" name="Shape 902"/>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8000" u="none" cap="none" strike="noStrike">
                <a:solidFill>
                  <a:schemeClr val="lt1"/>
                </a:solidFill>
                <a:latin typeface="Calibri"/>
                <a:ea typeface="Calibri"/>
                <a:cs typeface="Calibri"/>
                <a:sym typeface="Calibri"/>
              </a:rPr>
              <a:t>O Holy One, do not cease</a:t>
            </a:r>
          </a:p>
          <a:p>
            <a:pPr indent="0" lvl="0" marL="0" marR="0" rtl="0" algn="l">
              <a:lnSpc>
                <a:spcPct val="90000"/>
              </a:lnSpc>
              <a:spcBef>
                <a:spcPts val="1000"/>
              </a:spcBef>
              <a:spcAft>
                <a:spcPts val="0"/>
              </a:spcAft>
              <a:buClr>
                <a:schemeClr val="lt1"/>
              </a:buClr>
              <a:buSzPct val="25000"/>
              <a:buFont typeface="Arial"/>
              <a:buNone/>
            </a:pPr>
            <a:r>
              <a:rPr b="0" i="0" lang="en-US" sz="8000" u="none" cap="none" strike="noStrike">
                <a:solidFill>
                  <a:schemeClr val="lt1"/>
                </a:solidFill>
                <a:latin typeface="Calibri"/>
                <a:ea typeface="Calibri"/>
                <a:cs typeface="Calibri"/>
                <a:sym typeface="Calibri"/>
              </a:rPr>
              <a:t>Your intercession for us</a:t>
            </a:r>
          </a:p>
          <a:p>
            <a:pPr indent="0" lvl="0" marL="0" marR="0" rtl="0" algn="l">
              <a:lnSpc>
                <a:spcPct val="90000"/>
              </a:lnSpc>
              <a:spcBef>
                <a:spcPts val="1000"/>
              </a:spcBef>
              <a:spcAft>
                <a:spcPts val="0"/>
              </a:spcAft>
              <a:buClr>
                <a:schemeClr val="lt1"/>
              </a:buClr>
              <a:buSzPct val="25000"/>
              <a:buFont typeface="Arial"/>
              <a:buNone/>
            </a:pPr>
            <a:r>
              <a:rPr b="0" i="0" lang="en-US" sz="8000" u="none" cap="none" strike="noStrike">
                <a:solidFill>
                  <a:schemeClr val="lt1"/>
                </a:solidFill>
                <a:latin typeface="Calibri"/>
                <a:ea typeface="Calibri"/>
                <a:cs typeface="Calibri"/>
                <a:sym typeface="Calibri"/>
              </a:rPr>
              <a:t>To your only Begotten</a:t>
            </a:r>
          </a:p>
          <a:p>
            <a:pPr indent="0" lvl="0" marL="0" marR="0" rtl="0" algn="l">
              <a:lnSpc>
                <a:spcPct val="90000"/>
              </a:lnSpc>
              <a:spcBef>
                <a:spcPts val="1000"/>
              </a:spcBef>
              <a:buClr>
                <a:schemeClr val="lt1"/>
              </a:buClr>
              <a:buSzPct val="25000"/>
              <a:buFont typeface="Arial"/>
              <a:buNone/>
            </a:pPr>
            <a:r>
              <a:rPr b="0" i="0" lang="en-US" sz="8000" u="none" cap="none" strike="noStrike">
                <a:solidFill>
                  <a:schemeClr val="lt1"/>
                </a:solidFill>
                <a:latin typeface="Calibri"/>
                <a:ea typeface="Calibri"/>
                <a:cs typeface="Calibri"/>
                <a:sym typeface="Calibri"/>
              </a:rPr>
              <a:t>That He have mercy on us</a:t>
            </a:r>
          </a:p>
        </p:txBody>
      </p:sp>
    </p:spTree>
  </p:cSld>
  <p:clrMapOvr>
    <a:masterClrMapping/>
  </p:clrMapOvr>
</p:sld>
</file>

<file path=ppt/slides/slide1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6" name="Shape 906"/>
        <p:cNvGrpSpPr/>
        <p:nvPr/>
      </p:nvGrpSpPr>
      <p:grpSpPr>
        <a:xfrm>
          <a:off x="0" y="0"/>
          <a:ext cx="0" cy="0"/>
          <a:chOff x="0" y="0"/>
          <a:chExt cx="0" cy="0"/>
        </a:xfrm>
      </p:grpSpPr>
      <p:sp>
        <p:nvSpPr>
          <p:cNvPr id="907" name="Shape 907"/>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COMMEMORATION OF THE SAINTS</a:t>
            </a:r>
            <a:br>
              <a:rPr b="1" i="0" lang="en-US" sz="3959" u="none" cap="none" strike="noStrike">
                <a:solidFill>
                  <a:schemeClr val="lt1"/>
                </a:solidFill>
                <a:latin typeface="Calibri"/>
                <a:ea typeface="Calibri"/>
                <a:cs typeface="Calibri"/>
                <a:sym typeface="Calibri"/>
              </a:rPr>
            </a:br>
            <a:r>
              <a:rPr b="0" i="0" lang="en-US" sz="2790" u="none" cap="none" strike="noStrike">
                <a:solidFill>
                  <a:schemeClr val="lt1"/>
                </a:solidFill>
                <a:latin typeface="Calibri"/>
                <a:ea typeface="Calibri"/>
                <a:cs typeface="Calibri"/>
                <a:sym typeface="Calibri"/>
              </a:rPr>
              <a:t>PETHGOMO – </a:t>
            </a:r>
            <a:r>
              <a:rPr b="0" i="1" lang="en-US" sz="2790" u="none" cap="none" strike="noStrike">
                <a:solidFill>
                  <a:schemeClr val="lt1"/>
                </a:solidFill>
                <a:latin typeface="Calibri"/>
                <a:ea typeface="Calibri"/>
                <a:cs typeface="Calibri"/>
                <a:sym typeface="Calibri"/>
              </a:rPr>
              <a:t>Nayavan panapole…</a:t>
            </a:r>
          </a:p>
        </p:txBody>
      </p:sp>
      <p:sp>
        <p:nvSpPr>
          <p:cNvPr id="908" name="Shape 908"/>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The righteous shall flourish like a palm tree - Halleluiah</a:t>
            </a: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Like cedars of Lebanon – they shall grow.</a:t>
            </a:r>
          </a:p>
          <a:p>
            <a:pPr indent="0" lvl="0" marL="0" marR="0" rtl="0" algn="l">
              <a:lnSpc>
                <a:spcPct val="90000"/>
              </a:lnSpc>
              <a:spcBef>
                <a:spcPts val="1000"/>
              </a:spcBef>
              <a:spcAft>
                <a:spcPts val="0"/>
              </a:spcAft>
              <a:buClr>
                <a:schemeClr val="lt1"/>
              </a:buClr>
              <a:buSzPct val="25000"/>
              <a:buFont typeface="Arial"/>
              <a:buNone/>
            </a:pPr>
            <a:r>
              <a:t/>
            </a:r>
            <a:endParaRPr b="0" i="0" sz="4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They shall flourish and be great in old age - Halleluiah</a:t>
            </a:r>
          </a:p>
          <a:p>
            <a:pPr indent="0" lvl="0" marL="0" marR="0" rtl="0" algn="l">
              <a:lnSpc>
                <a:spcPct val="90000"/>
              </a:lnSpc>
              <a:spcBef>
                <a:spcPts val="100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They shall be fruitful – and fragrant…</a:t>
            </a:r>
            <a:r>
              <a:rPr b="0" i="1" lang="en-US" sz="4000" u="none" cap="none" strike="noStrike">
                <a:solidFill>
                  <a:schemeClr val="lt1"/>
                </a:solidFill>
                <a:latin typeface="Calibri"/>
                <a:ea typeface="Calibri"/>
                <a:cs typeface="Calibri"/>
                <a:sym typeface="Calibri"/>
              </a:rPr>
              <a:t>Barekmor.</a:t>
            </a:r>
          </a:p>
        </p:txBody>
      </p:sp>
    </p:spTree>
  </p:cSld>
  <p:clrMapOvr>
    <a:masterClrMapping/>
  </p:clrMapOvr>
</p:sld>
</file>

<file path=ppt/slides/slide1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12" name="Shape 912"/>
        <p:cNvGrpSpPr/>
        <p:nvPr/>
      </p:nvGrpSpPr>
      <p:grpSpPr>
        <a:xfrm>
          <a:off x="0" y="0"/>
          <a:ext cx="0" cy="0"/>
          <a:chOff x="0" y="0"/>
          <a:chExt cx="0" cy="0"/>
        </a:xfrm>
      </p:grpSpPr>
      <p:sp>
        <p:nvSpPr>
          <p:cNvPr id="913" name="Shape 913"/>
          <p:cNvSpPr txBox="1"/>
          <p:nvPr>
            <p:ph idx="1" type="body"/>
          </p:nvPr>
        </p:nvSpPr>
        <p:spPr>
          <a:xfrm>
            <a:off x="292100" y="152400"/>
            <a:ext cx="11610900" cy="64263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1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17" name="Shape 917"/>
        <p:cNvGrpSpPr/>
        <p:nvPr/>
      </p:nvGrpSpPr>
      <p:grpSpPr>
        <a:xfrm>
          <a:off x="0" y="0"/>
          <a:ext cx="0" cy="0"/>
          <a:chOff x="0" y="0"/>
          <a:chExt cx="0" cy="0"/>
        </a:xfrm>
      </p:grpSpPr>
      <p:sp>
        <p:nvSpPr>
          <p:cNvPr id="918" name="Shape 918"/>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EQBO</a:t>
            </a:r>
            <a:br>
              <a:rPr b="1" i="0" lang="en-US" sz="3959" u="none" cap="none" strike="noStrike">
                <a:solidFill>
                  <a:schemeClr val="lt1"/>
                </a:solidFill>
                <a:latin typeface="Calibri"/>
                <a:ea typeface="Calibri"/>
                <a:cs typeface="Calibri"/>
                <a:sym typeface="Calibri"/>
              </a:rPr>
            </a:br>
            <a:r>
              <a:rPr b="0" i="1" lang="en-US" sz="2430" u="none" cap="none" strike="noStrike">
                <a:solidFill>
                  <a:schemeClr val="lt1"/>
                </a:solidFill>
                <a:latin typeface="Calibri"/>
                <a:ea typeface="Calibri"/>
                <a:cs typeface="Calibri"/>
                <a:sym typeface="Calibri"/>
              </a:rPr>
              <a:t>Orupolingum…</a:t>
            </a:r>
          </a:p>
        </p:txBody>
      </p:sp>
      <p:sp>
        <p:nvSpPr>
          <p:cNvPr id="919" name="Shape 919"/>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Your mem’ry O St. (Thomas)</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Be kept here and in Heaven</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May your pray’r be a help to</a:t>
            </a:r>
          </a:p>
          <a:p>
            <a:pPr indent="0" lvl="0" marL="0" marR="0" rtl="0" algn="l">
              <a:lnSpc>
                <a:spcPct val="9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Those who honor your mem’ry</a:t>
            </a:r>
            <a:r>
              <a:rPr b="0" i="1" lang="en-US" sz="6000" u="none" cap="none" strike="noStrike">
                <a:solidFill>
                  <a:schemeClr val="lt1"/>
                </a:solidFill>
                <a:latin typeface="Calibri"/>
                <a:ea typeface="Calibri"/>
                <a:cs typeface="Calibri"/>
                <a:sym typeface="Calibri"/>
              </a:rPr>
              <a:t>. Stoumen kalos, Kurielaison</a:t>
            </a:r>
          </a:p>
        </p:txBody>
      </p:sp>
    </p:spTree>
  </p:cSld>
  <p:clrMapOvr>
    <a:masterClrMapping/>
  </p:clrMapOvr>
</p:sld>
</file>

<file path=ppt/slides/slide1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23" name="Shape 923"/>
        <p:cNvGrpSpPr/>
        <p:nvPr/>
      </p:nvGrpSpPr>
      <p:grpSpPr>
        <a:xfrm>
          <a:off x="0" y="0"/>
          <a:ext cx="0" cy="0"/>
          <a:chOff x="0" y="0"/>
          <a:chExt cx="0" cy="0"/>
        </a:xfrm>
      </p:grpSpPr>
      <p:sp>
        <p:nvSpPr>
          <p:cNvPr id="924" name="Shape 924"/>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QOLO</a:t>
            </a:r>
            <a:br>
              <a:rPr b="1" i="0" lang="en-US" sz="3959" u="none" cap="none" strike="noStrike">
                <a:solidFill>
                  <a:schemeClr val="lt1"/>
                </a:solidFill>
                <a:latin typeface="Calibri"/>
                <a:ea typeface="Calibri"/>
                <a:cs typeface="Calibri"/>
                <a:sym typeface="Calibri"/>
              </a:rPr>
            </a:br>
            <a:r>
              <a:rPr b="0" i="0" lang="en-US" sz="2430" u="none" cap="none" strike="noStrike">
                <a:solidFill>
                  <a:schemeClr val="lt1"/>
                </a:solidFill>
                <a:latin typeface="Calibri"/>
                <a:ea typeface="Calibri"/>
                <a:cs typeface="Calibri"/>
                <a:sym typeface="Calibri"/>
              </a:rPr>
              <a:t>(Option 2) – </a:t>
            </a:r>
            <a:r>
              <a:rPr b="0" i="1" lang="en-US" sz="2430" u="none" cap="none" strike="noStrike">
                <a:solidFill>
                  <a:schemeClr val="lt1"/>
                </a:solidFill>
                <a:latin typeface="Calibri"/>
                <a:ea typeface="Calibri"/>
                <a:cs typeface="Calibri"/>
                <a:sym typeface="Calibri"/>
              </a:rPr>
              <a:t>Bhagyam nibiyarkum</a:t>
            </a:r>
          </a:p>
        </p:txBody>
      </p:sp>
      <p:sp>
        <p:nvSpPr>
          <p:cNvPr id="925" name="Shape 925"/>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8000" u="none" cap="none" strike="noStrike">
                <a:solidFill>
                  <a:schemeClr val="lt1"/>
                </a:solidFill>
                <a:latin typeface="Calibri"/>
                <a:ea typeface="Calibri"/>
                <a:cs typeface="Calibri"/>
                <a:sym typeface="Calibri"/>
              </a:rPr>
              <a:t>Bless’d are the Prophets,</a:t>
            </a:r>
          </a:p>
          <a:p>
            <a:pPr indent="0" lvl="0" marL="0" marR="0" rtl="0" algn="l">
              <a:lnSpc>
                <a:spcPct val="90000"/>
              </a:lnSpc>
              <a:spcBef>
                <a:spcPts val="1000"/>
              </a:spcBef>
              <a:spcAft>
                <a:spcPts val="0"/>
              </a:spcAft>
              <a:buClr>
                <a:schemeClr val="lt1"/>
              </a:buClr>
              <a:buSzPct val="25000"/>
              <a:buFont typeface="Arial"/>
              <a:buNone/>
            </a:pPr>
            <a:r>
              <a:rPr b="0" i="0" lang="en-US" sz="8000" u="none" cap="none" strike="noStrike">
                <a:solidFill>
                  <a:schemeClr val="lt1"/>
                </a:solidFill>
                <a:latin typeface="Calibri"/>
                <a:ea typeface="Calibri"/>
                <a:cs typeface="Calibri"/>
                <a:sym typeface="Calibri"/>
              </a:rPr>
              <a:t>And the Apostles</a:t>
            </a:r>
          </a:p>
          <a:p>
            <a:pPr indent="0" lvl="0" marL="0" marR="0" rtl="0" algn="l">
              <a:lnSpc>
                <a:spcPct val="90000"/>
              </a:lnSpc>
              <a:spcBef>
                <a:spcPts val="1000"/>
              </a:spcBef>
              <a:spcAft>
                <a:spcPts val="0"/>
              </a:spcAft>
              <a:buClr>
                <a:schemeClr val="lt1"/>
              </a:buClr>
              <a:buSzPct val="25000"/>
              <a:buFont typeface="Arial"/>
              <a:buNone/>
            </a:pPr>
            <a:r>
              <a:rPr b="0" i="0" lang="en-US" sz="8000" u="none" cap="none" strike="noStrike">
                <a:solidFill>
                  <a:schemeClr val="lt1"/>
                </a:solidFill>
                <a:latin typeface="Calibri"/>
                <a:ea typeface="Calibri"/>
                <a:cs typeface="Calibri"/>
                <a:sym typeface="Calibri"/>
              </a:rPr>
              <a:t>Bless’d are the Martyrs</a:t>
            </a:r>
          </a:p>
          <a:p>
            <a:pPr indent="0" lvl="0" marL="0" marR="0" rtl="0" algn="l">
              <a:lnSpc>
                <a:spcPct val="90000"/>
              </a:lnSpc>
              <a:spcBef>
                <a:spcPts val="1000"/>
              </a:spcBef>
              <a:buClr>
                <a:schemeClr val="lt1"/>
              </a:buClr>
              <a:buSzPct val="25000"/>
              <a:buFont typeface="Arial"/>
              <a:buNone/>
            </a:pPr>
            <a:r>
              <a:rPr b="0" i="0" lang="en-US" sz="8000" u="none" cap="none" strike="noStrike">
                <a:solidFill>
                  <a:schemeClr val="lt1"/>
                </a:solidFill>
                <a:latin typeface="Calibri"/>
                <a:ea typeface="Calibri"/>
                <a:cs typeface="Calibri"/>
                <a:sym typeface="Calibri"/>
              </a:rPr>
              <a:t>At Resurrection</a:t>
            </a:r>
            <a:r>
              <a:rPr b="0" i="1" lang="en-US" sz="8000" u="none" cap="none" strike="noStrike">
                <a:solidFill>
                  <a:schemeClr val="lt1"/>
                </a:solidFill>
                <a:latin typeface="Calibri"/>
                <a:ea typeface="Calibri"/>
                <a:cs typeface="Calibri"/>
                <a:sym typeface="Calibri"/>
              </a:rPr>
              <a:t>. Barekmor</a:t>
            </a:r>
          </a:p>
        </p:txBody>
      </p:sp>
    </p:spTree>
  </p:cSld>
  <p:clrMapOvr>
    <a:masterClrMapping/>
  </p:clrMapOvr>
</p:sld>
</file>

<file path=ppt/slides/slide1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29" name="Shape 929"/>
        <p:cNvGrpSpPr/>
        <p:nvPr/>
      </p:nvGrpSpPr>
      <p:grpSpPr>
        <a:xfrm>
          <a:off x="0" y="0"/>
          <a:ext cx="0" cy="0"/>
          <a:chOff x="0" y="0"/>
          <a:chExt cx="0" cy="0"/>
        </a:xfrm>
      </p:grpSpPr>
      <p:sp>
        <p:nvSpPr>
          <p:cNvPr id="930" name="Shape 930"/>
          <p:cNvSpPr txBox="1"/>
          <p:nvPr>
            <p:ph idx="1" type="body"/>
          </p:nvPr>
        </p:nvSpPr>
        <p:spPr>
          <a:xfrm>
            <a:off x="292100" y="152400"/>
            <a:ext cx="11610900" cy="64263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1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34" name="Shape 934"/>
        <p:cNvGrpSpPr/>
        <p:nvPr/>
      </p:nvGrpSpPr>
      <p:grpSpPr>
        <a:xfrm>
          <a:off x="0" y="0"/>
          <a:ext cx="0" cy="0"/>
          <a:chOff x="0" y="0"/>
          <a:chExt cx="0" cy="0"/>
        </a:xfrm>
      </p:grpSpPr>
      <p:sp>
        <p:nvSpPr>
          <p:cNvPr id="935" name="Shape 935"/>
          <p:cNvSpPr txBox="1"/>
          <p:nvPr>
            <p:ph idx="1" type="body"/>
          </p:nvPr>
        </p:nvSpPr>
        <p:spPr>
          <a:xfrm>
            <a:off x="372533" y="237066"/>
            <a:ext cx="11497800" cy="64346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Martyrs who desired</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To behold the Christ</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By the sword, gained wings,</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And flew to the heights</a:t>
            </a:r>
          </a:p>
          <a:p>
            <a:pPr indent="0" lvl="0" marL="0" marR="0" rtl="0" algn="l">
              <a:lnSpc>
                <a:spcPct val="90000"/>
              </a:lnSpc>
              <a:spcBef>
                <a:spcPts val="1000"/>
              </a:spcBef>
              <a:spcAft>
                <a:spcPts val="0"/>
              </a:spcAft>
              <a:buClr>
                <a:schemeClr val="lt1"/>
              </a:buClr>
              <a:buSzPct val="25000"/>
              <a:buFont typeface="Arial"/>
              <a:buNone/>
            </a:pPr>
            <a:r>
              <a:t/>
            </a:r>
            <a:endParaRPr b="0" i="0" sz="54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1" lang="en-US" sz="5400" u="none" cap="none" strike="noStrike">
                <a:solidFill>
                  <a:schemeClr val="lt1"/>
                </a:solidFill>
                <a:latin typeface="Calibri"/>
                <a:ea typeface="Calibri"/>
                <a:cs typeface="Calibri"/>
                <a:sym typeface="Calibri"/>
              </a:rPr>
              <a:t>Lord have mercy upon us and help us</a:t>
            </a:r>
          </a:p>
        </p:txBody>
      </p:sp>
    </p:spTree>
  </p:cSld>
  <p:clrMapOvr>
    <a:masterClrMapping/>
  </p:clrMapOvr>
</p:sld>
</file>

<file path=ppt/slides/slide1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39" name="Shape 939"/>
        <p:cNvGrpSpPr/>
        <p:nvPr/>
      </p:nvGrpSpPr>
      <p:grpSpPr>
        <a:xfrm>
          <a:off x="0" y="0"/>
          <a:ext cx="0" cy="0"/>
          <a:chOff x="0" y="0"/>
          <a:chExt cx="0" cy="0"/>
        </a:xfrm>
      </p:grpSpPr>
      <p:sp>
        <p:nvSpPr>
          <p:cNvPr id="940" name="Shape 940"/>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BO’UTHO</a:t>
            </a:r>
            <a:br>
              <a:rPr b="1" i="0" lang="en-US" sz="3959" u="none" cap="none" strike="noStrike">
                <a:solidFill>
                  <a:schemeClr val="lt1"/>
                </a:solidFill>
                <a:latin typeface="Calibri"/>
                <a:ea typeface="Calibri"/>
                <a:cs typeface="Calibri"/>
                <a:sym typeface="Calibri"/>
              </a:rPr>
            </a:br>
            <a:r>
              <a:rPr b="0" i="0" lang="en-US" sz="2430" u="none" cap="none" strike="noStrike">
                <a:solidFill>
                  <a:schemeClr val="lt1"/>
                </a:solidFill>
                <a:latin typeface="Calibri"/>
                <a:ea typeface="Calibri"/>
                <a:cs typeface="Calibri"/>
                <a:sym typeface="Calibri"/>
              </a:rPr>
              <a:t>(Option 1) – </a:t>
            </a:r>
            <a:r>
              <a:rPr b="0" i="1" lang="en-US" sz="2430" u="none" cap="none" strike="noStrike">
                <a:solidFill>
                  <a:schemeClr val="lt1"/>
                </a:solidFill>
                <a:latin typeface="Calibri"/>
                <a:ea typeface="Calibri"/>
                <a:cs typeface="Calibri"/>
                <a:sym typeface="Calibri"/>
              </a:rPr>
              <a:t>Parishudhanmare ningal…</a:t>
            </a:r>
          </a:p>
        </p:txBody>
      </p:sp>
      <p:sp>
        <p:nvSpPr>
          <p:cNvPr id="941" name="Shape 941"/>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Pray for us, O Holy Saints</a:t>
            </a:r>
          </a:p>
          <a:p>
            <a:pPr indent="0" lvl="0" marL="0" marR="0" rtl="0" algn="l">
              <a:lnSpc>
                <a:spcPct val="9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To Him Whose will you fulfilled,</a:t>
            </a:r>
          </a:p>
          <a:p>
            <a:pPr indent="0" lvl="0" marL="0" marR="0" rtl="0" algn="l">
              <a:lnSpc>
                <a:spcPct val="9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Keep from us all afflictions,</a:t>
            </a:r>
          </a:p>
          <a:p>
            <a:pPr indent="0" lvl="0" marL="0" marR="0" rtl="0" algn="l">
              <a:lnSpc>
                <a:spcPct val="90000"/>
              </a:lnSpc>
              <a:spcBef>
                <a:spcPts val="100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Punishments, and rods of wrath.</a:t>
            </a:r>
          </a:p>
        </p:txBody>
      </p:sp>
    </p:spTree>
  </p:cSld>
  <p:clrMapOvr>
    <a:masterClrMapping/>
  </p:clrMapOvr>
</p:sld>
</file>

<file path=ppt/slides/slide1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45" name="Shape 945"/>
        <p:cNvGrpSpPr/>
        <p:nvPr/>
      </p:nvGrpSpPr>
      <p:grpSpPr>
        <a:xfrm>
          <a:off x="0" y="0"/>
          <a:ext cx="0" cy="0"/>
          <a:chOff x="0" y="0"/>
          <a:chExt cx="0" cy="0"/>
        </a:xfrm>
      </p:grpSpPr>
      <p:sp>
        <p:nvSpPr>
          <p:cNvPr id="946" name="Shape 946"/>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COMMEMORATION of the DEPARTED CLERGY</a:t>
            </a:r>
            <a:br>
              <a:rPr b="1" i="0" lang="en-US" sz="3959" u="none" cap="none" strike="noStrike">
                <a:solidFill>
                  <a:schemeClr val="lt1"/>
                </a:solidFill>
                <a:latin typeface="Calibri"/>
                <a:ea typeface="Calibri"/>
                <a:cs typeface="Calibri"/>
                <a:sym typeface="Calibri"/>
              </a:rPr>
            </a:br>
            <a:r>
              <a:rPr b="0" i="0" lang="en-US" sz="2790" u="none" cap="none" strike="noStrike">
                <a:solidFill>
                  <a:schemeClr val="lt1"/>
                </a:solidFill>
                <a:latin typeface="Calibri"/>
                <a:ea typeface="Calibri"/>
                <a:cs typeface="Calibri"/>
                <a:sym typeface="Calibri"/>
              </a:rPr>
              <a:t>PETHGOMO – </a:t>
            </a:r>
            <a:r>
              <a:rPr b="0" i="1" lang="en-US" sz="2790" u="none" cap="none" strike="noStrike">
                <a:solidFill>
                  <a:schemeClr val="lt1"/>
                </a:solidFill>
                <a:latin typeface="Calibri"/>
                <a:ea typeface="Calibri"/>
                <a:cs typeface="Calibri"/>
                <a:sym typeface="Calibri"/>
              </a:rPr>
              <a:t>Charthum neethi…</a:t>
            </a:r>
          </a:p>
        </p:txBody>
      </p:sp>
      <p:sp>
        <p:nvSpPr>
          <p:cNvPr id="947" name="Shape 947"/>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3400" u="none" cap="none" strike="noStrike">
                <a:solidFill>
                  <a:schemeClr val="lt1"/>
                </a:solidFill>
                <a:latin typeface="Calibri"/>
                <a:ea typeface="Calibri"/>
                <a:cs typeface="Calibri"/>
                <a:sym typeface="Calibri"/>
              </a:rPr>
              <a:t>Your priests shall be clothed in righteousness/ and Your saints in glory.</a:t>
            </a:r>
          </a:p>
          <a:p>
            <a:pPr indent="0" lvl="0" marL="0" marR="0" rtl="0" algn="l">
              <a:lnSpc>
                <a:spcPct val="90000"/>
              </a:lnSpc>
              <a:spcBef>
                <a:spcPts val="1000"/>
              </a:spcBef>
              <a:spcAft>
                <a:spcPts val="0"/>
              </a:spcAft>
              <a:buClr>
                <a:schemeClr val="lt1"/>
              </a:buClr>
              <a:buSzPct val="25000"/>
              <a:buFont typeface="Arial"/>
              <a:buNone/>
            </a:pPr>
            <a:r>
              <a:rPr b="0" i="0" lang="en-US" sz="3400" u="none" cap="none" strike="noStrike">
                <a:solidFill>
                  <a:schemeClr val="lt1"/>
                </a:solidFill>
                <a:latin typeface="Calibri"/>
                <a:ea typeface="Calibri"/>
                <a:cs typeface="Calibri"/>
                <a:sym typeface="Calibri"/>
              </a:rPr>
              <a:t>Halleluiah vu halleluiah</a:t>
            </a:r>
          </a:p>
          <a:p>
            <a:pPr indent="0" lvl="0" marL="0" marR="0" rtl="0" algn="l">
              <a:lnSpc>
                <a:spcPct val="90000"/>
              </a:lnSpc>
              <a:spcBef>
                <a:spcPts val="1000"/>
              </a:spcBef>
              <a:spcAft>
                <a:spcPts val="0"/>
              </a:spcAft>
              <a:buClr>
                <a:schemeClr val="lt1"/>
              </a:buClr>
              <a:buSzPct val="25000"/>
              <a:buFont typeface="Arial"/>
              <a:buNone/>
            </a:pPr>
            <a:r>
              <a:rPr b="0" i="0" lang="en-US" sz="3400" u="none" cap="none" strike="noStrike">
                <a:solidFill>
                  <a:schemeClr val="lt1"/>
                </a:solidFill>
                <a:latin typeface="Calibri"/>
                <a:ea typeface="Calibri"/>
                <a:cs typeface="Calibri"/>
                <a:sym typeface="Calibri"/>
              </a:rPr>
              <a:t>For Your servant, David’s sake, /turn not away the face of Your – anointed</a:t>
            </a:r>
          </a:p>
          <a:p>
            <a:pPr indent="0" lvl="0" marL="0" marR="0" rtl="0" algn="l">
              <a:lnSpc>
                <a:spcPct val="90000"/>
              </a:lnSpc>
              <a:spcBef>
                <a:spcPts val="1000"/>
              </a:spcBef>
              <a:spcAft>
                <a:spcPts val="0"/>
              </a:spcAft>
              <a:buClr>
                <a:schemeClr val="lt1"/>
              </a:buClr>
              <a:buSzPct val="25000"/>
              <a:buFont typeface="Arial"/>
              <a:buNone/>
            </a:pPr>
            <a:r>
              <a:t/>
            </a:r>
            <a:endParaRPr b="0" i="0" sz="34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3400" u="none" cap="none" strike="noStrike">
                <a:solidFill>
                  <a:schemeClr val="lt1"/>
                </a:solidFill>
                <a:latin typeface="Calibri"/>
                <a:ea typeface="Calibri"/>
                <a:cs typeface="Calibri"/>
                <a:sym typeface="Calibri"/>
              </a:rPr>
              <a:t>The Lord swore to David,/ “in truth I will not turn away from you.</a:t>
            </a:r>
          </a:p>
          <a:p>
            <a:pPr indent="0" lvl="0" marL="0" marR="0" rtl="0" algn="l">
              <a:lnSpc>
                <a:spcPct val="90000"/>
              </a:lnSpc>
              <a:spcBef>
                <a:spcPts val="1000"/>
              </a:spcBef>
              <a:spcAft>
                <a:spcPts val="0"/>
              </a:spcAft>
              <a:buClr>
                <a:schemeClr val="lt1"/>
              </a:buClr>
              <a:buSzPct val="25000"/>
              <a:buFont typeface="Arial"/>
              <a:buNone/>
            </a:pPr>
            <a:r>
              <a:rPr b="0" i="0" lang="en-US" sz="3400" u="none" cap="none" strike="noStrike">
                <a:solidFill>
                  <a:schemeClr val="lt1"/>
                </a:solidFill>
                <a:latin typeface="Calibri"/>
                <a:ea typeface="Calibri"/>
                <a:cs typeface="Calibri"/>
                <a:sym typeface="Calibri"/>
              </a:rPr>
              <a:t>Halleluiah vu halleluiah</a:t>
            </a:r>
          </a:p>
          <a:p>
            <a:pPr indent="0" lvl="0" marL="0" marR="0" rtl="0" algn="l">
              <a:lnSpc>
                <a:spcPct val="90000"/>
              </a:lnSpc>
              <a:spcBef>
                <a:spcPts val="1000"/>
              </a:spcBef>
              <a:buClr>
                <a:schemeClr val="lt1"/>
              </a:buClr>
              <a:buSzPct val="25000"/>
              <a:buFont typeface="Arial"/>
              <a:buNone/>
            </a:pPr>
            <a:r>
              <a:rPr b="0" i="0" lang="en-US" sz="3400" u="none" cap="none" strike="noStrike">
                <a:solidFill>
                  <a:schemeClr val="lt1"/>
                </a:solidFill>
                <a:latin typeface="Calibri"/>
                <a:ea typeface="Calibri"/>
                <a:cs typeface="Calibri"/>
                <a:sym typeface="Calibri"/>
              </a:rPr>
              <a:t>Of the fruit of your body/ I will set upon your throne”</a:t>
            </a:r>
            <a:r>
              <a:rPr b="0" i="1" lang="en-US" sz="3400" u="none" cap="none" strike="noStrike">
                <a:solidFill>
                  <a:schemeClr val="lt1"/>
                </a:solidFill>
                <a:latin typeface="Calibri"/>
                <a:ea typeface="Calibri"/>
                <a:cs typeface="Calibri"/>
                <a:sym typeface="Calibri"/>
              </a:rPr>
              <a:t>. Barekmor</a:t>
            </a:r>
          </a:p>
        </p:txBody>
      </p:sp>
    </p:spTree>
  </p:cSld>
  <p:clrMapOvr>
    <a:masterClrMapping/>
  </p:clrMapOvr>
</p:sld>
</file>

<file path=ppt/slides/slide1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51" name="Shape 951"/>
        <p:cNvGrpSpPr/>
        <p:nvPr/>
      </p:nvGrpSpPr>
      <p:grpSpPr>
        <a:xfrm>
          <a:off x="0" y="0"/>
          <a:ext cx="0" cy="0"/>
          <a:chOff x="0" y="0"/>
          <a:chExt cx="0" cy="0"/>
        </a:xfrm>
      </p:grpSpPr>
      <p:sp>
        <p:nvSpPr>
          <p:cNvPr id="952" name="Shape 952"/>
          <p:cNvSpPr txBox="1"/>
          <p:nvPr>
            <p:ph idx="1" type="body"/>
          </p:nvPr>
        </p:nvSpPr>
        <p:spPr>
          <a:xfrm>
            <a:off x="292100" y="152400"/>
            <a:ext cx="11610900" cy="64263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3" name="Shape 383"/>
        <p:cNvGrpSpPr/>
        <p:nvPr/>
      </p:nvGrpSpPr>
      <p:grpSpPr>
        <a:xfrm>
          <a:off x="0" y="0"/>
          <a:ext cx="0" cy="0"/>
          <a:chOff x="0" y="0"/>
          <a:chExt cx="0" cy="0"/>
        </a:xfrm>
      </p:grpSpPr>
      <p:sp>
        <p:nvSpPr>
          <p:cNvPr id="384" name="Shape 384"/>
          <p:cNvSpPr txBox="1"/>
          <p:nvPr>
            <p:ph idx="1" type="body"/>
          </p:nvPr>
        </p:nvSpPr>
        <p:spPr>
          <a:xfrm>
            <a:off x="289086" y="849087"/>
            <a:ext cx="11445708" cy="4025311"/>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1" i="1" lang="en-US" sz="4000" u="sng" cap="none" strike="noStrike">
                <a:solidFill>
                  <a:schemeClr val="lt1"/>
                </a:solidFill>
                <a:latin typeface="Calibri"/>
                <a:ea typeface="Calibri"/>
                <a:cs typeface="Calibri"/>
                <a:sym typeface="Calibri"/>
              </a:rPr>
              <a:t>Celebrant</a:t>
            </a:r>
            <a:r>
              <a:rPr b="1" i="1" lang="en-US" sz="4000" cap="none" strike="noStrike">
                <a:solidFill>
                  <a:schemeClr val="lt1"/>
                </a:solidFill>
                <a:latin typeface="Calibri"/>
                <a:ea typeface="Calibri"/>
                <a:cs typeface="Calibri"/>
                <a:sym typeface="Calibri"/>
              </a:rPr>
              <a:t>:</a:t>
            </a:r>
            <a:r>
              <a:rPr b="0" i="0" lang="en-US" sz="4000" u="none" cap="none" strike="noStrike">
                <a:solidFill>
                  <a:schemeClr val="lt1"/>
                </a:solidFill>
                <a:latin typeface="Calibri"/>
                <a:ea typeface="Calibri"/>
                <a:cs typeface="Calibri"/>
                <a:sym typeface="Calibri"/>
              </a:rPr>
              <a:t> </a:t>
            </a:r>
            <a:r>
              <a:rPr lang="en-US" sz="4000"/>
              <a:t>Grant us, Lord God, that with the heavenly hosts we may exalt this day of Your Resurrection on the third day in purity and holiness, that we may shine before you in virtuous conduct and may praise you without ceasing, with Your Father and Your Holy Spirit, now and always, forever and ever.  Amen.</a:t>
            </a:r>
          </a:p>
        </p:txBody>
      </p:sp>
      <p:sp>
        <p:nvSpPr>
          <p:cNvPr id="385" name="Shape 385"/>
          <p:cNvSpPr txBox="1"/>
          <p:nvPr>
            <p:ph type="title"/>
          </p:nvPr>
        </p:nvSpPr>
        <p:spPr>
          <a:xfrm>
            <a:off x="289086" y="140327"/>
            <a:ext cx="11064712" cy="70876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320" u="sng" cap="none" strike="noStrike">
                <a:solidFill>
                  <a:schemeClr val="lt1"/>
                </a:solidFill>
                <a:latin typeface="Calibri"/>
                <a:ea typeface="Calibri"/>
                <a:cs typeface="Calibri"/>
                <a:sym typeface="Calibri"/>
              </a:rPr>
              <a:t>Introductory Prayer</a:t>
            </a:r>
          </a:p>
        </p:txBody>
      </p:sp>
    </p:spTree>
  </p:cSld>
  <p:clrMapOvr>
    <a:masterClrMapping/>
  </p:clrMapOvr>
</p:sld>
</file>

<file path=ppt/slides/slide1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56" name="Shape 956"/>
        <p:cNvGrpSpPr/>
        <p:nvPr/>
      </p:nvGrpSpPr>
      <p:grpSpPr>
        <a:xfrm>
          <a:off x="0" y="0"/>
          <a:ext cx="0" cy="0"/>
          <a:chOff x="0" y="0"/>
          <a:chExt cx="0" cy="0"/>
        </a:xfrm>
      </p:grpSpPr>
      <p:sp>
        <p:nvSpPr>
          <p:cNvPr id="957" name="Shape 957"/>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EQBO</a:t>
            </a:r>
            <a:br>
              <a:rPr b="1" i="0" lang="en-US" sz="3959" u="none" cap="none" strike="noStrike">
                <a:solidFill>
                  <a:schemeClr val="lt1"/>
                </a:solidFill>
                <a:latin typeface="Calibri"/>
                <a:ea typeface="Calibri"/>
                <a:cs typeface="Calibri"/>
                <a:sym typeface="Calibri"/>
              </a:rPr>
            </a:br>
            <a:r>
              <a:rPr b="0" i="1" lang="en-US" sz="2430" u="none" cap="none" strike="noStrike">
                <a:solidFill>
                  <a:schemeClr val="lt1"/>
                </a:solidFill>
                <a:latin typeface="Calibri"/>
                <a:ea typeface="Calibri"/>
                <a:cs typeface="Calibri"/>
                <a:sym typeface="Calibri"/>
              </a:rPr>
              <a:t>Suchiyodu shudhya…</a:t>
            </a:r>
          </a:p>
        </p:txBody>
      </p:sp>
      <p:sp>
        <p:nvSpPr>
          <p:cNvPr id="958" name="Shape 958"/>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May the feet which stood in the</a:t>
            </a:r>
          </a:p>
          <a:p>
            <a:pPr indent="0" lvl="0" marL="0" marR="0" rtl="0" algn="l">
              <a:lnSpc>
                <a:spcPct val="9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Holy place in purity</a:t>
            </a:r>
          </a:p>
          <a:p>
            <a:pPr indent="0" lvl="0" marL="0" marR="0" rtl="0" algn="l">
              <a:lnSpc>
                <a:spcPct val="9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Tread the gates of Paradise</a:t>
            </a:r>
          </a:p>
          <a:p>
            <a:pPr indent="0" lvl="0" marL="0" marR="0" rtl="0" algn="l">
              <a:lnSpc>
                <a:spcPct val="90000"/>
              </a:lnSpc>
              <a:spcBef>
                <a:spcPts val="100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And abide with the angels</a:t>
            </a:r>
            <a:r>
              <a:rPr b="0" i="1" lang="en-US" sz="6600" u="none" cap="none" strike="noStrike">
                <a:solidFill>
                  <a:schemeClr val="lt1"/>
                </a:solidFill>
                <a:latin typeface="Calibri"/>
                <a:ea typeface="Calibri"/>
                <a:cs typeface="Calibri"/>
                <a:sym typeface="Calibri"/>
              </a:rPr>
              <a:t>. Stoumen Kalos, Kurieleison</a:t>
            </a:r>
          </a:p>
        </p:txBody>
      </p:sp>
    </p:spTree>
  </p:cSld>
  <p:clrMapOvr>
    <a:masterClrMapping/>
  </p:clrMapOvr>
</p:sld>
</file>

<file path=ppt/slides/slide1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2" name="Shape 962"/>
        <p:cNvGrpSpPr/>
        <p:nvPr/>
      </p:nvGrpSpPr>
      <p:grpSpPr>
        <a:xfrm>
          <a:off x="0" y="0"/>
          <a:ext cx="0" cy="0"/>
          <a:chOff x="0" y="0"/>
          <a:chExt cx="0" cy="0"/>
        </a:xfrm>
      </p:grpSpPr>
      <p:sp>
        <p:nvSpPr>
          <p:cNvPr id="963" name="Shape 963"/>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QOLO</a:t>
            </a:r>
            <a:br>
              <a:rPr b="1" i="0" lang="en-US" sz="3959" u="none" cap="none" strike="noStrike">
                <a:solidFill>
                  <a:schemeClr val="lt1"/>
                </a:solidFill>
                <a:latin typeface="Calibri"/>
                <a:ea typeface="Calibri"/>
                <a:cs typeface="Calibri"/>
                <a:sym typeface="Calibri"/>
              </a:rPr>
            </a:br>
            <a:r>
              <a:rPr b="0" i="0" lang="en-US" sz="2430" u="none" cap="none" strike="noStrike">
                <a:solidFill>
                  <a:schemeClr val="lt1"/>
                </a:solidFill>
                <a:latin typeface="Calibri"/>
                <a:ea typeface="Calibri"/>
                <a:cs typeface="Calibri"/>
                <a:sym typeface="Calibri"/>
              </a:rPr>
              <a:t>(Option 1) – </a:t>
            </a:r>
            <a:r>
              <a:rPr b="0" i="1" lang="en-US" sz="2430" u="none" cap="none" strike="noStrike">
                <a:solidFill>
                  <a:schemeClr val="lt1"/>
                </a:solidFill>
                <a:latin typeface="Calibri"/>
                <a:ea typeface="Calibri"/>
                <a:cs typeface="Calibri"/>
                <a:sym typeface="Calibri"/>
              </a:rPr>
              <a:t>Nirmala madhbahayil</a:t>
            </a:r>
          </a:p>
        </p:txBody>
      </p:sp>
      <p:sp>
        <p:nvSpPr>
          <p:cNvPr id="964" name="Shape 964"/>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O Lord, lead to Your Kingdom</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With the angels of heaven,</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Those priests who have ministered</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Your mystr’ies at the altar. </a:t>
            </a:r>
          </a:p>
          <a:p>
            <a:pPr indent="0" lvl="0" marL="0" marR="0" rtl="0" algn="l">
              <a:lnSpc>
                <a:spcPct val="90000"/>
              </a:lnSpc>
              <a:spcBef>
                <a:spcPts val="1000"/>
              </a:spcBef>
              <a:buClr>
                <a:schemeClr val="lt1"/>
              </a:buClr>
              <a:buSzPct val="25000"/>
              <a:buFont typeface="Arial"/>
              <a:buNone/>
            </a:pPr>
            <a:r>
              <a:rPr b="0" i="1" lang="en-US" sz="6000" u="none" cap="none" strike="noStrike">
                <a:solidFill>
                  <a:schemeClr val="lt1"/>
                </a:solidFill>
                <a:latin typeface="Calibri"/>
                <a:ea typeface="Calibri"/>
                <a:cs typeface="Calibri"/>
                <a:sym typeface="Calibri"/>
              </a:rPr>
              <a:t>Barekmor.</a:t>
            </a:r>
          </a:p>
        </p:txBody>
      </p:sp>
    </p:spTree>
  </p:cSld>
  <p:clrMapOvr>
    <a:masterClrMapping/>
  </p:clrMapOvr>
</p:sld>
</file>

<file path=ppt/slides/slide1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8" name="Shape 968"/>
        <p:cNvGrpSpPr/>
        <p:nvPr/>
      </p:nvGrpSpPr>
      <p:grpSpPr>
        <a:xfrm>
          <a:off x="0" y="0"/>
          <a:ext cx="0" cy="0"/>
          <a:chOff x="0" y="0"/>
          <a:chExt cx="0" cy="0"/>
        </a:xfrm>
      </p:grpSpPr>
      <p:sp>
        <p:nvSpPr>
          <p:cNvPr id="969" name="Shape 969"/>
          <p:cNvSpPr txBox="1"/>
          <p:nvPr>
            <p:ph idx="1" type="body"/>
          </p:nvPr>
        </p:nvSpPr>
        <p:spPr>
          <a:xfrm>
            <a:off x="292100" y="152400"/>
            <a:ext cx="11610900" cy="64263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1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3" name="Shape 973"/>
        <p:cNvGrpSpPr/>
        <p:nvPr/>
      </p:nvGrpSpPr>
      <p:grpSpPr>
        <a:xfrm>
          <a:off x="0" y="0"/>
          <a:ext cx="0" cy="0"/>
          <a:chOff x="0" y="0"/>
          <a:chExt cx="0" cy="0"/>
        </a:xfrm>
      </p:grpSpPr>
      <p:sp>
        <p:nvSpPr>
          <p:cNvPr id="974" name="Shape 974"/>
          <p:cNvSpPr txBox="1"/>
          <p:nvPr>
            <p:ph idx="1" type="body"/>
          </p:nvPr>
        </p:nvSpPr>
        <p:spPr>
          <a:xfrm>
            <a:off x="372533" y="237066"/>
            <a:ext cx="11497800" cy="64346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Son of God, forget them not,</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Those priests who have served You well</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Lord, grant them unveiled faces</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On the day of Your coming.</a:t>
            </a:r>
          </a:p>
          <a:p>
            <a:pPr indent="0" lvl="0" marL="0" marR="0" rtl="0" algn="l">
              <a:lnSpc>
                <a:spcPct val="90000"/>
              </a:lnSpc>
              <a:spcBef>
                <a:spcPts val="1000"/>
              </a:spcBef>
              <a:spcAft>
                <a:spcPts val="0"/>
              </a:spcAft>
              <a:buClr>
                <a:schemeClr val="lt1"/>
              </a:buClr>
              <a:buSzPct val="25000"/>
              <a:buFont typeface="Arial"/>
              <a:buNone/>
            </a:pPr>
            <a:r>
              <a:t/>
            </a:r>
            <a:endParaRPr b="0" i="0" sz="54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1" lang="en-US" sz="5400" u="none" cap="none" strike="noStrike">
                <a:solidFill>
                  <a:schemeClr val="lt1"/>
                </a:solidFill>
                <a:latin typeface="Calibri"/>
                <a:ea typeface="Calibri"/>
                <a:cs typeface="Calibri"/>
                <a:sym typeface="Calibri"/>
              </a:rPr>
              <a:t>Lord have mercy upon us and help us</a:t>
            </a:r>
          </a:p>
        </p:txBody>
      </p:sp>
    </p:spTree>
  </p:cSld>
  <p:clrMapOvr>
    <a:masterClrMapping/>
  </p:clrMapOvr>
</p:sld>
</file>

<file path=ppt/slides/slide1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8" name="Shape 978"/>
        <p:cNvGrpSpPr/>
        <p:nvPr/>
      </p:nvGrpSpPr>
      <p:grpSpPr>
        <a:xfrm>
          <a:off x="0" y="0"/>
          <a:ext cx="0" cy="0"/>
          <a:chOff x="0" y="0"/>
          <a:chExt cx="0" cy="0"/>
        </a:xfrm>
      </p:grpSpPr>
      <p:sp>
        <p:nvSpPr>
          <p:cNvPr id="979" name="Shape 979"/>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BO’UTHO</a:t>
            </a:r>
            <a:br>
              <a:rPr b="1" i="0" lang="en-US" sz="3959" u="none" cap="none" strike="noStrike">
                <a:solidFill>
                  <a:schemeClr val="lt1"/>
                </a:solidFill>
                <a:latin typeface="Calibri"/>
                <a:ea typeface="Calibri"/>
                <a:cs typeface="Calibri"/>
                <a:sym typeface="Calibri"/>
              </a:rPr>
            </a:br>
            <a:r>
              <a:rPr b="0" i="0" lang="en-US" sz="2430" u="none" cap="none" strike="noStrike">
                <a:solidFill>
                  <a:schemeClr val="lt1"/>
                </a:solidFill>
                <a:latin typeface="Calibri"/>
                <a:ea typeface="Calibri"/>
                <a:cs typeface="Calibri"/>
                <a:sym typeface="Calibri"/>
              </a:rPr>
              <a:t>(Option 2) – </a:t>
            </a:r>
            <a:r>
              <a:rPr b="0" i="1" lang="en-US" sz="2430" u="none" cap="none" strike="noStrike">
                <a:solidFill>
                  <a:schemeClr val="lt1"/>
                </a:solidFill>
                <a:latin typeface="Calibri"/>
                <a:ea typeface="Calibri"/>
                <a:cs typeface="Calibri"/>
                <a:sym typeface="Calibri"/>
              </a:rPr>
              <a:t>Mudikal madanjotti thakidum…</a:t>
            </a:r>
          </a:p>
        </p:txBody>
      </p:sp>
      <p:sp>
        <p:nvSpPr>
          <p:cNvPr id="980" name="Shape 980"/>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Crowns are plaited and arranged</a:t>
            </a:r>
          </a:p>
          <a:p>
            <a:pPr indent="0" lvl="0" marL="0" marR="0" rtl="0" algn="l">
              <a:lnSpc>
                <a:spcPct val="9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Upon the holy altar</a:t>
            </a:r>
          </a:p>
          <a:p>
            <a:pPr indent="0" lvl="0" marL="0" marR="0" rtl="0" algn="l">
              <a:lnSpc>
                <a:spcPct val="9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To be placed on every priest</a:t>
            </a:r>
          </a:p>
          <a:p>
            <a:pPr indent="0" lvl="0" marL="0" marR="0" rtl="0" algn="l">
              <a:lnSpc>
                <a:spcPct val="90000"/>
              </a:lnSpc>
              <a:spcBef>
                <a:spcPts val="100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Who has served in purity</a:t>
            </a:r>
          </a:p>
        </p:txBody>
      </p:sp>
    </p:spTree>
  </p:cSld>
  <p:clrMapOvr>
    <a:masterClrMapping/>
  </p:clrMapOvr>
</p:sld>
</file>

<file path=ppt/slides/slide1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84" name="Shape 984"/>
        <p:cNvGrpSpPr/>
        <p:nvPr/>
      </p:nvGrpSpPr>
      <p:grpSpPr>
        <a:xfrm>
          <a:off x="0" y="0"/>
          <a:ext cx="0" cy="0"/>
          <a:chOff x="0" y="0"/>
          <a:chExt cx="0" cy="0"/>
        </a:xfrm>
      </p:grpSpPr>
      <p:sp>
        <p:nvSpPr>
          <p:cNvPr id="985" name="Shape 985"/>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COMMEMORATION of the FAITHFUL DEPARTED</a:t>
            </a:r>
            <a:br>
              <a:rPr b="1" i="0" lang="en-US" sz="3959" u="none" cap="none" strike="noStrike">
                <a:solidFill>
                  <a:schemeClr val="lt1"/>
                </a:solidFill>
                <a:latin typeface="Calibri"/>
                <a:ea typeface="Calibri"/>
                <a:cs typeface="Calibri"/>
                <a:sym typeface="Calibri"/>
              </a:rPr>
            </a:br>
            <a:r>
              <a:rPr b="0" i="0" lang="en-US" sz="2430" u="none" cap="none" strike="noStrike">
                <a:solidFill>
                  <a:schemeClr val="lt1"/>
                </a:solidFill>
                <a:latin typeface="Calibri"/>
                <a:ea typeface="Calibri"/>
                <a:cs typeface="Calibri"/>
                <a:sym typeface="Calibri"/>
              </a:rPr>
              <a:t>PETHGOMO - </a:t>
            </a:r>
            <a:r>
              <a:rPr b="0" i="1" lang="en-US" sz="2430" u="none" cap="none" strike="noStrike">
                <a:solidFill>
                  <a:schemeClr val="lt1"/>
                </a:solidFill>
                <a:latin typeface="Calibri"/>
                <a:ea typeface="Calibri"/>
                <a:cs typeface="Calibri"/>
                <a:sym typeface="Calibri"/>
              </a:rPr>
              <a:t>Makalilappan</a:t>
            </a:r>
          </a:p>
        </p:txBody>
      </p:sp>
      <p:sp>
        <p:nvSpPr>
          <p:cNvPr id="986" name="Shape 986"/>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As a father shows mercy to his children - Halleluiah</a:t>
            </a:r>
          </a:p>
          <a:p>
            <a:pPr indent="0" lvl="0" marL="0" marR="0" rtl="0" algn="l">
              <a:lnSpc>
                <a:spcPct val="9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So the Lord shows mercy to those – who fear him</a:t>
            </a:r>
          </a:p>
          <a:p>
            <a:pPr indent="0" lvl="0" marL="0" marR="0" rtl="0" algn="l">
              <a:lnSpc>
                <a:spcPct val="90000"/>
              </a:lnSpc>
              <a:spcBef>
                <a:spcPts val="1000"/>
              </a:spcBef>
              <a:spcAft>
                <a:spcPts val="0"/>
              </a:spcAft>
              <a:buClr>
                <a:schemeClr val="lt1"/>
              </a:buClr>
              <a:buSzPct val="25000"/>
              <a:buFont typeface="Arial"/>
              <a:buNone/>
            </a:pPr>
            <a:r>
              <a:t/>
            </a:r>
            <a:endParaRPr b="0" i="0" sz="44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As for man, his days are like grass, - Halleluiah</a:t>
            </a:r>
          </a:p>
          <a:p>
            <a:pPr indent="0" lvl="0" marL="0" marR="0" rtl="0" algn="l">
              <a:lnSpc>
                <a:spcPct val="9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Like the flow`er of the field – so he blooms</a:t>
            </a:r>
          </a:p>
          <a:p>
            <a:pPr indent="0" lvl="0" marL="0" marR="0" rtl="0" algn="l">
              <a:lnSpc>
                <a:spcPct val="90000"/>
              </a:lnSpc>
              <a:spcBef>
                <a:spcPts val="1000"/>
              </a:spcBef>
              <a:spcAft>
                <a:spcPts val="0"/>
              </a:spcAft>
              <a:buClr>
                <a:schemeClr val="lt1"/>
              </a:buClr>
              <a:buSzPct val="25000"/>
              <a:buFont typeface="Arial"/>
              <a:buNone/>
            </a:pPr>
            <a:r>
              <a:t/>
            </a:r>
            <a:endParaRPr b="0" i="1" sz="44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1" lang="en-US" sz="4400" u="none" cap="none" strike="noStrike">
                <a:solidFill>
                  <a:schemeClr val="lt1"/>
                </a:solidFill>
                <a:latin typeface="Calibri"/>
                <a:ea typeface="Calibri"/>
                <a:cs typeface="Calibri"/>
                <a:sym typeface="Calibri"/>
              </a:rPr>
              <a:t>Barekmor</a:t>
            </a:r>
          </a:p>
        </p:txBody>
      </p:sp>
    </p:spTree>
  </p:cSld>
  <p:clrMapOvr>
    <a:masterClrMapping/>
  </p:clrMapOvr>
</p:sld>
</file>

<file path=ppt/slides/slide1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90" name="Shape 990"/>
        <p:cNvGrpSpPr/>
        <p:nvPr/>
      </p:nvGrpSpPr>
      <p:grpSpPr>
        <a:xfrm>
          <a:off x="0" y="0"/>
          <a:ext cx="0" cy="0"/>
          <a:chOff x="0" y="0"/>
          <a:chExt cx="0" cy="0"/>
        </a:xfrm>
      </p:grpSpPr>
      <p:sp>
        <p:nvSpPr>
          <p:cNvPr id="991" name="Shape 991"/>
          <p:cNvSpPr txBox="1"/>
          <p:nvPr>
            <p:ph idx="1" type="body"/>
          </p:nvPr>
        </p:nvSpPr>
        <p:spPr>
          <a:xfrm>
            <a:off x="292100" y="152400"/>
            <a:ext cx="11610900" cy="64263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1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95" name="Shape 995"/>
        <p:cNvGrpSpPr/>
        <p:nvPr/>
      </p:nvGrpSpPr>
      <p:grpSpPr>
        <a:xfrm>
          <a:off x="0" y="0"/>
          <a:ext cx="0" cy="0"/>
          <a:chOff x="0" y="0"/>
          <a:chExt cx="0" cy="0"/>
        </a:xfrm>
      </p:grpSpPr>
      <p:sp>
        <p:nvSpPr>
          <p:cNvPr id="996" name="Shape 996"/>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EQBO</a:t>
            </a:r>
            <a:br>
              <a:rPr b="1" i="0" lang="en-US" sz="3959" u="none" cap="none" strike="noStrike">
                <a:solidFill>
                  <a:schemeClr val="lt1"/>
                </a:solidFill>
                <a:latin typeface="Calibri"/>
                <a:ea typeface="Calibri"/>
                <a:cs typeface="Calibri"/>
                <a:sym typeface="Calibri"/>
              </a:rPr>
            </a:br>
            <a:r>
              <a:rPr b="0" i="1" lang="en-US" sz="2430" u="none" cap="none" strike="noStrike">
                <a:solidFill>
                  <a:schemeClr val="lt1"/>
                </a:solidFill>
                <a:latin typeface="Calibri"/>
                <a:ea typeface="Calibri"/>
                <a:cs typeface="Calibri"/>
                <a:sym typeface="Calibri"/>
              </a:rPr>
              <a:t>Sharanathale…</a:t>
            </a:r>
          </a:p>
        </p:txBody>
      </p:sp>
      <p:sp>
        <p:nvSpPr>
          <p:cNvPr id="997" name="Shape 997"/>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May Your Living voice awake</a:t>
            </a:r>
          </a:p>
          <a:p>
            <a:pPr indent="0" lvl="0" marL="0" marR="0" rtl="0" algn="l">
              <a:lnSpc>
                <a:spcPct val="9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From the graves to Paradise</a:t>
            </a:r>
          </a:p>
          <a:p>
            <a:pPr indent="0" lvl="0" marL="0" marR="0" rtl="0" algn="l">
              <a:lnSpc>
                <a:spcPct val="9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Your servants who slept in hope</a:t>
            </a:r>
          </a:p>
          <a:p>
            <a:pPr indent="0" lvl="0" marL="0" marR="0" rtl="0" algn="l">
              <a:lnSpc>
                <a:spcPct val="9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And trusted in Your mercy</a:t>
            </a:r>
            <a:r>
              <a:rPr b="0" i="1" lang="en-US" sz="6600" u="none" cap="none" strike="noStrike">
                <a:solidFill>
                  <a:schemeClr val="lt1"/>
                </a:solidFill>
                <a:latin typeface="Calibri"/>
                <a:ea typeface="Calibri"/>
                <a:cs typeface="Calibri"/>
                <a:sym typeface="Calibri"/>
              </a:rPr>
              <a:t>. </a:t>
            </a:r>
          </a:p>
          <a:p>
            <a:pPr indent="0" lvl="0" marL="0" marR="0" rtl="0" algn="l">
              <a:lnSpc>
                <a:spcPct val="90000"/>
              </a:lnSpc>
              <a:spcBef>
                <a:spcPts val="1000"/>
              </a:spcBef>
              <a:buClr>
                <a:schemeClr val="lt1"/>
              </a:buClr>
              <a:buSzPct val="25000"/>
              <a:buFont typeface="Arial"/>
              <a:buNone/>
            </a:pPr>
            <a:r>
              <a:rPr b="0" i="1" lang="en-US" sz="6600" u="none" cap="none" strike="noStrike">
                <a:solidFill>
                  <a:schemeClr val="lt1"/>
                </a:solidFill>
                <a:latin typeface="Calibri"/>
                <a:ea typeface="Calibri"/>
                <a:cs typeface="Calibri"/>
                <a:sym typeface="Calibri"/>
              </a:rPr>
              <a:t>Stoumen kalos, Kurielaison</a:t>
            </a:r>
          </a:p>
        </p:txBody>
      </p:sp>
    </p:spTree>
  </p:cSld>
  <p:clrMapOvr>
    <a:masterClrMapping/>
  </p:clrMapOvr>
</p:sld>
</file>

<file path=ppt/slides/slide1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1" name="Shape 1001"/>
        <p:cNvGrpSpPr/>
        <p:nvPr/>
      </p:nvGrpSpPr>
      <p:grpSpPr>
        <a:xfrm>
          <a:off x="0" y="0"/>
          <a:ext cx="0" cy="0"/>
          <a:chOff x="0" y="0"/>
          <a:chExt cx="0" cy="0"/>
        </a:xfrm>
      </p:grpSpPr>
      <p:sp>
        <p:nvSpPr>
          <p:cNvPr id="1002" name="Shape 1002"/>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QOLO</a:t>
            </a:r>
            <a:br>
              <a:rPr b="1" i="0" lang="en-US" sz="3959" u="none" cap="none" strike="noStrike">
                <a:solidFill>
                  <a:schemeClr val="lt1"/>
                </a:solidFill>
                <a:latin typeface="Calibri"/>
                <a:ea typeface="Calibri"/>
                <a:cs typeface="Calibri"/>
                <a:sym typeface="Calibri"/>
              </a:rPr>
            </a:br>
            <a:r>
              <a:rPr b="0" i="0" lang="en-US" sz="2430" u="none" cap="none" strike="noStrike">
                <a:solidFill>
                  <a:schemeClr val="lt1"/>
                </a:solidFill>
                <a:latin typeface="Calibri"/>
                <a:ea typeface="Calibri"/>
                <a:cs typeface="Calibri"/>
                <a:sym typeface="Calibri"/>
              </a:rPr>
              <a:t>(Option 3) – </a:t>
            </a:r>
            <a:r>
              <a:rPr b="0" i="1" lang="en-US" sz="2430" u="none" cap="none" strike="noStrike">
                <a:solidFill>
                  <a:schemeClr val="lt1"/>
                </a:solidFill>
                <a:latin typeface="Calibri"/>
                <a:ea typeface="Calibri"/>
                <a:cs typeface="Calibri"/>
                <a:sym typeface="Calibri"/>
              </a:rPr>
              <a:t>Nadha thavakamirulokam…</a:t>
            </a:r>
          </a:p>
        </p:txBody>
      </p:sp>
      <p:sp>
        <p:nvSpPr>
          <p:cNvPr id="1003" name="Shape 1003"/>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Your authority, O Lord</a:t>
            </a:r>
          </a:p>
          <a:p>
            <a:pPr indent="0" lvl="0" marL="0" marR="0" rtl="0" algn="l">
              <a:lnSpc>
                <a:spcPct val="9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Is present in both the worlds</a:t>
            </a:r>
          </a:p>
          <a:p>
            <a:pPr indent="0" lvl="0" marL="0" marR="0" rtl="0" algn="l">
              <a:lnSpc>
                <a:spcPct val="9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Keep the living by Your Cross</a:t>
            </a:r>
          </a:p>
          <a:p>
            <a:pPr indent="0" lvl="0" marL="0" marR="0" rtl="0" algn="l">
              <a:lnSpc>
                <a:spcPct val="90000"/>
              </a:lnSpc>
              <a:spcBef>
                <a:spcPts val="100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And absolve the faithful dead. </a:t>
            </a:r>
            <a:r>
              <a:rPr b="0" i="1" lang="en-US" sz="6600" u="none" cap="none" strike="noStrike">
                <a:solidFill>
                  <a:schemeClr val="lt1"/>
                </a:solidFill>
                <a:latin typeface="Calibri"/>
                <a:ea typeface="Calibri"/>
                <a:cs typeface="Calibri"/>
                <a:sym typeface="Calibri"/>
              </a:rPr>
              <a:t>Barekmor</a:t>
            </a:r>
          </a:p>
        </p:txBody>
      </p:sp>
    </p:spTree>
  </p:cSld>
  <p:clrMapOvr>
    <a:masterClrMapping/>
  </p:clrMapOvr>
</p:sld>
</file>

<file path=ppt/slides/slide1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7" name="Shape 1007"/>
        <p:cNvGrpSpPr/>
        <p:nvPr/>
      </p:nvGrpSpPr>
      <p:grpSpPr>
        <a:xfrm>
          <a:off x="0" y="0"/>
          <a:ext cx="0" cy="0"/>
          <a:chOff x="0" y="0"/>
          <a:chExt cx="0" cy="0"/>
        </a:xfrm>
      </p:grpSpPr>
      <p:sp>
        <p:nvSpPr>
          <p:cNvPr id="1008" name="Shape 1008"/>
          <p:cNvSpPr txBox="1"/>
          <p:nvPr>
            <p:ph idx="1" type="body"/>
          </p:nvPr>
        </p:nvSpPr>
        <p:spPr>
          <a:xfrm>
            <a:off x="292100" y="152400"/>
            <a:ext cx="11610900" cy="64263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9" name="Shape 389"/>
        <p:cNvGrpSpPr/>
        <p:nvPr/>
      </p:nvGrpSpPr>
      <p:grpSpPr>
        <a:xfrm>
          <a:off x="0" y="0"/>
          <a:ext cx="0" cy="0"/>
          <a:chOff x="0" y="0"/>
          <a:chExt cx="0" cy="0"/>
        </a:xfrm>
      </p:grpSpPr>
      <p:sp>
        <p:nvSpPr>
          <p:cNvPr id="390" name="Shape 390"/>
          <p:cNvSpPr txBox="1"/>
          <p:nvPr>
            <p:ph type="title"/>
          </p:nvPr>
        </p:nvSpPr>
        <p:spPr>
          <a:xfrm>
            <a:off x="383177" y="144364"/>
            <a:ext cx="10970621" cy="900664"/>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5400" u="sng" cap="none" strike="noStrike">
                <a:solidFill>
                  <a:schemeClr val="lt1"/>
                </a:solidFill>
                <a:latin typeface="Calibri"/>
                <a:ea typeface="Calibri"/>
                <a:cs typeface="Calibri"/>
                <a:sym typeface="Calibri"/>
              </a:rPr>
              <a:t>Psalm 51</a:t>
            </a:r>
          </a:p>
        </p:txBody>
      </p:sp>
      <p:sp>
        <p:nvSpPr>
          <p:cNvPr id="391" name="Shape 391"/>
          <p:cNvSpPr txBox="1"/>
          <p:nvPr>
            <p:ph idx="1" type="body"/>
          </p:nvPr>
        </p:nvSpPr>
        <p:spPr>
          <a:xfrm>
            <a:off x="304800" y="896983"/>
            <a:ext cx="11598109" cy="5084716"/>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500" u="none" cap="none" strike="noStrike">
                <a:solidFill>
                  <a:schemeClr val="lt1"/>
                </a:solidFill>
                <a:latin typeface="Calibri"/>
                <a:ea typeface="Calibri"/>
                <a:cs typeface="Calibri"/>
                <a:sym typeface="Calibri"/>
              </a:rPr>
              <a:t>Have mercy upon me, O God,  in Your loving kindness; / in the abundance of Your mercy blot out my sin.</a:t>
            </a:r>
          </a:p>
          <a:p>
            <a:pPr indent="0" lvl="0" marL="0" marR="0" rtl="0" algn="l">
              <a:lnSpc>
                <a:spcPct val="90000"/>
              </a:lnSpc>
              <a:spcBef>
                <a:spcPts val="1000"/>
              </a:spcBef>
              <a:spcAft>
                <a:spcPts val="0"/>
              </a:spcAft>
              <a:buClr>
                <a:schemeClr val="lt1"/>
              </a:buClr>
              <a:buSzPct val="25000"/>
              <a:buFont typeface="Arial"/>
              <a:buNone/>
            </a:pPr>
            <a:r>
              <a:t/>
            </a:r>
            <a:endParaRPr b="1" i="0" sz="45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4500" u="none" cap="none" strike="noStrike">
                <a:solidFill>
                  <a:schemeClr val="lt1"/>
                </a:solidFill>
                <a:latin typeface="Calibri"/>
                <a:ea typeface="Calibri"/>
                <a:cs typeface="Calibri"/>
                <a:sym typeface="Calibri"/>
              </a:rPr>
              <a:t>Wash me thoroughly from my guilt and cleanse me from my sin./  For I acknowledge my fault and my sins are before me always.</a:t>
            </a:r>
          </a:p>
        </p:txBody>
      </p:sp>
    </p:spTree>
  </p:cSld>
  <p:clrMapOvr>
    <a:masterClrMapping/>
  </p:clrMapOvr>
</p:sld>
</file>

<file path=ppt/slides/slide1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12" name="Shape 1012"/>
        <p:cNvGrpSpPr/>
        <p:nvPr/>
      </p:nvGrpSpPr>
      <p:grpSpPr>
        <a:xfrm>
          <a:off x="0" y="0"/>
          <a:ext cx="0" cy="0"/>
          <a:chOff x="0" y="0"/>
          <a:chExt cx="0" cy="0"/>
        </a:xfrm>
      </p:grpSpPr>
      <p:sp>
        <p:nvSpPr>
          <p:cNvPr id="1013" name="Shape 1013"/>
          <p:cNvSpPr txBox="1"/>
          <p:nvPr>
            <p:ph idx="1" type="body"/>
          </p:nvPr>
        </p:nvSpPr>
        <p:spPr>
          <a:xfrm>
            <a:off x="372533" y="237066"/>
            <a:ext cx="11497800" cy="64346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Glory to You Who gives life</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To those who lie in the tombs</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Glory be to Your Father</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And to the Holy Spirit.</a:t>
            </a:r>
          </a:p>
          <a:p>
            <a:pPr indent="0" lvl="0" marL="0" marR="0" rtl="0" algn="l">
              <a:lnSpc>
                <a:spcPct val="90000"/>
              </a:lnSpc>
              <a:spcBef>
                <a:spcPts val="1000"/>
              </a:spcBef>
              <a:spcAft>
                <a:spcPts val="0"/>
              </a:spcAft>
              <a:buClr>
                <a:schemeClr val="lt1"/>
              </a:buClr>
              <a:buSzPct val="25000"/>
              <a:buFont typeface="Arial"/>
              <a:buNone/>
            </a:pPr>
            <a:r>
              <a:t/>
            </a:r>
            <a:endParaRPr b="0" i="0" sz="54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1" lang="en-US" sz="5400" u="none" cap="none" strike="noStrike">
                <a:solidFill>
                  <a:schemeClr val="lt1"/>
                </a:solidFill>
                <a:latin typeface="Calibri"/>
                <a:ea typeface="Calibri"/>
                <a:cs typeface="Calibri"/>
                <a:sym typeface="Calibri"/>
              </a:rPr>
              <a:t>Lord have mercy upon us and help us</a:t>
            </a:r>
          </a:p>
        </p:txBody>
      </p:sp>
    </p:spTree>
  </p:cSld>
  <p:clrMapOvr>
    <a:masterClrMapping/>
  </p:clrMapOvr>
</p:sld>
</file>

<file path=ppt/slides/slide1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17" name="Shape 1017"/>
        <p:cNvGrpSpPr/>
        <p:nvPr/>
      </p:nvGrpSpPr>
      <p:grpSpPr>
        <a:xfrm>
          <a:off x="0" y="0"/>
          <a:ext cx="0" cy="0"/>
          <a:chOff x="0" y="0"/>
          <a:chExt cx="0" cy="0"/>
        </a:xfrm>
      </p:grpSpPr>
      <p:sp>
        <p:nvSpPr>
          <p:cNvPr id="1018" name="Shape 1018"/>
          <p:cNvSpPr txBox="1"/>
          <p:nvPr>
            <p:ph type="title"/>
          </p:nvPr>
        </p:nvSpPr>
        <p:spPr>
          <a:xfrm>
            <a:off x="169332" y="365125"/>
            <a:ext cx="11785500" cy="75240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BO’UTHO</a:t>
            </a:r>
            <a:br>
              <a:rPr b="1" i="0" lang="en-US" sz="3959" u="none" cap="none" strike="noStrike">
                <a:solidFill>
                  <a:schemeClr val="lt1"/>
                </a:solidFill>
                <a:latin typeface="Calibri"/>
                <a:ea typeface="Calibri"/>
                <a:cs typeface="Calibri"/>
                <a:sym typeface="Calibri"/>
              </a:rPr>
            </a:br>
            <a:r>
              <a:rPr b="0" i="0" lang="en-US" sz="2430" u="none" cap="none" strike="noStrike">
                <a:solidFill>
                  <a:schemeClr val="lt1"/>
                </a:solidFill>
                <a:latin typeface="Calibri"/>
                <a:ea typeface="Calibri"/>
                <a:cs typeface="Calibri"/>
                <a:sym typeface="Calibri"/>
              </a:rPr>
              <a:t>(Option 1) - </a:t>
            </a:r>
            <a:r>
              <a:rPr b="0" i="1" lang="en-US" sz="2430" u="none" cap="none" strike="noStrike">
                <a:solidFill>
                  <a:schemeClr val="lt1"/>
                </a:solidFill>
                <a:latin typeface="Calibri"/>
                <a:ea typeface="Calibri"/>
                <a:cs typeface="Calibri"/>
                <a:sym typeface="Calibri"/>
              </a:rPr>
              <a:t>Maramathinuyare</a:t>
            </a:r>
          </a:p>
        </p:txBody>
      </p:sp>
      <p:sp>
        <p:nvSpPr>
          <p:cNvPr id="1019" name="Shape 1019"/>
          <p:cNvSpPr txBox="1"/>
          <p:nvPr>
            <p:ph idx="1" type="body"/>
          </p:nvPr>
        </p:nvSpPr>
        <p:spPr>
          <a:xfrm>
            <a:off x="169332" y="1303866"/>
            <a:ext cx="11785500" cy="516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7200" u="none" cap="none" strike="noStrike">
                <a:solidFill>
                  <a:schemeClr val="lt1"/>
                </a:solidFill>
                <a:latin typeface="Calibri"/>
                <a:ea typeface="Calibri"/>
                <a:cs typeface="Calibri"/>
                <a:sym typeface="Calibri"/>
              </a:rPr>
              <a:t>O Lord, may the departed</a:t>
            </a:r>
          </a:p>
          <a:p>
            <a:pPr indent="0" lvl="0" marL="0" marR="0" rtl="0" algn="l">
              <a:lnSpc>
                <a:spcPct val="90000"/>
              </a:lnSpc>
              <a:spcBef>
                <a:spcPts val="1000"/>
              </a:spcBef>
              <a:spcAft>
                <a:spcPts val="0"/>
              </a:spcAft>
              <a:buClr>
                <a:schemeClr val="lt1"/>
              </a:buClr>
              <a:buSzPct val="25000"/>
              <a:buFont typeface="Arial"/>
              <a:buNone/>
            </a:pPr>
            <a:r>
              <a:rPr b="0" i="0" lang="en-US" sz="7200" u="none" cap="none" strike="noStrike">
                <a:solidFill>
                  <a:schemeClr val="lt1"/>
                </a:solidFill>
                <a:latin typeface="Calibri"/>
                <a:ea typeface="Calibri"/>
                <a:cs typeface="Calibri"/>
                <a:sym typeface="Calibri"/>
              </a:rPr>
              <a:t>Who confessed the Trinity</a:t>
            </a:r>
          </a:p>
          <a:p>
            <a:pPr indent="0" lvl="0" marL="0" marR="0" rtl="0" algn="l">
              <a:lnSpc>
                <a:spcPct val="90000"/>
              </a:lnSpc>
              <a:spcBef>
                <a:spcPts val="1000"/>
              </a:spcBef>
              <a:spcAft>
                <a:spcPts val="0"/>
              </a:spcAft>
              <a:buClr>
                <a:schemeClr val="lt1"/>
              </a:buClr>
              <a:buSzPct val="25000"/>
              <a:buFont typeface="Arial"/>
              <a:buNone/>
            </a:pPr>
            <a:r>
              <a:rPr b="0" i="0" lang="en-US" sz="7200" u="none" cap="none" strike="noStrike">
                <a:solidFill>
                  <a:schemeClr val="lt1"/>
                </a:solidFill>
                <a:latin typeface="Calibri"/>
                <a:ea typeface="Calibri"/>
                <a:cs typeface="Calibri"/>
                <a:sym typeface="Calibri"/>
              </a:rPr>
              <a:t>Be received in Your kingdom</a:t>
            </a:r>
          </a:p>
          <a:p>
            <a:pPr indent="0" lvl="0" marL="0" marR="0" rtl="0" algn="l">
              <a:lnSpc>
                <a:spcPct val="90000"/>
              </a:lnSpc>
              <a:spcBef>
                <a:spcPts val="1000"/>
              </a:spcBef>
              <a:buClr>
                <a:schemeClr val="lt1"/>
              </a:buClr>
              <a:buSzPct val="25000"/>
              <a:buFont typeface="Arial"/>
              <a:buNone/>
            </a:pPr>
            <a:r>
              <a:rPr b="0" i="0" lang="en-US" sz="7200" u="none" cap="none" strike="noStrike">
                <a:solidFill>
                  <a:schemeClr val="lt1"/>
                </a:solidFill>
                <a:latin typeface="Calibri"/>
                <a:ea typeface="Calibri"/>
                <a:cs typeface="Calibri"/>
                <a:sym typeface="Calibri"/>
              </a:rPr>
              <a:t>As was promised to the thief</a:t>
            </a:r>
          </a:p>
        </p:txBody>
      </p:sp>
    </p:spTree>
  </p:cSld>
  <p:clrMapOvr>
    <a:masterClrMapping/>
  </p:clrMapOvr>
</p:sld>
</file>

<file path=ppt/slides/slide1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3" name="Shape 1023"/>
        <p:cNvGrpSpPr/>
        <p:nvPr/>
      </p:nvGrpSpPr>
      <p:grpSpPr>
        <a:xfrm>
          <a:off x="0" y="0"/>
          <a:ext cx="0" cy="0"/>
          <a:chOff x="0" y="0"/>
          <a:chExt cx="0" cy="0"/>
        </a:xfrm>
      </p:grpSpPr>
      <p:sp>
        <p:nvSpPr>
          <p:cNvPr id="1024" name="Shape 1024"/>
          <p:cNvSpPr txBox="1"/>
          <p:nvPr>
            <p:ph idx="1" type="body"/>
          </p:nvPr>
        </p:nvSpPr>
        <p:spPr>
          <a:xfrm>
            <a:off x="372533" y="237066"/>
            <a:ext cx="11497800" cy="6434699"/>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spcAft>
                <a:spcPts val="0"/>
              </a:spcAft>
              <a:buClr>
                <a:schemeClr val="lt1"/>
              </a:buClr>
              <a:buSzPct val="25000"/>
              <a:buFont typeface="Arial"/>
              <a:buNone/>
            </a:pPr>
            <a:r>
              <a:rPr b="0" i="0" lang="en-US" sz="3000" u="none" cap="none" strike="noStrike">
                <a:solidFill>
                  <a:schemeClr val="lt1"/>
                </a:solidFill>
                <a:latin typeface="Calibri"/>
                <a:ea typeface="Calibri"/>
                <a:cs typeface="Calibri"/>
                <a:sym typeface="Calibri"/>
              </a:rPr>
              <a:t>Lord have mercy, Lord have mercy, Lord have mercy,</a:t>
            </a:r>
          </a:p>
          <a:p>
            <a:pPr indent="0" lvl="0" marL="0" marR="0" rtl="0" algn="l">
              <a:lnSpc>
                <a:spcPct val="80000"/>
              </a:lnSpc>
              <a:spcBef>
                <a:spcPts val="1000"/>
              </a:spcBef>
              <a:spcAft>
                <a:spcPts val="0"/>
              </a:spcAft>
              <a:buClr>
                <a:schemeClr val="lt1"/>
              </a:buClr>
              <a:buSzPct val="25000"/>
              <a:buFont typeface="Arial"/>
              <a:buNone/>
            </a:pPr>
            <a:r>
              <a:rPr b="0" i="1" lang="en-US" sz="3000" u="none" cap="none" strike="noStrike">
                <a:solidFill>
                  <a:schemeClr val="lt1"/>
                </a:solidFill>
                <a:latin typeface="Calibri"/>
                <a:ea typeface="Calibri"/>
                <a:cs typeface="Calibri"/>
                <a:sym typeface="Calibri"/>
              </a:rPr>
              <a:t>(Kurielaison, Kurielaison, Kurielaison)</a:t>
            </a:r>
          </a:p>
          <a:p>
            <a:pPr indent="0" lvl="0" marL="0" marR="0" rtl="0" algn="l">
              <a:lnSpc>
                <a:spcPct val="80000"/>
              </a:lnSpc>
              <a:spcBef>
                <a:spcPts val="1000"/>
              </a:spcBef>
              <a:spcAft>
                <a:spcPts val="0"/>
              </a:spcAft>
              <a:buClr>
                <a:schemeClr val="lt1"/>
              </a:buClr>
              <a:buSzPct val="25000"/>
              <a:buFont typeface="Arial"/>
              <a:buNone/>
            </a:pPr>
            <a:r>
              <a:t/>
            </a:r>
            <a:endParaRPr b="0" i="0" sz="3000" u="none" cap="none" strike="noStrike">
              <a:solidFill>
                <a:schemeClr val="lt1"/>
              </a:solidFill>
              <a:latin typeface="Calibri"/>
              <a:ea typeface="Calibri"/>
              <a:cs typeface="Calibri"/>
              <a:sym typeface="Calibri"/>
            </a:endParaRPr>
          </a:p>
          <a:p>
            <a:pPr indent="0" lvl="0" marL="0" marR="0" rtl="0" algn="l">
              <a:lnSpc>
                <a:spcPct val="80000"/>
              </a:lnSpc>
              <a:spcBef>
                <a:spcPts val="1000"/>
              </a:spcBef>
              <a:spcAft>
                <a:spcPts val="0"/>
              </a:spcAft>
              <a:buClr>
                <a:schemeClr val="lt1"/>
              </a:buClr>
              <a:buSzPct val="25000"/>
              <a:buFont typeface="Arial"/>
              <a:buNone/>
            </a:pPr>
            <a:r>
              <a:rPr b="0" i="0" lang="en-US" sz="3000" u="none" cap="none" strike="noStrike">
                <a:solidFill>
                  <a:schemeClr val="lt1"/>
                </a:solidFill>
                <a:latin typeface="Calibri"/>
                <a:ea typeface="Calibri"/>
                <a:cs typeface="Calibri"/>
                <a:sym typeface="Calibri"/>
              </a:rPr>
              <a:t>Lord, have mercy upon us,</a:t>
            </a:r>
          </a:p>
          <a:p>
            <a:pPr indent="0" lvl="0" marL="0" marR="0" rtl="0" algn="l">
              <a:lnSpc>
                <a:spcPct val="80000"/>
              </a:lnSpc>
              <a:spcBef>
                <a:spcPts val="1000"/>
              </a:spcBef>
              <a:spcAft>
                <a:spcPts val="0"/>
              </a:spcAft>
              <a:buClr>
                <a:schemeClr val="lt1"/>
              </a:buClr>
              <a:buSzPct val="25000"/>
              <a:buFont typeface="Arial"/>
              <a:buNone/>
            </a:pPr>
            <a:r>
              <a:rPr b="0" i="0" lang="en-US" sz="3000" u="none" cap="none" strike="noStrike">
                <a:solidFill>
                  <a:schemeClr val="lt1"/>
                </a:solidFill>
                <a:latin typeface="Calibri"/>
                <a:ea typeface="Calibri"/>
                <a:cs typeface="Calibri"/>
                <a:sym typeface="Calibri"/>
              </a:rPr>
              <a:t>Lord, be kind and have mercy,</a:t>
            </a:r>
          </a:p>
          <a:p>
            <a:pPr indent="0" lvl="0" marL="0" marR="0" rtl="0" algn="l">
              <a:lnSpc>
                <a:spcPct val="80000"/>
              </a:lnSpc>
              <a:spcBef>
                <a:spcPts val="1000"/>
              </a:spcBef>
              <a:spcAft>
                <a:spcPts val="0"/>
              </a:spcAft>
              <a:buClr>
                <a:schemeClr val="lt1"/>
              </a:buClr>
              <a:buSzPct val="25000"/>
              <a:buFont typeface="Arial"/>
              <a:buNone/>
            </a:pPr>
            <a:r>
              <a:rPr b="0" i="0" lang="en-US" sz="3000" u="none" cap="none" strike="noStrike">
                <a:solidFill>
                  <a:schemeClr val="lt1"/>
                </a:solidFill>
                <a:latin typeface="Calibri"/>
                <a:ea typeface="Calibri"/>
                <a:cs typeface="Calibri"/>
                <a:sym typeface="Calibri"/>
              </a:rPr>
              <a:t>Answer Lord, and have mercy.</a:t>
            </a:r>
          </a:p>
          <a:p>
            <a:pPr indent="0" lvl="0" marL="0" marR="0" rtl="0" algn="l">
              <a:lnSpc>
                <a:spcPct val="80000"/>
              </a:lnSpc>
              <a:spcBef>
                <a:spcPts val="1000"/>
              </a:spcBef>
              <a:spcAft>
                <a:spcPts val="0"/>
              </a:spcAft>
              <a:buClr>
                <a:schemeClr val="lt1"/>
              </a:buClr>
              <a:buSzPct val="25000"/>
              <a:buFont typeface="Arial"/>
              <a:buNone/>
            </a:pPr>
            <a:r>
              <a:t/>
            </a:r>
            <a:endParaRPr b="0" i="0" sz="3000" u="none" cap="none" strike="noStrike">
              <a:solidFill>
                <a:schemeClr val="lt1"/>
              </a:solidFill>
              <a:latin typeface="Calibri"/>
              <a:ea typeface="Calibri"/>
              <a:cs typeface="Calibri"/>
              <a:sym typeface="Calibri"/>
            </a:endParaRPr>
          </a:p>
          <a:p>
            <a:pPr indent="0" lvl="0" marL="0" marR="0" rtl="0" algn="l">
              <a:lnSpc>
                <a:spcPct val="80000"/>
              </a:lnSpc>
              <a:spcBef>
                <a:spcPts val="1000"/>
              </a:spcBef>
              <a:spcAft>
                <a:spcPts val="0"/>
              </a:spcAft>
              <a:buClr>
                <a:schemeClr val="lt1"/>
              </a:buClr>
              <a:buSzPct val="25000"/>
              <a:buFont typeface="Arial"/>
              <a:buNone/>
            </a:pPr>
            <a:r>
              <a:rPr b="0" i="0" lang="en-US" sz="3000" u="none" cap="none" strike="noStrike">
                <a:solidFill>
                  <a:schemeClr val="lt1"/>
                </a:solidFill>
                <a:latin typeface="Calibri"/>
                <a:ea typeface="Calibri"/>
                <a:cs typeface="Calibri"/>
                <a:sym typeface="Calibri"/>
              </a:rPr>
              <a:t>Glory be to You, O Lord,</a:t>
            </a:r>
          </a:p>
          <a:p>
            <a:pPr indent="0" lvl="0" marL="0" marR="0" rtl="0" algn="l">
              <a:lnSpc>
                <a:spcPct val="80000"/>
              </a:lnSpc>
              <a:spcBef>
                <a:spcPts val="1000"/>
              </a:spcBef>
              <a:spcAft>
                <a:spcPts val="0"/>
              </a:spcAft>
              <a:buClr>
                <a:schemeClr val="lt1"/>
              </a:buClr>
              <a:buSzPct val="25000"/>
              <a:buFont typeface="Arial"/>
              <a:buNone/>
            </a:pPr>
            <a:r>
              <a:rPr b="0" i="0" lang="en-US" sz="3000" u="none" cap="none" strike="noStrike">
                <a:solidFill>
                  <a:schemeClr val="lt1"/>
                </a:solidFill>
                <a:latin typeface="Calibri"/>
                <a:ea typeface="Calibri"/>
                <a:cs typeface="Calibri"/>
                <a:sym typeface="Calibri"/>
              </a:rPr>
              <a:t>Glory be to You, O Lord,</a:t>
            </a:r>
          </a:p>
          <a:p>
            <a:pPr indent="0" lvl="0" marL="0" marR="0" rtl="0" algn="l">
              <a:lnSpc>
                <a:spcPct val="80000"/>
              </a:lnSpc>
              <a:spcBef>
                <a:spcPts val="1000"/>
              </a:spcBef>
              <a:buClr>
                <a:schemeClr val="lt1"/>
              </a:buClr>
              <a:buSzPct val="25000"/>
              <a:buFont typeface="Arial"/>
              <a:buNone/>
            </a:pPr>
            <a:r>
              <a:rPr b="0" i="0" lang="en-US" sz="3000" u="none" cap="none" strike="noStrike">
                <a:solidFill>
                  <a:schemeClr val="lt1"/>
                </a:solidFill>
                <a:latin typeface="Calibri"/>
                <a:ea typeface="Calibri"/>
                <a:cs typeface="Calibri"/>
                <a:sym typeface="Calibri"/>
              </a:rPr>
              <a:t>Glory be to You, our hope forever.</a:t>
            </a:r>
            <a:r>
              <a:rPr lang="en-US" sz="3000"/>
              <a:t> Barekmor</a:t>
            </a:r>
          </a:p>
        </p:txBody>
      </p:sp>
    </p:spTree>
  </p:cSld>
  <p:clrMapOvr>
    <a:masterClrMapping/>
  </p:clrMapOvr>
</p:sld>
</file>

<file path=ppt/slides/slide1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8" name="Shape 1028"/>
        <p:cNvGrpSpPr/>
        <p:nvPr/>
      </p:nvGrpSpPr>
      <p:grpSpPr>
        <a:xfrm>
          <a:off x="0" y="0"/>
          <a:ext cx="0" cy="0"/>
          <a:chOff x="0" y="0"/>
          <a:chExt cx="0" cy="0"/>
        </a:xfrm>
      </p:grpSpPr>
      <p:sp>
        <p:nvSpPr>
          <p:cNvPr id="1029" name="Shape 1029"/>
          <p:cNvSpPr txBox="1"/>
          <p:nvPr>
            <p:ph idx="1" type="body"/>
          </p:nvPr>
        </p:nvSpPr>
        <p:spPr>
          <a:xfrm>
            <a:off x="304800" y="130629"/>
            <a:ext cx="11598000" cy="5782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Our Father, who art in heaven, Hallowed be Thy name. Thy kingdom come, Thy will be done on earth as it is in heaven. Give us this day, our daily bread and forgive us our debts and sins as we also have forgiven our debtors. Lead us not into temptation, but deliver us from the evil one. †For Thine is the kingdom, the power and the glory, forever and ever. Amin.</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5" name="Shape 395"/>
        <p:cNvGrpSpPr/>
        <p:nvPr/>
      </p:nvGrpSpPr>
      <p:grpSpPr>
        <a:xfrm>
          <a:off x="0" y="0"/>
          <a:ext cx="0" cy="0"/>
          <a:chOff x="0" y="0"/>
          <a:chExt cx="0" cy="0"/>
        </a:xfrm>
      </p:grpSpPr>
      <p:sp>
        <p:nvSpPr>
          <p:cNvPr id="396" name="Shape 396"/>
          <p:cNvSpPr txBox="1"/>
          <p:nvPr>
            <p:ph idx="1" type="body"/>
          </p:nvPr>
        </p:nvSpPr>
        <p:spPr>
          <a:xfrm>
            <a:off x="254000" y="113210"/>
            <a:ext cx="11648910" cy="6566988"/>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spcAft>
                <a:spcPts val="0"/>
              </a:spcAft>
              <a:buClr>
                <a:schemeClr val="lt1"/>
              </a:buClr>
              <a:buSzPct val="25000"/>
              <a:buFont typeface="Arial"/>
              <a:buNone/>
            </a:pPr>
            <a:r>
              <a:rPr b="1" i="0" lang="en-US" sz="4000" u="none" cap="none" strike="noStrike">
                <a:solidFill>
                  <a:schemeClr val="lt1"/>
                </a:solidFill>
                <a:latin typeface="Calibri"/>
                <a:ea typeface="Calibri"/>
                <a:cs typeface="Calibri"/>
                <a:sym typeface="Calibri"/>
              </a:rPr>
              <a:t>Against you only have I sinned and done evil in Your sight, / that You may be justified in Your words and vindicated in Your judgment. / For I was born in guilt and in sin did my mother conceive me.</a:t>
            </a:r>
          </a:p>
          <a:p>
            <a:pPr indent="0" lvl="0" marL="0" marR="0" rtl="0" algn="l">
              <a:lnSpc>
                <a:spcPct val="80000"/>
              </a:lnSpc>
              <a:spcBef>
                <a:spcPts val="1000"/>
              </a:spcBef>
              <a:spcAft>
                <a:spcPts val="0"/>
              </a:spcAft>
              <a:buClr>
                <a:schemeClr val="lt1"/>
              </a:buClr>
              <a:buSzPct val="25000"/>
              <a:buFont typeface="Arial"/>
              <a:buNone/>
            </a:pPr>
            <a:r>
              <a:t/>
            </a:r>
            <a:endParaRPr b="1" i="0" sz="4000" u="none" cap="none" strike="noStrike">
              <a:solidFill>
                <a:schemeClr val="lt1"/>
              </a:solidFill>
              <a:latin typeface="Calibri"/>
              <a:ea typeface="Calibri"/>
              <a:cs typeface="Calibri"/>
              <a:sym typeface="Calibri"/>
            </a:endParaRPr>
          </a:p>
          <a:p>
            <a:pPr indent="0" lvl="0" marL="0" marR="0" rtl="0" algn="l">
              <a:lnSpc>
                <a:spcPct val="80000"/>
              </a:lnSpc>
              <a:spcBef>
                <a:spcPts val="100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But you take pleasure in truth and You have made known to me the secrets of Your wisdom. / Sprinkle me with Your hyssop and I shall be clean; / wash me and I shall be whiter than snow.</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0" name="Shape 400"/>
        <p:cNvGrpSpPr/>
        <p:nvPr/>
      </p:nvGrpSpPr>
      <p:grpSpPr>
        <a:xfrm>
          <a:off x="0" y="0"/>
          <a:ext cx="0" cy="0"/>
          <a:chOff x="0" y="0"/>
          <a:chExt cx="0" cy="0"/>
        </a:xfrm>
      </p:grpSpPr>
      <p:sp>
        <p:nvSpPr>
          <p:cNvPr id="401" name="Shape 401"/>
          <p:cNvSpPr txBox="1"/>
          <p:nvPr>
            <p:ph idx="1" type="body"/>
          </p:nvPr>
        </p:nvSpPr>
        <p:spPr>
          <a:xfrm>
            <a:off x="330200" y="222737"/>
            <a:ext cx="11572711" cy="643206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000" u="none" cap="none" strike="noStrike">
                <a:solidFill>
                  <a:schemeClr val="lt1"/>
                </a:solidFill>
                <a:latin typeface="Calibri"/>
                <a:ea typeface="Calibri"/>
                <a:cs typeface="Calibri"/>
                <a:sym typeface="Calibri"/>
              </a:rPr>
              <a:t>Give me the comfort of Your joy and gladness, and the bones, which have been humbled shall rejoice. / Turn away Your face from my sins and blot out all my faults.</a:t>
            </a:r>
          </a:p>
          <a:p>
            <a:pPr indent="0" lvl="0" marL="0" marR="0" rtl="0" algn="l">
              <a:lnSpc>
                <a:spcPct val="90000"/>
              </a:lnSpc>
              <a:spcBef>
                <a:spcPts val="1000"/>
              </a:spcBef>
              <a:spcAft>
                <a:spcPts val="0"/>
              </a:spcAft>
              <a:buClr>
                <a:schemeClr val="lt1"/>
              </a:buClr>
              <a:buSzPct val="25000"/>
              <a:buFont typeface="Arial"/>
              <a:buNone/>
            </a:pPr>
            <a:r>
              <a:t/>
            </a:r>
            <a:endParaRPr b="1" i="0" sz="4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Create in me a clean heart, O God, / and renew Your steadfast spirit within me. / Do not cast me from Your presence / and take not Your Holy Spirit from me.</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5" name="Shape 405"/>
        <p:cNvGrpSpPr/>
        <p:nvPr/>
      </p:nvGrpSpPr>
      <p:grpSpPr>
        <a:xfrm>
          <a:off x="0" y="0"/>
          <a:ext cx="0" cy="0"/>
          <a:chOff x="0" y="0"/>
          <a:chExt cx="0" cy="0"/>
        </a:xfrm>
      </p:grpSpPr>
      <p:sp>
        <p:nvSpPr>
          <p:cNvPr id="406" name="Shape 406"/>
          <p:cNvSpPr txBox="1"/>
          <p:nvPr>
            <p:ph idx="1" type="body"/>
          </p:nvPr>
        </p:nvSpPr>
        <p:spPr>
          <a:xfrm>
            <a:off x="368300" y="199292"/>
            <a:ext cx="11534610" cy="6341207"/>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000" u="none" cap="none" strike="noStrike">
                <a:solidFill>
                  <a:schemeClr val="lt1"/>
                </a:solidFill>
                <a:latin typeface="Calibri"/>
                <a:ea typeface="Calibri"/>
                <a:cs typeface="Calibri"/>
                <a:sym typeface="Calibri"/>
              </a:rPr>
              <a:t>But restore to me Your joy and Your salvation / and let Your glorious spirit sustain me; / that I may teach the wicked Your way / and sinners may return to You.</a:t>
            </a:r>
          </a:p>
          <a:p>
            <a:pPr indent="0" lvl="0" marL="0" marR="0" rtl="0" algn="l">
              <a:lnSpc>
                <a:spcPct val="90000"/>
              </a:lnSpc>
              <a:spcBef>
                <a:spcPts val="1000"/>
              </a:spcBef>
              <a:spcAft>
                <a:spcPts val="0"/>
              </a:spcAft>
              <a:buClr>
                <a:schemeClr val="lt1"/>
              </a:buClr>
              <a:buSzPct val="25000"/>
              <a:buFont typeface="Arial"/>
              <a:buNone/>
            </a:pPr>
            <a:r>
              <a:t/>
            </a:r>
            <a:endParaRPr b="1" i="0" sz="4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Deliver me from blood, O God, God of my salvation / and my tongue shall praise Your justice. / Lord, open my lips and my mouth shall sing Your praise.</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0" name="Shape 410"/>
        <p:cNvGrpSpPr/>
        <p:nvPr/>
      </p:nvGrpSpPr>
      <p:grpSpPr>
        <a:xfrm>
          <a:off x="0" y="0"/>
          <a:ext cx="0" cy="0"/>
          <a:chOff x="0" y="0"/>
          <a:chExt cx="0" cy="0"/>
        </a:xfrm>
      </p:grpSpPr>
      <p:sp>
        <p:nvSpPr>
          <p:cNvPr id="411" name="Shape 411"/>
          <p:cNvSpPr txBox="1"/>
          <p:nvPr>
            <p:ph idx="1" type="body"/>
          </p:nvPr>
        </p:nvSpPr>
        <p:spPr>
          <a:xfrm>
            <a:off x="292100" y="152400"/>
            <a:ext cx="11610900" cy="6426300"/>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spcAft>
                <a:spcPts val="0"/>
              </a:spcAft>
              <a:buClr>
                <a:schemeClr val="lt1"/>
              </a:buClr>
              <a:buSzPct val="25000"/>
              <a:buFont typeface="Arial"/>
              <a:buNone/>
            </a:pPr>
            <a:r>
              <a:rPr b="1" i="0" lang="en-US" sz="4000" u="none" cap="none" strike="noStrike">
                <a:solidFill>
                  <a:schemeClr val="lt1"/>
                </a:solidFill>
                <a:latin typeface="Calibri"/>
                <a:ea typeface="Calibri"/>
                <a:cs typeface="Calibri"/>
                <a:sym typeface="Calibri"/>
              </a:rPr>
              <a:t>For you do not take pleasure in sacrifices; / by burnt offerings You are not appeased. / The sacrifice of God is a humble spirit, / a heart that is contrite God will not despise.</a:t>
            </a:r>
          </a:p>
          <a:p>
            <a:pPr indent="0" lvl="0" marL="0" marR="0" rtl="0" algn="l">
              <a:lnSpc>
                <a:spcPct val="80000"/>
              </a:lnSpc>
              <a:spcBef>
                <a:spcPts val="1000"/>
              </a:spcBef>
              <a:spcAft>
                <a:spcPts val="0"/>
              </a:spcAft>
              <a:buClr>
                <a:schemeClr val="lt1"/>
              </a:buClr>
              <a:buSzPct val="25000"/>
              <a:buFont typeface="Arial"/>
              <a:buNone/>
            </a:pPr>
            <a:r>
              <a:t/>
            </a:r>
            <a:endParaRPr b="1" i="0" sz="4000" u="none" cap="none" strike="noStrike">
              <a:solidFill>
                <a:schemeClr val="lt1"/>
              </a:solidFill>
              <a:latin typeface="Calibri"/>
              <a:ea typeface="Calibri"/>
              <a:cs typeface="Calibri"/>
              <a:sym typeface="Calibri"/>
            </a:endParaRPr>
          </a:p>
          <a:p>
            <a:pPr indent="0" lvl="0" marL="0" marR="0" rtl="0" algn="l">
              <a:lnSpc>
                <a:spcPct val="80000"/>
              </a:lnSpc>
              <a:spcBef>
                <a:spcPts val="100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Do good in Your good pleasure to Zion and build up the walls of Jerusalem. / Then shall You be satisfied with sacrifices of truth and with whole burnt-offerings; / then shall they offer bullocks upon Your altar. </a:t>
            </a:r>
            <a:r>
              <a:rPr b="0" i="1" lang="en-US" sz="4000" u="none" cap="none" strike="noStrike">
                <a:solidFill>
                  <a:schemeClr val="lt1"/>
                </a:solidFill>
                <a:latin typeface="Calibri"/>
                <a:ea typeface="Calibri"/>
                <a:cs typeface="Calibri"/>
                <a:sym typeface="Calibri"/>
              </a:rPr>
              <a:t>And to You belongs the praise, O God. Barekmor</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5" name="Shape 415"/>
        <p:cNvGrpSpPr/>
        <p:nvPr/>
      </p:nvGrpSpPr>
      <p:grpSpPr>
        <a:xfrm>
          <a:off x="0" y="0"/>
          <a:ext cx="0" cy="0"/>
          <a:chOff x="0" y="0"/>
          <a:chExt cx="0" cy="0"/>
        </a:xfrm>
      </p:grpSpPr>
      <p:sp>
        <p:nvSpPr>
          <p:cNvPr id="416" name="Shape 416"/>
          <p:cNvSpPr txBox="1"/>
          <p:nvPr>
            <p:ph idx="1" type="body"/>
          </p:nvPr>
        </p:nvSpPr>
        <p:spPr>
          <a:xfrm>
            <a:off x="289087" y="504727"/>
            <a:ext cx="11613822" cy="4511773"/>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b="1" i="1" sz="4000"/>
          </a:p>
          <a:p>
            <a:pPr indent="0" lvl="0" marL="0" rtl="0">
              <a:spcBef>
                <a:spcPts val="0"/>
              </a:spcBef>
              <a:buClr>
                <a:schemeClr val="lt1"/>
              </a:buClr>
              <a:buSzPct val="25000"/>
              <a:buFont typeface="Arial"/>
              <a:buNone/>
            </a:pPr>
            <a:r>
              <a:rPr b="1" lang="en-US" sz="7200"/>
              <a:t>†</a:t>
            </a:r>
            <a:r>
              <a:rPr b="1" i="1" lang="en-US" sz="7200"/>
              <a:t> Shub’ho…/ Glory be to the Father, Son and Holy Spirit</a:t>
            </a:r>
          </a:p>
          <a:p>
            <a:pPr indent="0" lvl="0" marL="0" rtl="0">
              <a:spcBef>
                <a:spcPts val="0"/>
              </a:spcBef>
              <a:buClr>
                <a:schemeClr val="lt1"/>
              </a:buClr>
              <a:buSzPct val="25000"/>
              <a:buFont typeface="Arial"/>
              <a:buNone/>
            </a:pPr>
            <a:r>
              <a:rPr i="1" lang="en-US" sz="7200"/>
              <a:t>Men olam…/ Unto the ages of ages and forevermore.</a:t>
            </a:r>
          </a:p>
          <a:p>
            <a:pPr indent="0" lvl="0" marL="0" marR="0" rtl="0" algn="l">
              <a:lnSpc>
                <a:spcPct val="90000"/>
              </a:lnSpc>
              <a:spcBef>
                <a:spcPts val="1000"/>
              </a:spcBef>
              <a:buClr>
                <a:schemeClr val="lt1"/>
              </a:buClr>
              <a:buSzPct val="25000"/>
              <a:buFont typeface="Arial"/>
              <a:buNone/>
            </a:pPr>
            <a:r>
              <a:t/>
            </a:r>
            <a:endParaRPr b="0" i="0" sz="6600" u="none" cap="none" strike="noStrike">
              <a:solidFill>
                <a:schemeClr val="lt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0" name="Shape 420"/>
        <p:cNvGrpSpPr/>
        <p:nvPr/>
      </p:nvGrpSpPr>
      <p:grpSpPr>
        <a:xfrm>
          <a:off x="0" y="0"/>
          <a:ext cx="0" cy="0"/>
          <a:chOff x="0" y="0"/>
          <a:chExt cx="0" cy="0"/>
        </a:xfrm>
      </p:grpSpPr>
      <p:sp>
        <p:nvSpPr>
          <p:cNvPr id="421" name="Shape 421"/>
          <p:cNvSpPr txBox="1"/>
          <p:nvPr>
            <p:ph idx="1" type="body"/>
          </p:nvPr>
        </p:nvSpPr>
        <p:spPr>
          <a:xfrm>
            <a:off x="402770" y="706581"/>
            <a:ext cx="11636210" cy="508079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1. </a:t>
            </a:r>
            <a:r>
              <a:rPr b="0" i="0" lang="en-US" sz="4000" u="none" cap="none" strike="noStrike">
                <a:solidFill>
                  <a:schemeClr val="lt1"/>
                </a:solidFill>
                <a:latin typeface="Calibri"/>
                <a:ea typeface="Calibri"/>
                <a:cs typeface="Calibri"/>
                <a:sym typeface="Calibri"/>
              </a:rPr>
              <a:t>Adam - the head of our race will rejoice at  </a:t>
            </a:r>
          </a:p>
          <a:p>
            <a:pPr indent="0" lvl="0" marL="0" marR="0" rtl="0" algn="l">
              <a:lnSpc>
                <a:spcPct val="10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The Resurrection </a:t>
            </a:r>
          </a:p>
          <a:p>
            <a:pPr indent="0" lvl="0" marL="0" marR="0" rtl="0" algn="l">
              <a:lnSpc>
                <a:spcPct val="10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O Lord - have mercy </a:t>
            </a:r>
            <a:r>
              <a:rPr b="0" i="0" lang="en-US" sz="4000" u="sng" cap="none" strike="noStrike">
                <a:solidFill>
                  <a:schemeClr val="lt1"/>
                </a:solidFill>
                <a:latin typeface="Calibri"/>
                <a:ea typeface="Calibri"/>
                <a:cs typeface="Calibri"/>
                <a:sym typeface="Calibri"/>
              </a:rPr>
              <a:t>upon</a:t>
            </a:r>
            <a:r>
              <a:rPr b="0" i="0" lang="en-US" sz="4000" u="none" cap="none" strike="noStrike">
                <a:solidFill>
                  <a:schemeClr val="lt1"/>
                </a:solidFill>
                <a:latin typeface="Calibri"/>
                <a:ea typeface="Calibri"/>
                <a:cs typeface="Calibri"/>
                <a:sym typeface="Calibri"/>
              </a:rPr>
              <a:t> us all! </a:t>
            </a:r>
          </a:p>
          <a:p>
            <a:pPr indent="0" lvl="0" marL="0" marR="0" rtl="0" algn="l">
              <a:lnSpc>
                <a:spcPct val="100000"/>
              </a:lnSpc>
              <a:spcBef>
                <a:spcPts val="1000"/>
              </a:spcBef>
              <a:spcAft>
                <a:spcPts val="0"/>
              </a:spcAft>
              <a:buClr>
                <a:schemeClr val="lt1"/>
              </a:buClr>
              <a:buSzPct val="25000"/>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2. </a:t>
            </a:r>
            <a:r>
              <a:rPr b="0" i="0" lang="en-US" sz="3500" u="none" cap="none" strike="noStrike">
                <a:solidFill>
                  <a:schemeClr val="lt1"/>
                </a:solidFill>
                <a:latin typeface="Calibri"/>
                <a:ea typeface="Calibri"/>
                <a:cs typeface="Calibri"/>
                <a:sym typeface="Calibri"/>
              </a:rPr>
              <a:t>They placed - You in a tomb sealed with stone and guard </a:t>
            </a:r>
          </a:p>
          <a:p>
            <a:pPr indent="0" lvl="0" marL="0" marR="0" rtl="0" algn="l">
              <a:lnSpc>
                <a:spcPct val="10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After You had died </a:t>
            </a:r>
          </a:p>
          <a:p>
            <a:pPr indent="0" lvl="0" marL="0" marR="0" rtl="0" algn="l">
              <a:lnSpc>
                <a:spcPct val="100000"/>
              </a:lnSpc>
              <a:spcBef>
                <a:spcPts val="100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O Lord - have mercy </a:t>
            </a:r>
            <a:r>
              <a:rPr b="0" i="0" lang="en-US" sz="4000" u="sng" cap="none" strike="noStrike">
                <a:solidFill>
                  <a:schemeClr val="lt1"/>
                </a:solidFill>
                <a:latin typeface="Calibri"/>
                <a:ea typeface="Calibri"/>
                <a:cs typeface="Calibri"/>
                <a:sym typeface="Calibri"/>
              </a:rPr>
              <a:t>upon</a:t>
            </a:r>
            <a:r>
              <a:rPr b="0" i="0" lang="en-US" sz="4000" u="none" cap="none" strike="noStrike">
                <a:solidFill>
                  <a:schemeClr val="lt1"/>
                </a:solidFill>
                <a:latin typeface="Calibri"/>
                <a:ea typeface="Calibri"/>
                <a:cs typeface="Calibri"/>
                <a:sym typeface="Calibri"/>
              </a:rPr>
              <a:t> us all!</a:t>
            </a:r>
          </a:p>
        </p:txBody>
      </p:sp>
      <p:sp>
        <p:nvSpPr>
          <p:cNvPr id="422" name="Shape 422"/>
          <p:cNvSpPr txBox="1"/>
          <p:nvPr>
            <p:ph type="title"/>
          </p:nvPr>
        </p:nvSpPr>
        <p:spPr>
          <a:xfrm>
            <a:off x="261257" y="161925"/>
            <a:ext cx="11565454" cy="447674"/>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240" u="none" cap="none" strike="noStrike">
                <a:solidFill>
                  <a:schemeClr val="lt1"/>
                </a:solidFill>
                <a:latin typeface="Calibri"/>
                <a:ea typeface="Calibri"/>
                <a:cs typeface="Calibri"/>
                <a:sym typeface="Calibri"/>
              </a:rPr>
              <a:t>ENIYONO (Htith Lokh/Ee ninudhanathil…)</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7" name="Shape 327"/>
        <p:cNvGrpSpPr/>
        <p:nvPr/>
      </p:nvGrpSpPr>
      <p:grpSpPr>
        <a:xfrm>
          <a:off x="0" y="0"/>
          <a:ext cx="0" cy="0"/>
          <a:chOff x="0" y="0"/>
          <a:chExt cx="0" cy="0"/>
        </a:xfrm>
      </p:grpSpPr>
      <p:sp>
        <p:nvSpPr>
          <p:cNvPr id="328" name="Shape 328"/>
          <p:cNvSpPr txBox="1"/>
          <p:nvPr>
            <p:ph type="ctrTitle"/>
          </p:nvPr>
        </p:nvSpPr>
        <p:spPr>
          <a:xfrm>
            <a:off x="628650" y="1014412"/>
            <a:ext cx="11015662" cy="3414710"/>
          </a:xfrm>
          <a:prstGeom prst="rect">
            <a:avLst/>
          </a:prstGeom>
          <a:noFill/>
          <a:ln>
            <a:noFill/>
          </a:ln>
        </p:spPr>
        <p:txBody>
          <a:bodyPr anchorCtr="0" anchor="b" bIns="45700" lIns="91425" rIns="91425" tIns="45700">
            <a:noAutofit/>
          </a:bodyPr>
          <a:lstStyle/>
          <a:p>
            <a:pPr indent="0" lvl="0" marL="0" marR="0" rtl="0" algn="ctr">
              <a:lnSpc>
                <a:spcPct val="90000"/>
              </a:lnSpc>
              <a:spcBef>
                <a:spcPts val="0"/>
              </a:spcBef>
              <a:buClr>
                <a:schemeClr val="lt1"/>
              </a:buClr>
              <a:buSzPct val="25000"/>
              <a:buFont typeface="Calibri"/>
              <a:buNone/>
            </a:pPr>
            <a:r>
              <a:rPr b="1" i="0" lang="en-US" sz="7200" u="none" cap="none" strike="noStrike">
                <a:solidFill>
                  <a:schemeClr val="lt1"/>
                </a:solidFill>
                <a:latin typeface="Calibri"/>
                <a:ea typeface="Calibri"/>
                <a:cs typeface="Calibri"/>
                <a:sym typeface="Calibri"/>
              </a:rPr>
              <a:t>QYOMTHO</a:t>
            </a:r>
            <a:br>
              <a:rPr b="1" i="0" lang="en-US" sz="7200" u="none" cap="none" strike="noStrike">
                <a:solidFill>
                  <a:schemeClr val="lt1"/>
                </a:solidFill>
                <a:latin typeface="Calibri"/>
                <a:ea typeface="Calibri"/>
                <a:cs typeface="Calibri"/>
                <a:sym typeface="Calibri"/>
              </a:rPr>
            </a:br>
            <a:r>
              <a:rPr b="0" i="0" lang="en-US" sz="7200" u="none" cap="none" strike="noStrike">
                <a:solidFill>
                  <a:schemeClr val="lt1"/>
                </a:solidFill>
                <a:latin typeface="Calibri"/>
                <a:ea typeface="Calibri"/>
                <a:cs typeface="Calibri"/>
                <a:sym typeface="Calibri"/>
              </a:rPr>
              <a:t>Ramsho</a:t>
            </a:r>
            <a:r>
              <a:rPr lang="en-US" sz="7200"/>
              <a:t> &amp;</a:t>
            </a:r>
            <a:r>
              <a:rPr b="0" i="0" lang="en-US" sz="7200" u="none" cap="none" strike="noStrike">
                <a:solidFill>
                  <a:schemeClr val="lt1"/>
                </a:solidFill>
                <a:latin typeface="Calibri"/>
                <a:ea typeface="Calibri"/>
                <a:cs typeface="Calibri"/>
                <a:sym typeface="Calibri"/>
              </a:rPr>
              <a:t> Sutoro</a:t>
            </a:r>
          </a:p>
          <a:p>
            <a:pPr indent="0" lvl="0" marL="0" marR="0" rtl="0" algn="ctr">
              <a:lnSpc>
                <a:spcPct val="90000"/>
              </a:lnSpc>
              <a:spcBef>
                <a:spcPts val="0"/>
              </a:spcBef>
              <a:buClr>
                <a:schemeClr val="lt1"/>
              </a:buClr>
              <a:buSzPct val="25000"/>
              <a:buFont typeface="Calibri"/>
              <a:buNone/>
            </a:pPr>
            <a:r>
              <a:rPr i="1" lang="en-US" sz="4800"/>
              <a:t>(Evening Prayer &amp; Compline)</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6" name="Shape 426"/>
        <p:cNvGrpSpPr/>
        <p:nvPr/>
      </p:nvGrpSpPr>
      <p:grpSpPr>
        <a:xfrm>
          <a:off x="0" y="0"/>
          <a:ext cx="0" cy="0"/>
          <a:chOff x="0" y="0"/>
          <a:chExt cx="0" cy="0"/>
        </a:xfrm>
      </p:grpSpPr>
      <p:sp>
        <p:nvSpPr>
          <p:cNvPr id="427" name="Shape 427"/>
          <p:cNvSpPr txBox="1"/>
          <p:nvPr>
            <p:ph idx="1" type="body"/>
          </p:nvPr>
        </p:nvSpPr>
        <p:spPr>
          <a:xfrm>
            <a:off x="261257" y="706581"/>
            <a:ext cx="11777724" cy="508079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3. </a:t>
            </a:r>
            <a:r>
              <a:rPr b="0" i="0" lang="en-US" sz="4400" u="none" cap="none" strike="noStrike">
                <a:solidFill>
                  <a:schemeClr val="lt1"/>
                </a:solidFill>
                <a:latin typeface="Calibri"/>
                <a:ea typeface="Calibri"/>
                <a:cs typeface="Calibri"/>
                <a:sym typeface="Calibri"/>
              </a:rPr>
              <a:t>The Christ- by His resurrection gladdened all </a:t>
            </a:r>
          </a:p>
          <a:p>
            <a:pPr indent="0" lvl="0" marL="0" marR="0" rtl="0" algn="l">
              <a:lnSpc>
                <a:spcPct val="10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In heaven and earth  </a:t>
            </a:r>
          </a:p>
          <a:p>
            <a:pPr indent="0" lvl="0" marL="0" marR="0" rtl="0" algn="l">
              <a:lnSpc>
                <a:spcPct val="10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O Lord - have mercy </a:t>
            </a:r>
            <a:r>
              <a:rPr b="0" i="0" lang="en-US" sz="4400" u="sng" cap="none" strike="noStrike">
                <a:solidFill>
                  <a:schemeClr val="lt1"/>
                </a:solidFill>
                <a:latin typeface="Calibri"/>
                <a:ea typeface="Calibri"/>
                <a:cs typeface="Calibri"/>
                <a:sym typeface="Calibri"/>
              </a:rPr>
              <a:t>upon</a:t>
            </a:r>
            <a:r>
              <a:rPr b="0" i="0" lang="en-US" sz="4400" u="none" cap="none" strike="noStrike">
                <a:solidFill>
                  <a:schemeClr val="lt1"/>
                </a:solidFill>
                <a:latin typeface="Calibri"/>
                <a:ea typeface="Calibri"/>
                <a:cs typeface="Calibri"/>
                <a:sym typeface="Calibri"/>
              </a:rPr>
              <a:t> us all!</a:t>
            </a:r>
          </a:p>
          <a:p>
            <a:pPr indent="0" lvl="0" marL="0" marR="0" rtl="0" algn="l">
              <a:lnSpc>
                <a:spcPct val="100000"/>
              </a:lnSpc>
              <a:spcBef>
                <a:spcPts val="1000"/>
              </a:spcBef>
              <a:spcAft>
                <a:spcPts val="0"/>
              </a:spcAft>
              <a:buClr>
                <a:schemeClr val="lt1"/>
              </a:buClr>
              <a:buSzPct val="25000"/>
              <a:buFont typeface="Arial"/>
              <a:buNone/>
            </a:pPr>
            <a:r>
              <a:t/>
            </a:r>
            <a:endParaRPr b="0" i="0" sz="44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4.</a:t>
            </a:r>
            <a:r>
              <a:rPr b="0" i="0" lang="en-US" sz="4200" u="none" cap="none" strike="noStrike">
                <a:solidFill>
                  <a:schemeClr val="lt1"/>
                </a:solidFill>
                <a:latin typeface="Calibri"/>
                <a:ea typeface="Calibri"/>
                <a:cs typeface="Calibri"/>
                <a:sym typeface="Calibri"/>
              </a:rPr>
              <a:t>The myrrh- bearing women set out for Your tomb </a:t>
            </a:r>
            <a:r>
              <a:rPr b="0" i="0" lang="en-US" sz="4400" u="none" cap="none" strike="noStrike">
                <a:solidFill>
                  <a:schemeClr val="lt1"/>
                </a:solidFill>
                <a:latin typeface="Calibri"/>
                <a:ea typeface="Calibri"/>
                <a:cs typeface="Calibri"/>
                <a:sym typeface="Calibri"/>
              </a:rPr>
              <a:t> </a:t>
            </a:r>
          </a:p>
          <a:p>
            <a:pPr indent="0" lvl="0" marL="0" marR="0" rtl="0" algn="l">
              <a:lnSpc>
                <a:spcPct val="10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With fragrant perfumes </a:t>
            </a:r>
          </a:p>
          <a:p>
            <a:pPr indent="0" lvl="0" marL="0" marR="0" rtl="0" algn="l">
              <a:lnSpc>
                <a:spcPct val="100000"/>
              </a:lnSpc>
              <a:spcBef>
                <a:spcPts val="1000"/>
              </a:spcBef>
              <a:buClr>
                <a:schemeClr val="lt1"/>
              </a:buClr>
              <a:buSzPct val="25000"/>
              <a:buFont typeface="Arial"/>
              <a:buNone/>
            </a:pPr>
            <a:r>
              <a:rPr b="0" i="0" lang="en-US" sz="4400" u="none" cap="none" strike="noStrike">
                <a:solidFill>
                  <a:schemeClr val="lt1"/>
                </a:solidFill>
                <a:latin typeface="Calibri"/>
                <a:ea typeface="Calibri"/>
                <a:cs typeface="Calibri"/>
                <a:sym typeface="Calibri"/>
              </a:rPr>
              <a:t>O Lord - have mercy </a:t>
            </a:r>
            <a:r>
              <a:rPr b="0" i="0" lang="en-US" sz="4400" u="sng" cap="none" strike="noStrike">
                <a:solidFill>
                  <a:schemeClr val="lt1"/>
                </a:solidFill>
                <a:latin typeface="Calibri"/>
                <a:ea typeface="Calibri"/>
                <a:cs typeface="Calibri"/>
                <a:sym typeface="Calibri"/>
              </a:rPr>
              <a:t>upon</a:t>
            </a:r>
            <a:r>
              <a:rPr b="0" i="0" lang="en-US" sz="4400" u="none" cap="none" strike="noStrike">
                <a:solidFill>
                  <a:schemeClr val="lt1"/>
                </a:solidFill>
                <a:latin typeface="Calibri"/>
                <a:ea typeface="Calibri"/>
                <a:cs typeface="Calibri"/>
                <a:sym typeface="Calibri"/>
              </a:rPr>
              <a:t> us all! </a:t>
            </a:r>
          </a:p>
        </p:txBody>
      </p:sp>
      <p:sp>
        <p:nvSpPr>
          <p:cNvPr id="428" name="Shape 428"/>
          <p:cNvSpPr txBox="1"/>
          <p:nvPr>
            <p:ph type="title"/>
          </p:nvPr>
        </p:nvSpPr>
        <p:spPr>
          <a:xfrm>
            <a:off x="261257" y="161925"/>
            <a:ext cx="11565454" cy="447674"/>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t/>
            </a:r>
            <a:endParaRPr b="1" i="0" sz="3240" u="none" cap="none" strike="noStrike">
              <a:solidFill>
                <a:schemeClr val="lt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2" name="Shape 432"/>
        <p:cNvGrpSpPr/>
        <p:nvPr/>
      </p:nvGrpSpPr>
      <p:grpSpPr>
        <a:xfrm>
          <a:off x="0" y="0"/>
          <a:ext cx="0" cy="0"/>
          <a:chOff x="0" y="0"/>
          <a:chExt cx="0" cy="0"/>
        </a:xfrm>
      </p:grpSpPr>
      <p:sp>
        <p:nvSpPr>
          <p:cNvPr id="433" name="Shape 433"/>
          <p:cNvSpPr txBox="1"/>
          <p:nvPr>
            <p:ph idx="1" type="body"/>
          </p:nvPr>
        </p:nvSpPr>
        <p:spPr>
          <a:xfrm>
            <a:off x="261257" y="706581"/>
            <a:ext cx="11930743" cy="508079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5.John and - Simon ran to the tomb of the Lord </a:t>
            </a:r>
          </a:p>
          <a:p>
            <a:pPr indent="0" lvl="0" marL="0" marR="0" rtl="0" algn="l">
              <a:lnSpc>
                <a:spcPct val="10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and reached there with joy </a:t>
            </a:r>
          </a:p>
          <a:p>
            <a:pPr indent="0" lvl="0" marL="0" marR="0" rtl="0" algn="l">
              <a:lnSpc>
                <a:spcPct val="10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O Lord - have mercy </a:t>
            </a:r>
            <a:r>
              <a:rPr b="0" i="0" lang="en-US" sz="4800" u="sng" cap="none" strike="noStrike">
                <a:solidFill>
                  <a:schemeClr val="lt1"/>
                </a:solidFill>
                <a:latin typeface="Calibri"/>
                <a:ea typeface="Calibri"/>
                <a:cs typeface="Calibri"/>
                <a:sym typeface="Calibri"/>
              </a:rPr>
              <a:t>upon</a:t>
            </a:r>
            <a:r>
              <a:rPr b="0" i="0" lang="en-US" sz="4800" u="none" cap="none" strike="noStrike">
                <a:solidFill>
                  <a:schemeClr val="lt1"/>
                </a:solidFill>
                <a:latin typeface="Calibri"/>
                <a:ea typeface="Calibri"/>
                <a:cs typeface="Calibri"/>
                <a:sym typeface="Calibri"/>
              </a:rPr>
              <a:t> us all! Barekmor </a:t>
            </a:r>
          </a:p>
          <a:p>
            <a:pPr indent="0" lvl="0" marL="0" marR="0" rtl="0" algn="l">
              <a:lnSpc>
                <a:spcPct val="100000"/>
              </a:lnSpc>
              <a:spcBef>
                <a:spcPts val="1000"/>
              </a:spcBef>
              <a:spcAft>
                <a:spcPts val="0"/>
              </a:spcAft>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1" i="0" lang="en-US" sz="4000" u="none" cap="none" strike="noStrike">
                <a:solidFill>
                  <a:schemeClr val="lt1"/>
                </a:solidFill>
                <a:latin typeface="Calibri"/>
                <a:ea typeface="Calibri"/>
                <a:cs typeface="Calibri"/>
                <a:sym typeface="Calibri"/>
              </a:rPr>
              <a:t>†</a:t>
            </a:r>
            <a:r>
              <a:rPr b="1" i="1" lang="en-US" sz="40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rPr b="0" i="1" lang="en-US" sz="4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100000"/>
              </a:lnSpc>
              <a:spcBef>
                <a:spcPts val="1000"/>
              </a:spcBef>
              <a:buClr>
                <a:schemeClr val="lt1"/>
              </a:buClr>
              <a:buSzPct val="25000"/>
              <a:buFont typeface="Arial"/>
              <a:buNone/>
            </a:pPr>
            <a:r>
              <a:t/>
            </a:r>
            <a:endParaRPr b="0" i="0" sz="3200" u="none" cap="none" strike="noStrike">
              <a:solidFill>
                <a:schemeClr val="lt1"/>
              </a:solidFill>
              <a:latin typeface="Calibri"/>
              <a:ea typeface="Calibri"/>
              <a:cs typeface="Calibri"/>
              <a:sym typeface="Calibri"/>
            </a:endParaRPr>
          </a:p>
        </p:txBody>
      </p:sp>
      <p:sp>
        <p:nvSpPr>
          <p:cNvPr id="434" name="Shape 434"/>
          <p:cNvSpPr txBox="1"/>
          <p:nvPr>
            <p:ph type="title"/>
          </p:nvPr>
        </p:nvSpPr>
        <p:spPr>
          <a:xfrm>
            <a:off x="261257" y="161925"/>
            <a:ext cx="11565454" cy="447674"/>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t/>
            </a:r>
            <a:endParaRPr b="1" i="0" sz="3240" u="none" cap="none" strike="noStrike">
              <a:solidFill>
                <a:schemeClr val="lt1"/>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8" name="Shape 438"/>
        <p:cNvGrpSpPr/>
        <p:nvPr/>
      </p:nvGrpSpPr>
      <p:grpSpPr>
        <a:xfrm>
          <a:off x="0" y="0"/>
          <a:ext cx="0" cy="0"/>
          <a:chOff x="0" y="0"/>
          <a:chExt cx="0" cy="0"/>
        </a:xfrm>
      </p:grpSpPr>
      <p:sp>
        <p:nvSpPr>
          <p:cNvPr id="439" name="Shape 439"/>
          <p:cNvSpPr txBox="1"/>
          <p:nvPr>
            <p:ph idx="1" type="body"/>
          </p:nvPr>
        </p:nvSpPr>
        <p:spPr>
          <a:xfrm>
            <a:off x="261257" y="706581"/>
            <a:ext cx="11930743" cy="508079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6. </a:t>
            </a:r>
            <a:r>
              <a:rPr b="0" i="0" lang="en-US" sz="4600" u="none" cap="none" strike="noStrike">
                <a:solidFill>
                  <a:schemeClr val="lt1"/>
                </a:solidFill>
                <a:latin typeface="Calibri"/>
                <a:ea typeface="Calibri"/>
                <a:cs typeface="Calibri"/>
                <a:sym typeface="Calibri"/>
              </a:rPr>
              <a:t>Glory-to Your mercy and praise to Your grace </a:t>
            </a:r>
          </a:p>
          <a:p>
            <a:pPr indent="0" lvl="0" marL="0" marR="0" rtl="0" algn="l">
              <a:lnSpc>
                <a:spcPct val="10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O God our Savior </a:t>
            </a:r>
          </a:p>
          <a:p>
            <a:pPr indent="0" lvl="0" marL="0" marR="0" rtl="0" algn="l">
              <a:lnSpc>
                <a:spcPct val="10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O Lord - have mercy </a:t>
            </a:r>
            <a:r>
              <a:rPr b="0" i="0" lang="en-US" sz="4800" u="sng" cap="none" strike="noStrike">
                <a:solidFill>
                  <a:schemeClr val="lt1"/>
                </a:solidFill>
                <a:latin typeface="Calibri"/>
                <a:ea typeface="Calibri"/>
                <a:cs typeface="Calibri"/>
                <a:sym typeface="Calibri"/>
              </a:rPr>
              <a:t>upon</a:t>
            </a:r>
            <a:r>
              <a:rPr b="0" i="0" lang="en-US" sz="4800" u="none" cap="none" strike="noStrike">
                <a:solidFill>
                  <a:schemeClr val="lt1"/>
                </a:solidFill>
                <a:latin typeface="Calibri"/>
                <a:ea typeface="Calibri"/>
                <a:cs typeface="Calibri"/>
                <a:sym typeface="Calibri"/>
              </a:rPr>
              <a:t> us all! </a:t>
            </a:r>
          </a:p>
        </p:txBody>
      </p:sp>
      <p:sp>
        <p:nvSpPr>
          <p:cNvPr id="440" name="Shape 440"/>
          <p:cNvSpPr txBox="1"/>
          <p:nvPr>
            <p:ph type="title"/>
          </p:nvPr>
        </p:nvSpPr>
        <p:spPr>
          <a:xfrm>
            <a:off x="261257" y="161925"/>
            <a:ext cx="11565454" cy="447674"/>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t/>
            </a:r>
            <a:endParaRPr b="1" i="0" sz="3240" u="none" cap="none" strike="noStrike">
              <a:solidFill>
                <a:schemeClr val="lt1"/>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4" name="Shape 444"/>
        <p:cNvGrpSpPr/>
        <p:nvPr/>
      </p:nvGrpSpPr>
      <p:grpSpPr>
        <a:xfrm>
          <a:off x="0" y="0"/>
          <a:ext cx="0" cy="0"/>
          <a:chOff x="0" y="0"/>
          <a:chExt cx="0" cy="0"/>
        </a:xfrm>
      </p:grpSpPr>
      <p:sp>
        <p:nvSpPr>
          <p:cNvPr id="445" name="Shape 445"/>
          <p:cNvSpPr txBox="1"/>
          <p:nvPr>
            <p:ph idx="1" type="body"/>
          </p:nvPr>
        </p:nvSpPr>
        <p:spPr>
          <a:xfrm>
            <a:off x="281795" y="1542053"/>
            <a:ext cx="11836400" cy="4511773"/>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1" i="0" lang="en-US" sz="6000" u="none" cap="none" strike="noStrike">
                <a:solidFill>
                  <a:schemeClr val="lt1"/>
                </a:solidFill>
                <a:latin typeface="Quattrocento"/>
                <a:ea typeface="Quattrocento"/>
                <a:cs typeface="Quattrocento"/>
                <a:sym typeface="Quattrocento"/>
              </a:rPr>
              <a:t>Kurielaison. </a:t>
            </a:r>
            <a:r>
              <a:rPr b="1" i="0" lang="en-US" sz="6000" u="none" cap="none" strike="noStrike">
                <a:solidFill>
                  <a:schemeClr val="lt1"/>
                </a:solidFill>
                <a:latin typeface="Calibri"/>
                <a:ea typeface="Calibri"/>
                <a:cs typeface="Calibri"/>
                <a:sym typeface="Calibri"/>
              </a:rPr>
              <a:t>Lord, I have called upon You, / answer me; hear and receive my words.</a:t>
            </a:r>
          </a:p>
        </p:txBody>
      </p:sp>
      <p:sp>
        <p:nvSpPr>
          <p:cNvPr id="446" name="Shape 446"/>
          <p:cNvSpPr txBox="1"/>
          <p:nvPr>
            <p:ph type="title"/>
          </p:nvPr>
        </p:nvSpPr>
        <p:spPr>
          <a:xfrm>
            <a:off x="838200" y="36512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7200" u="sng" cap="none" strike="noStrike">
                <a:solidFill>
                  <a:schemeClr val="lt1"/>
                </a:solidFill>
                <a:latin typeface="Calibri"/>
                <a:ea typeface="Calibri"/>
                <a:cs typeface="Calibri"/>
                <a:sym typeface="Calibri"/>
              </a:rPr>
              <a:t>Psalm 141</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0" name="Shape 450"/>
        <p:cNvGrpSpPr/>
        <p:nvPr/>
      </p:nvGrpSpPr>
      <p:grpSpPr>
        <a:xfrm>
          <a:off x="0" y="0"/>
          <a:ext cx="0" cy="0"/>
          <a:chOff x="0" y="0"/>
          <a:chExt cx="0" cy="0"/>
        </a:xfrm>
      </p:grpSpPr>
      <p:sp>
        <p:nvSpPr>
          <p:cNvPr id="451" name="Shape 451"/>
          <p:cNvSpPr txBox="1"/>
          <p:nvPr>
            <p:ph idx="1" type="body"/>
          </p:nvPr>
        </p:nvSpPr>
        <p:spPr>
          <a:xfrm>
            <a:off x="215900" y="365125"/>
            <a:ext cx="11610810" cy="6137274"/>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Let my prayer be like incense in Your sight, / the offering of my hands like the evening offering. / Set a guard, Lord, before my mouth, /a guard before my lips, / that my heart may not turn to evil words /and I may not do deeds of wickedness.</a:t>
            </a: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5" name="Shape 455"/>
        <p:cNvGrpSpPr/>
        <p:nvPr/>
      </p:nvGrpSpPr>
      <p:grpSpPr>
        <a:xfrm>
          <a:off x="0" y="0"/>
          <a:ext cx="0" cy="0"/>
          <a:chOff x="0" y="0"/>
          <a:chExt cx="0" cy="0"/>
        </a:xfrm>
      </p:grpSpPr>
      <p:sp>
        <p:nvSpPr>
          <p:cNvPr id="456" name="Shape 456"/>
          <p:cNvSpPr txBox="1"/>
          <p:nvPr>
            <p:ph idx="1" type="body"/>
          </p:nvPr>
        </p:nvSpPr>
        <p:spPr>
          <a:xfrm>
            <a:off x="203200" y="365125"/>
            <a:ext cx="11623510" cy="6137274"/>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000" u="none" cap="none" strike="noStrike">
                <a:solidFill>
                  <a:schemeClr val="lt1"/>
                </a:solidFill>
                <a:latin typeface="Calibri"/>
                <a:ea typeface="Calibri"/>
                <a:cs typeface="Calibri"/>
                <a:sym typeface="Calibri"/>
              </a:rPr>
              <a:t>Let me not take salt with impious men; / let the just man teach me and reprove me: / let not the oil of the impious anoint my head; / because my prayer was against their evil-doing: / their judges have been restrained by the side of the rock; / and they have heard how</a:t>
            </a:r>
            <a:r>
              <a:rPr lang="en-US" sz="5000"/>
              <a:t> </a:t>
            </a:r>
            <a:r>
              <a:rPr b="1" i="0" lang="en-US" sz="5000" u="none" cap="none" strike="noStrike">
                <a:solidFill>
                  <a:schemeClr val="lt1"/>
                </a:solidFill>
                <a:latin typeface="Calibri"/>
                <a:ea typeface="Calibri"/>
                <a:cs typeface="Calibri"/>
                <a:sym typeface="Calibri"/>
              </a:rPr>
              <a:t>gentle are my words. </a:t>
            </a: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0" name="Shape 460"/>
        <p:cNvGrpSpPr/>
        <p:nvPr/>
      </p:nvGrpSpPr>
      <p:grpSpPr>
        <a:xfrm>
          <a:off x="0" y="0"/>
          <a:ext cx="0" cy="0"/>
          <a:chOff x="0" y="0"/>
          <a:chExt cx="0" cy="0"/>
        </a:xfrm>
      </p:grpSpPr>
      <p:sp>
        <p:nvSpPr>
          <p:cNvPr id="461" name="Shape 461"/>
          <p:cNvSpPr txBox="1"/>
          <p:nvPr>
            <p:ph idx="1" type="body"/>
          </p:nvPr>
        </p:nvSpPr>
        <p:spPr>
          <a:xfrm>
            <a:off x="203200" y="365125"/>
            <a:ext cx="11623510" cy="6137274"/>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As when a plough cleaves the earth their bones have been scattered at the mouth of Sheol. / I have lifted up my eyes to You, Lord, / and in You have I put my trust, /do not cast away my soul.</a:t>
            </a: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5" name="Shape 465"/>
        <p:cNvGrpSpPr/>
        <p:nvPr/>
      </p:nvGrpSpPr>
      <p:grpSpPr>
        <a:xfrm>
          <a:off x="0" y="0"/>
          <a:ext cx="0" cy="0"/>
          <a:chOff x="0" y="0"/>
          <a:chExt cx="0" cy="0"/>
        </a:xfrm>
      </p:grpSpPr>
      <p:sp>
        <p:nvSpPr>
          <p:cNvPr id="466" name="Shape 466"/>
          <p:cNvSpPr txBox="1"/>
          <p:nvPr>
            <p:ph idx="1" type="body"/>
          </p:nvPr>
        </p:nvSpPr>
        <p:spPr>
          <a:xfrm>
            <a:off x="241300" y="365125"/>
            <a:ext cx="11585411" cy="6137274"/>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1" i="0" lang="en-US" sz="8000" u="none" cap="none" strike="noStrike">
                <a:solidFill>
                  <a:schemeClr val="lt1"/>
                </a:solidFill>
                <a:latin typeface="Calibri"/>
                <a:ea typeface="Calibri"/>
                <a:cs typeface="Calibri"/>
                <a:sym typeface="Calibri"/>
              </a:rPr>
              <a:t>Keep me from the hand of the proud, who have laid snares for me; / let the wicked fall into their nets, while I pass on.</a:t>
            </a: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0" name="Shape 470"/>
        <p:cNvGrpSpPr/>
        <p:nvPr/>
      </p:nvGrpSpPr>
      <p:grpSpPr>
        <a:xfrm>
          <a:off x="0" y="0"/>
          <a:ext cx="0" cy="0"/>
          <a:chOff x="0" y="0"/>
          <a:chExt cx="0" cy="0"/>
        </a:xfrm>
      </p:grpSpPr>
      <p:sp>
        <p:nvSpPr>
          <p:cNvPr id="471" name="Shape 471"/>
          <p:cNvSpPr txBox="1"/>
          <p:nvPr>
            <p:ph idx="1" type="body"/>
          </p:nvPr>
        </p:nvSpPr>
        <p:spPr>
          <a:xfrm>
            <a:off x="241300" y="365125"/>
            <a:ext cx="11585411" cy="6137274"/>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[Psalm 142] With my voice I cried to the Lord; / with my voice I besought the Lord and poured out my prayer before him; / I showed him my affliction, when my spirit was troubled, / but You know my path.</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5" name="Shape 475"/>
        <p:cNvGrpSpPr/>
        <p:nvPr/>
      </p:nvGrpSpPr>
      <p:grpSpPr>
        <a:xfrm>
          <a:off x="0" y="0"/>
          <a:ext cx="0" cy="0"/>
          <a:chOff x="0" y="0"/>
          <a:chExt cx="0" cy="0"/>
        </a:xfrm>
      </p:grpSpPr>
      <p:sp>
        <p:nvSpPr>
          <p:cNvPr id="476" name="Shape 476"/>
          <p:cNvSpPr txBox="1"/>
          <p:nvPr>
            <p:ph idx="1" type="body"/>
          </p:nvPr>
        </p:nvSpPr>
        <p:spPr>
          <a:xfrm>
            <a:off x="241300" y="365125"/>
            <a:ext cx="11585411" cy="6137274"/>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1" i="0" lang="en-US" sz="5400" u="none" cap="none" strike="noStrike">
                <a:solidFill>
                  <a:schemeClr val="lt1"/>
                </a:solidFill>
                <a:latin typeface="Calibri"/>
                <a:ea typeface="Calibri"/>
                <a:cs typeface="Calibri"/>
                <a:sym typeface="Calibri"/>
              </a:rPr>
              <a:t>In the way of my walking they have laid a snare for me; / I look to the right and see none that knows me; / the way of escape has gone from me and there is none who cares for my soul.  / I cried to You, Lord, and said: / You are my hope and my portion in the land of the living.</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3" name="Shape 333"/>
        <p:cNvGrpSpPr/>
        <p:nvPr/>
      </p:nvGrpSpPr>
      <p:grpSpPr>
        <a:xfrm>
          <a:off x="0" y="0"/>
          <a:ext cx="0" cy="0"/>
          <a:chOff x="0" y="0"/>
          <a:chExt cx="0" cy="0"/>
        </a:xfrm>
      </p:grpSpPr>
      <p:sp>
        <p:nvSpPr>
          <p:cNvPr id="334" name="Shape 334"/>
          <p:cNvSpPr txBox="1"/>
          <p:nvPr>
            <p:ph type="ctrTitle"/>
          </p:nvPr>
        </p:nvSpPr>
        <p:spPr>
          <a:xfrm>
            <a:off x="628650" y="1014412"/>
            <a:ext cx="11015700" cy="3414600"/>
          </a:xfrm>
          <a:prstGeom prst="rect">
            <a:avLst/>
          </a:prstGeom>
          <a:noFill/>
          <a:ln>
            <a:noFill/>
          </a:ln>
        </p:spPr>
        <p:txBody>
          <a:bodyPr anchorCtr="0" anchor="b" bIns="45700" lIns="91425" rIns="91425" tIns="45700">
            <a:noAutofit/>
          </a:bodyPr>
          <a:lstStyle/>
          <a:p>
            <a:pPr indent="0" lvl="0" marL="0" marR="0" rtl="0" algn="ctr">
              <a:lnSpc>
                <a:spcPct val="90000"/>
              </a:lnSpc>
              <a:spcBef>
                <a:spcPts val="0"/>
              </a:spcBef>
              <a:buClr>
                <a:schemeClr val="lt1"/>
              </a:buClr>
              <a:buSzPct val="25000"/>
              <a:buFont typeface="Calibri"/>
              <a:buNone/>
            </a:pPr>
            <a:br>
              <a:rPr b="1" i="0" lang="en-US" sz="7200" u="none" cap="none" strike="noStrike">
                <a:solidFill>
                  <a:schemeClr val="lt1"/>
                </a:solidFill>
                <a:latin typeface="Calibri"/>
                <a:ea typeface="Calibri"/>
                <a:cs typeface="Calibri"/>
                <a:sym typeface="Calibri"/>
              </a:rPr>
            </a:br>
            <a:r>
              <a:rPr b="0" i="0" lang="en-US" sz="7200" u="none" cap="none" strike="noStrike">
                <a:solidFill>
                  <a:schemeClr val="lt1"/>
                </a:solidFill>
                <a:latin typeface="Calibri"/>
                <a:ea typeface="Calibri"/>
                <a:cs typeface="Calibri"/>
                <a:sym typeface="Calibri"/>
              </a:rPr>
              <a:t>Ramsho</a:t>
            </a:r>
            <a:r>
              <a:rPr lang="en-US" sz="7200"/>
              <a:t> </a:t>
            </a:r>
          </a:p>
          <a:p>
            <a:pPr indent="0" lvl="0" marL="0" marR="0" rtl="0" algn="ctr">
              <a:lnSpc>
                <a:spcPct val="90000"/>
              </a:lnSpc>
              <a:spcBef>
                <a:spcPts val="0"/>
              </a:spcBef>
              <a:buClr>
                <a:schemeClr val="lt1"/>
              </a:buClr>
              <a:buSzPct val="25000"/>
              <a:buFont typeface="Calibri"/>
              <a:buNone/>
            </a:pPr>
            <a:r>
              <a:rPr i="1" lang="en-US" sz="4800"/>
              <a:t>(Evening Prayer/Vespers)</a:t>
            </a: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0" name="Shape 480"/>
        <p:cNvGrpSpPr/>
        <p:nvPr/>
      </p:nvGrpSpPr>
      <p:grpSpPr>
        <a:xfrm>
          <a:off x="0" y="0"/>
          <a:ext cx="0" cy="0"/>
          <a:chOff x="0" y="0"/>
          <a:chExt cx="0" cy="0"/>
        </a:xfrm>
      </p:grpSpPr>
      <p:sp>
        <p:nvSpPr>
          <p:cNvPr id="481" name="Shape 481"/>
          <p:cNvSpPr txBox="1"/>
          <p:nvPr>
            <p:ph idx="1" type="body"/>
          </p:nvPr>
        </p:nvSpPr>
        <p:spPr>
          <a:xfrm>
            <a:off x="241300" y="172620"/>
            <a:ext cx="11742153" cy="6137274"/>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Hear my petition because I am brought very low; / deliver me from my persecutors because they are too strong for me. / Lead me forth from prison that I may give thanks to Your name: / Your just ones shall have hope when You shall reward me. </a:t>
            </a: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5" name="Shape 485"/>
        <p:cNvGrpSpPr/>
        <p:nvPr/>
      </p:nvGrpSpPr>
      <p:grpSpPr>
        <a:xfrm>
          <a:off x="0" y="0"/>
          <a:ext cx="0" cy="0"/>
          <a:chOff x="0" y="0"/>
          <a:chExt cx="0" cy="0"/>
        </a:xfrm>
      </p:grpSpPr>
      <p:sp>
        <p:nvSpPr>
          <p:cNvPr id="486" name="Shape 486"/>
          <p:cNvSpPr txBox="1"/>
          <p:nvPr>
            <p:ph idx="1" type="body"/>
          </p:nvPr>
        </p:nvSpPr>
        <p:spPr>
          <a:xfrm>
            <a:off x="241300" y="365125"/>
            <a:ext cx="11585411" cy="6137274"/>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1" i="0" lang="en-US" sz="5400" u="none" cap="none" strike="noStrike">
                <a:solidFill>
                  <a:schemeClr val="lt1"/>
                </a:solidFill>
                <a:latin typeface="Calibri"/>
                <a:ea typeface="Calibri"/>
                <a:cs typeface="Calibri"/>
                <a:sym typeface="Calibri"/>
              </a:rPr>
              <a:t>[Psalm 119, 105-112]  Your word is a lamp to my feet and light to my path;  / I have sworn and am resolved to keep the judgments of Your justice.  / I am greatly brought low, Lord, / give me life according to Your word; / be pleased with the words of my mouth, Lord, / and teach me Your judgments.</a:t>
            </a: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0" name="Shape 490"/>
        <p:cNvGrpSpPr/>
        <p:nvPr/>
      </p:nvGrpSpPr>
      <p:grpSpPr>
        <a:xfrm>
          <a:off x="0" y="0"/>
          <a:ext cx="0" cy="0"/>
          <a:chOff x="0" y="0"/>
          <a:chExt cx="0" cy="0"/>
        </a:xfrm>
      </p:grpSpPr>
      <p:sp>
        <p:nvSpPr>
          <p:cNvPr id="491" name="Shape 491"/>
          <p:cNvSpPr txBox="1"/>
          <p:nvPr>
            <p:ph idx="1" type="body"/>
          </p:nvPr>
        </p:nvSpPr>
        <p:spPr>
          <a:xfrm>
            <a:off x="241300" y="365125"/>
            <a:ext cx="11585411" cy="6137274"/>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My soul is ever in my hands, and I have not forgotten Your law; / sinners have laid snares for me and I have not strayed from Your commands.  / I shall inherit Your testimony forever because it is dear to my heart; / I have turned my heart to do Your commands forever in truth. </a:t>
            </a: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5" name="Shape 495"/>
        <p:cNvGrpSpPr/>
        <p:nvPr/>
      </p:nvGrpSpPr>
      <p:grpSpPr>
        <a:xfrm>
          <a:off x="0" y="0"/>
          <a:ext cx="0" cy="0"/>
          <a:chOff x="0" y="0"/>
          <a:chExt cx="0" cy="0"/>
        </a:xfrm>
      </p:grpSpPr>
      <p:sp>
        <p:nvSpPr>
          <p:cNvPr id="496" name="Shape 496"/>
          <p:cNvSpPr txBox="1"/>
          <p:nvPr>
            <p:ph idx="1" type="body"/>
          </p:nvPr>
        </p:nvSpPr>
        <p:spPr>
          <a:xfrm>
            <a:off x="241300" y="365125"/>
            <a:ext cx="11585411" cy="6137274"/>
          </a:xfrm>
          <a:prstGeom prst="rect">
            <a:avLst/>
          </a:prstGeom>
          <a:noFill/>
          <a:ln>
            <a:noFill/>
          </a:ln>
        </p:spPr>
        <p:txBody>
          <a:bodyPr anchorCtr="0" anchor="t" bIns="45700" lIns="91425" rIns="91425" tIns="45700">
            <a:noAutofit/>
          </a:bodyPr>
          <a:lstStyle/>
          <a:p>
            <a:pPr indent="0" lvl="0" marL="0" marR="0" rtl="0" algn="l">
              <a:lnSpc>
                <a:spcPct val="70000"/>
              </a:lnSpc>
              <a:spcBef>
                <a:spcPts val="0"/>
              </a:spcBef>
              <a:spcAft>
                <a:spcPts val="0"/>
              </a:spcAft>
              <a:buClr>
                <a:schemeClr val="lt1"/>
              </a:buClr>
              <a:buSzPct val="25000"/>
              <a:buFont typeface="Arial"/>
              <a:buNone/>
            </a:pPr>
            <a:r>
              <a:rPr b="0" i="1" lang="en-US" sz="5500" u="none" cap="none" strike="noStrike">
                <a:solidFill>
                  <a:schemeClr val="lt1"/>
                </a:solidFill>
                <a:latin typeface="Calibri"/>
                <a:ea typeface="Calibri"/>
                <a:cs typeface="Calibri"/>
                <a:sym typeface="Calibri"/>
              </a:rPr>
              <a:t>[Psalm 117]  </a:t>
            </a:r>
            <a:r>
              <a:rPr b="1" i="1" lang="en-US" sz="5500" u="none" cap="none" strike="noStrike">
                <a:solidFill>
                  <a:schemeClr val="lt1"/>
                </a:solidFill>
                <a:latin typeface="Calibri"/>
                <a:ea typeface="Calibri"/>
                <a:cs typeface="Calibri"/>
                <a:sym typeface="Calibri"/>
              </a:rPr>
              <a:t>Praise the Lord, all you nations;  praise him, all you </a:t>
            </a:r>
            <a:r>
              <a:rPr b="1" i="0" lang="en-US" sz="5500" u="none" cap="none" strike="noStrike">
                <a:solidFill>
                  <a:schemeClr val="lt1"/>
                </a:solidFill>
                <a:latin typeface="Calibri"/>
                <a:ea typeface="Calibri"/>
                <a:cs typeface="Calibri"/>
                <a:sym typeface="Calibri"/>
              </a:rPr>
              <a:t>peoples; / for His grace is strong over us, / truly the Lord is forever. </a:t>
            </a:r>
          </a:p>
          <a:p>
            <a:pPr indent="0" lvl="0" marL="0" marR="0" rtl="0" algn="l">
              <a:lnSpc>
                <a:spcPct val="70000"/>
              </a:lnSpc>
              <a:spcBef>
                <a:spcPts val="1000"/>
              </a:spcBef>
              <a:spcAft>
                <a:spcPts val="0"/>
              </a:spcAft>
              <a:buClr>
                <a:schemeClr val="lt1"/>
              </a:buClr>
              <a:buSzPct val="25000"/>
              <a:buFont typeface="Arial"/>
              <a:buNone/>
            </a:pPr>
            <a:r>
              <a:t/>
            </a:r>
            <a:endParaRPr b="0" i="1" sz="5500" u="none" cap="none" strike="noStrike">
              <a:solidFill>
                <a:schemeClr val="lt1"/>
              </a:solidFill>
              <a:latin typeface="Calibri"/>
              <a:ea typeface="Calibri"/>
              <a:cs typeface="Calibri"/>
              <a:sym typeface="Calibri"/>
            </a:endParaRPr>
          </a:p>
          <a:p>
            <a:pPr indent="0" lvl="0" marL="0" marR="0" rtl="0" algn="l">
              <a:lnSpc>
                <a:spcPct val="70000"/>
              </a:lnSpc>
              <a:spcBef>
                <a:spcPts val="1000"/>
              </a:spcBef>
              <a:spcAft>
                <a:spcPts val="0"/>
              </a:spcAft>
              <a:buClr>
                <a:schemeClr val="lt1"/>
              </a:buClr>
              <a:buSzPct val="25000"/>
              <a:buFont typeface="Arial"/>
              <a:buNone/>
            </a:pPr>
            <a:r>
              <a:rPr b="0" i="1" lang="en-US" sz="5500" u="none" cap="none" strike="noStrike">
                <a:solidFill>
                  <a:schemeClr val="lt1"/>
                </a:solidFill>
                <a:latin typeface="Calibri"/>
                <a:ea typeface="Calibri"/>
                <a:cs typeface="Calibri"/>
                <a:sym typeface="Calibri"/>
              </a:rPr>
              <a:t>And to You belongs the praise, O God. Barekmor.</a:t>
            </a:r>
          </a:p>
          <a:p>
            <a:pPr indent="0" lvl="0" marL="0" marR="0" rtl="0" algn="l">
              <a:lnSpc>
                <a:spcPct val="70000"/>
              </a:lnSpc>
              <a:spcBef>
                <a:spcPts val="1000"/>
              </a:spcBef>
              <a:buClr>
                <a:schemeClr val="lt1"/>
              </a:buClr>
              <a:buSzPct val="25000"/>
              <a:buFont typeface="Arial"/>
              <a:buNone/>
            </a:pPr>
            <a:r>
              <a:t/>
            </a:r>
            <a:endParaRPr b="0" i="0" sz="5500" u="none" cap="none" strike="noStrike">
              <a:solidFill>
                <a:schemeClr val="lt1"/>
              </a:solidFill>
              <a:latin typeface="Calibri"/>
              <a:ea typeface="Calibri"/>
              <a:cs typeface="Calibri"/>
              <a:sym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0" name="Shape 500"/>
        <p:cNvGrpSpPr/>
        <p:nvPr/>
      </p:nvGrpSpPr>
      <p:grpSpPr>
        <a:xfrm>
          <a:off x="0" y="0"/>
          <a:ext cx="0" cy="0"/>
          <a:chOff x="0" y="0"/>
          <a:chExt cx="0" cy="0"/>
        </a:xfrm>
      </p:grpSpPr>
      <p:sp>
        <p:nvSpPr>
          <p:cNvPr id="501" name="Shape 501"/>
          <p:cNvSpPr txBox="1"/>
          <p:nvPr>
            <p:ph idx="1" type="body"/>
          </p:nvPr>
        </p:nvSpPr>
        <p:spPr>
          <a:xfrm>
            <a:off x="308208" y="1034198"/>
            <a:ext cx="11467480" cy="4563714"/>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7200" u="none" cap="none" strike="noStrike">
                <a:solidFill>
                  <a:schemeClr val="lt1"/>
                </a:solidFill>
                <a:latin typeface="Calibri"/>
                <a:ea typeface="Calibri"/>
                <a:cs typeface="Calibri"/>
                <a:sym typeface="Calibri"/>
              </a:rPr>
              <a:t>†</a:t>
            </a:r>
            <a:r>
              <a:rPr b="1" i="1" lang="en-US" sz="72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buClr>
                <a:schemeClr val="lt1"/>
              </a:buClr>
              <a:buSzPct val="25000"/>
              <a:buFont typeface="Arial"/>
              <a:buNone/>
            </a:pPr>
            <a:r>
              <a:rPr b="0" i="1" lang="en-US" sz="7200" u="none" cap="none" strike="noStrike">
                <a:solidFill>
                  <a:schemeClr val="lt1"/>
                </a:solidFill>
                <a:latin typeface="Calibri"/>
                <a:ea typeface="Calibri"/>
                <a:cs typeface="Calibri"/>
                <a:sym typeface="Calibri"/>
              </a:rPr>
              <a:t>Men olam…/ Unto the ages of ages and forevermore.</a:t>
            </a: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5" name="Shape 505"/>
        <p:cNvGrpSpPr/>
        <p:nvPr/>
      </p:nvGrpSpPr>
      <p:grpSpPr>
        <a:xfrm>
          <a:off x="0" y="0"/>
          <a:ext cx="0" cy="0"/>
          <a:chOff x="0" y="0"/>
          <a:chExt cx="0" cy="0"/>
        </a:xfrm>
      </p:grpSpPr>
      <p:sp>
        <p:nvSpPr>
          <p:cNvPr id="506" name="Shape 506"/>
          <p:cNvSpPr txBox="1"/>
          <p:nvPr>
            <p:ph idx="1" type="body"/>
          </p:nvPr>
        </p:nvSpPr>
        <p:spPr>
          <a:xfrm>
            <a:off x="393700" y="1198446"/>
            <a:ext cx="11560011" cy="47244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1. </a:t>
            </a:r>
          </a:p>
          <a:p>
            <a:pPr indent="0" lvl="0" marL="0" marR="0" rtl="0" algn="l">
              <a:lnSpc>
                <a:spcPct val="90000"/>
              </a:lnSpc>
              <a:spcBef>
                <a:spcPts val="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By Your grace, You were inclined</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To descend to us sinners</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By Your grace, pity Your Church </a:t>
            </a:r>
          </a:p>
          <a:p>
            <a:pPr indent="0" lvl="0" marL="0" marR="0" rtl="0" algn="l">
              <a:lnSpc>
                <a:spcPct val="9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Which clings to the </a:t>
            </a:r>
            <a:r>
              <a:rPr b="0" i="0" lang="en-US" sz="5400" u="sng" cap="none" strike="noStrike">
                <a:solidFill>
                  <a:schemeClr val="lt1"/>
                </a:solidFill>
                <a:latin typeface="Calibri"/>
                <a:ea typeface="Calibri"/>
                <a:cs typeface="Calibri"/>
                <a:sym typeface="Calibri"/>
              </a:rPr>
              <a:t>wings</a:t>
            </a:r>
            <a:r>
              <a:rPr b="0" i="0" lang="en-US" sz="5400" u="none" cap="none" strike="noStrike">
                <a:solidFill>
                  <a:schemeClr val="lt1"/>
                </a:solidFill>
                <a:latin typeface="Calibri"/>
                <a:ea typeface="Calibri"/>
                <a:cs typeface="Calibri"/>
                <a:sym typeface="Calibri"/>
              </a:rPr>
              <a:t> </a:t>
            </a:r>
            <a:r>
              <a:rPr b="0" i="1" lang="en-US" sz="5400" u="none" cap="none" strike="noStrike">
                <a:solidFill>
                  <a:schemeClr val="lt1"/>
                </a:solidFill>
                <a:latin typeface="Calibri"/>
                <a:ea typeface="Calibri"/>
                <a:cs typeface="Calibri"/>
                <a:sym typeface="Calibri"/>
              </a:rPr>
              <a:t>of Your </a:t>
            </a:r>
            <a:r>
              <a:rPr b="0" i="0" lang="en-US" sz="5400" u="none" cap="none" strike="noStrike">
                <a:solidFill>
                  <a:schemeClr val="lt1"/>
                </a:solidFill>
                <a:latin typeface="Calibri"/>
                <a:ea typeface="Calibri"/>
                <a:cs typeface="Calibri"/>
                <a:sym typeface="Calibri"/>
              </a:rPr>
              <a:t>Cross</a:t>
            </a:r>
          </a:p>
        </p:txBody>
      </p:sp>
      <p:sp>
        <p:nvSpPr>
          <p:cNvPr id="507" name="Shape 507"/>
          <p:cNvSpPr txBox="1"/>
          <p:nvPr>
            <p:ph type="title"/>
          </p:nvPr>
        </p:nvSpPr>
        <p:spPr>
          <a:xfrm>
            <a:off x="393700" y="161926"/>
            <a:ext cx="11636210" cy="76633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600" u="none" cap="none" strike="noStrike">
                <a:solidFill>
                  <a:schemeClr val="lt1"/>
                </a:solidFill>
                <a:latin typeface="Calibri"/>
                <a:ea typeface="Calibri"/>
                <a:cs typeface="Calibri"/>
                <a:sym typeface="Calibri"/>
              </a:rPr>
              <a:t>ENIYONO (Sli b’Moriyo b’Rahme/En naadha nin krupa ninne…) </a:t>
            </a: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1" name="Shape 511"/>
        <p:cNvGrpSpPr/>
        <p:nvPr/>
      </p:nvGrpSpPr>
      <p:grpSpPr>
        <a:xfrm>
          <a:off x="0" y="0"/>
          <a:ext cx="0" cy="0"/>
          <a:chOff x="0" y="0"/>
          <a:chExt cx="0" cy="0"/>
        </a:xfrm>
      </p:grpSpPr>
      <p:sp>
        <p:nvSpPr>
          <p:cNvPr id="512" name="Shape 512"/>
          <p:cNvSpPr txBox="1"/>
          <p:nvPr>
            <p:ph idx="1" type="body"/>
          </p:nvPr>
        </p:nvSpPr>
        <p:spPr>
          <a:xfrm>
            <a:off x="254000" y="381000"/>
            <a:ext cx="11572711" cy="603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2. </a:t>
            </a:r>
          </a:p>
          <a:p>
            <a:pPr indent="0" lvl="0" marL="0" marR="0" rtl="0" algn="l">
              <a:lnSpc>
                <a:spcPct val="9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Christ, who rose up from the dead </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In pow`er and great glory</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By your mercy, raise us from</a:t>
            </a:r>
          </a:p>
          <a:p>
            <a:pPr indent="0" lvl="0" marL="0" marR="0" rtl="0" algn="l">
              <a:lnSpc>
                <a:spcPct val="9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The abyss of </a:t>
            </a:r>
            <a:r>
              <a:rPr b="0" i="0" lang="en-US" sz="6000" u="sng" cap="none" strike="noStrike">
                <a:solidFill>
                  <a:schemeClr val="lt1"/>
                </a:solidFill>
                <a:latin typeface="Calibri"/>
                <a:ea typeface="Calibri"/>
                <a:cs typeface="Calibri"/>
                <a:sym typeface="Calibri"/>
              </a:rPr>
              <a:t>our</a:t>
            </a:r>
            <a:r>
              <a:rPr b="0" i="0" lang="en-US" sz="6000" u="none" cap="none" strike="noStrike">
                <a:solidFill>
                  <a:schemeClr val="lt1"/>
                </a:solidFill>
                <a:latin typeface="Calibri"/>
                <a:ea typeface="Calibri"/>
                <a:cs typeface="Calibri"/>
                <a:sym typeface="Calibri"/>
              </a:rPr>
              <a:t> foul deeds </a:t>
            </a: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6" name="Shape 516"/>
        <p:cNvGrpSpPr/>
        <p:nvPr/>
      </p:nvGrpSpPr>
      <p:grpSpPr>
        <a:xfrm>
          <a:off x="0" y="0"/>
          <a:ext cx="0" cy="0"/>
          <a:chOff x="0" y="0"/>
          <a:chExt cx="0" cy="0"/>
        </a:xfrm>
      </p:grpSpPr>
      <p:sp>
        <p:nvSpPr>
          <p:cNvPr id="517" name="Shape 517"/>
          <p:cNvSpPr txBox="1"/>
          <p:nvPr>
            <p:ph idx="1" type="body"/>
          </p:nvPr>
        </p:nvSpPr>
        <p:spPr>
          <a:xfrm>
            <a:off x="254000" y="381000"/>
            <a:ext cx="11572711" cy="603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3. </a:t>
            </a:r>
          </a:p>
          <a:p>
            <a:pPr indent="0" lvl="0" marL="0" marR="0" rtl="0" algn="l">
              <a:lnSpc>
                <a:spcPct val="9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On this noble, holy day</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Of Your Resurrection, Lord</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Grant remission of our debts</a:t>
            </a:r>
          </a:p>
          <a:p>
            <a:pPr indent="0" lvl="0" marL="0" marR="0" rtl="0" algn="l">
              <a:lnSpc>
                <a:spcPct val="9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So that we may </a:t>
            </a:r>
            <a:r>
              <a:rPr b="0" i="0" lang="en-US" sz="6000" u="sng" cap="none" strike="noStrike">
                <a:solidFill>
                  <a:schemeClr val="lt1"/>
                </a:solidFill>
                <a:latin typeface="Calibri"/>
                <a:ea typeface="Calibri"/>
                <a:cs typeface="Calibri"/>
                <a:sym typeface="Calibri"/>
              </a:rPr>
              <a:t>praise</a:t>
            </a:r>
            <a:r>
              <a:rPr b="0" i="0" lang="en-US" sz="6000" u="none" cap="none" strike="noStrike">
                <a:solidFill>
                  <a:schemeClr val="lt1"/>
                </a:solidFill>
                <a:latin typeface="Calibri"/>
                <a:ea typeface="Calibri"/>
                <a:cs typeface="Calibri"/>
                <a:sym typeface="Calibri"/>
              </a:rPr>
              <a:t> Your grace</a:t>
            </a: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21" name="Shape 521"/>
        <p:cNvGrpSpPr/>
        <p:nvPr/>
      </p:nvGrpSpPr>
      <p:grpSpPr>
        <a:xfrm>
          <a:off x="0" y="0"/>
          <a:ext cx="0" cy="0"/>
          <a:chOff x="0" y="0"/>
          <a:chExt cx="0" cy="0"/>
        </a:xfrm>
      </p:grpSpPr>
      <p:sp>
        <p:nvSpPr>
          <p:cNvPr id="522" name="Shape 522"/>
          <p:cNvSpPr txBox="1"/>
          <p:nvPr>
            <p:ph idx="1" type="body"/>
          </p:nvPr>
        </p:nvSpPr>
        <p:spPr>
          <a:xfrm>
            <a:off x="254000" y="381000"/>
            <a:ext cx="11577781" cy="603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4. </a:t>
            </a:r>
          </a:p>
          <a:p>
            <a:pPr indent="0" lvl="0" marL="0" marR="0" rtl="0" algn="l">
              <a:lnSpc>
                <a:spcPct val="90000"/>
              </a:lnSpc>
              <a:spcBef>
                <a:spcPts val="0"/>
              </a:spcBef>
              <a:spcAft>
                <a:spcPts val="0"/>
              </a:spcAft>
              <a:buClr>
                <a:schemeClr val="lt1"/>
              </a:buClr>
              <a:buSzPct val="25000"/>
              <a:buFont typeface="Arial"/>
              <a:buNone/>
            </a:pPr>
            <a:r>
              <a:rPr b="0" i="0" lang="en-US" sz="5500" u="none" cap="none" strike="noStrike">
                <a:solidFill>
                  <a:schemeClr val="lt1"/>
                </a:solidFill>
                <a:latin typeface="Calibri"/>
                <a:ea typeface="Calibri"/>
                <a:cs typeface="Calibri"/>
                <a:sym typeface="Calibri"/>
              </a:rPr>
              <a:t>Cherubim guarded Eden</a:t>
            </a:r>
          </a:p>
          <a:p>
            <a:pPr indent="0" lvl="0" marL="0" marR="0" rtl="0" algn="l">
              <a:lnSpc>
                <a:spcPct val="90000"/>
              </a:lnSpc>
              <a:spcBef>
                <a:spcPts val="1000"/>
              </a:spcBef>
              <a:spcAft>
                <a:spcPts val="0"/>
              </a:spcAft>
              <a:buClr>
                <a:schemeClr val="lt1"/>
              </a:buClr>
              <a:buSzPct val="25000"/>
              <a:buFont typeface="Arial"/>
              <a:buNone/>
            </a:pPr>
            <a:r>
              <a:rPr b="0" i="0" lang="en-US" sz="5500" u="none" cap="none" strike="noStrike">
                <a:solidFill>
                  <a:schemeClr val="lt1"/>
                </a:solidFill>
                <a:latin typeface="Calibri"/>
                <a:ea typeface="Calibri"/>
                <a:cs typeface="Calibri"/>
                <a:sym typeface="Calibri"/>
              </a:rPr>
              <a:t>In which the tree of life grew</a:t>
            </a:r>
          </a:p>
          <a:p>
            <a:pPr indent="0" lvl="0" marL="0" marR="0" rtl="0" algn="l">
              <a:lnSpc>
                <a:spcPct val="90000"/>
              </a:lnSpc>
              <a:spcBef>
                <a:spcPts val="1000"/>
              </a:spcBef>
              <a:spcAft>
                <a:spcPts val="0"/>
              </a:spcAft>
              <a:buClr>
                <a:schemeClr val="lt1"/>
              </a:buClr>
              <a:buSzPct val="25000"/>
              <a:buFont typeface="Arial"/>
              <a:buNone/>
            </a:pPr>
            <a:r>
              <a:rPr b="0" i="0" lang="en-US" sz="5500" u="none" cap="none" strike="noStrike">
                <a:solidFill>
                  <a:schemeClr val="lt1"/>
                </a:solidFill>
                <a:latin typeface="Calibri"/>
                <a:ea typeface="Calibri"/>
                <a:cs typeface="Calibri"/>
                <a:sym typeface="Calibri"/>
              </a:rPr>
              <a:t>And Watchers guarded the tomb</a:t>
            </a:r>
          </a:p>
          <a:p>
            <a:pPr indent="0" lvl="0" marL="0" marR="0" rtl="0" algn="l">
              <a:lnSpc>
                <a:spcPct val="90000"/>
              </a:lnSpc>
              <a:spcBef>
                <a:spcPts val="1000"/>
              </a:spcBef>
              <a:buClr>
                <a:schemeClr val="lt1"/>
              </a:buClr>
              <a:buSzPct val="25000"/>
              <a:buFont typeface="Arial"/>
              <a:buNone/>
            </a:pPr>
            <a:r>
              <a:rPr b="0" i="0" lang="en-US" sz="5500" u="none" cap="none" strike="noStrike">
                <a:solidFill>
                  <a:schemeClr val="lt1"/>
                </a:solidFill>
                <a:latin typeface="Calibri"/>
                <a:ea typeface="Calibri"/>
                <a:cs typeface="Calibri"/>
                <a:sym typeface="Calibri"/>
              </a:rPr>
              <a:t>From which Christ the </a:t>
            </a:r>
            <a:r>
              <a:rPr b="0" i="0" lang="en-US" sz="5500" u="sng" cap="none" strike="noStrike">
                <a:solidFill>
                  <a:schemeClr val="lt1"/>
                </a:solidFill>
                <a:latin typeface="Calibri"/>
                <a:ea typeface="Calibri"/>
                <a:cs typeface="Calibri"/>
                <a:sym typeface="Calibri"/>
              </a:rPr>
              <a:t>King</a:t>
            </a:r>
            <a:r>
              <a:rPr b="0" i="0" lang="en-US" sz="5500" u="none" cap="none" strike="noStrike">
                <a:solidFill>
                  <a:schemeClr val="lt1"/>
                </a:solidFill>
                <a:latin typeface="Calibri"/>
                <a:ea typeface="Calibri"/>
                <a:cs typeface="Calibri"/>
                <a:sym typeface="Calibri"/>
              </a:rPr>
              <a:t> came forth</a:t>
            </a: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27" name="Shape 527"/>
        <p:cNvGrpSpPr/>
        <p:nvPr/>
      </p:nvGrpSpPr>
      <p:grpSpPr>
        <a:xfrm>
          <a:off x="0" y="0"/>
          <a:ext cx="0" cy="0"/>
          <a:chOff x="0" y="0"/>
          <a:chExt cx="0" cy="0"/>
        </a:xfrm>
      </p:grpSpPr>
      <p:sp>
        <p:nvSpPr>
          <p:cNvPr id="528" name="Shape 528"/>
          <p:cNvSpPr txBox="1"/>
          <p:nvPr>
            <p:ph idx="1" type="body"/>
          </p:nvPr>
        </p:nvSpPr>
        <p:spPr>
          <a:xfrm>
            <a:off x="254000" y="381000"/>
            <a:ext cx="11577781" cy="603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4. Churches and monasteries</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Sing praise, rejoice, and glory</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In the resurrection of</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Christ the King up</a:t>
            </a:r>
            <a:r>
              <a:rPr b="0" i="0" lang="en-US" sz="5400" u="sng" cap="none" strike="noStrike">
                <a:solidFill>
                  <a:schemeClr val="lt1"/>
                </a:solidFill>
                <a:latin typeface="Calibri"/>
                <a:ea typeface="Calibri"/>
                <a:cs typeface="Calibri"/>
                <a:sym typeface="Calibri"/>
              </a:rPr>
              <a:t>on</a:t>
            </a:r>
            <a:r>
              <a:rPr b="0" i="0" lang="en-US" sz="5400" u="none" cap="none" strike="noStrike">
                <a:solidFill>
                  <a:schemeClr val="lt1"/>
                </a:solidFill>
                <a:latin typeface="Calibri"/>
                <a:ea typeface="Calibri"/>
                <a:cs typeface="Calibri"/>
                <a:sym typeface="Calibri"/>
              </a:rPr>
              <a:t> this day. Barekmor.</a:t>
            </a:r>
          </a:p>
          <a:p>
            <a:pPr indent="0" lvl="0" marL="0" marR="0" rtl="0" algn="l">
              <a:lnSpc>
                <a:spcPct val="90000"/>
              </a:lnSpc>
              <a:spcBef>
                <a:spcPts val="1000"/>
              </a:spcBef>
              <a:spcAft>
                <a:spcPts val="0"/>
              </a:spcAft>
              <a:buClr>
                <a:schemeClr val="lt1"/>
              </a:buClr>
              <a:buSzPct val="25000"/>
              <a:buFont typeface="Arial"/>
              <a:buNone/>
            </a:pPr>
            <a:r>
              <a:t/>
            </a:r>
            <a:endParaRPr b="1" sz="3600"/>
          </a:p>
          <a:p>
            <a:pPr indent="0" lvl="0" marL="0" marR="0" rtl="0" algn="l">
              <a:lnSpc>
                <a:spcPct val="90000"/>
              </a:lnSpc>
              <a:spcBef>
                <a:spcPts val="1000"/>
              </a:spcBef>
              <a:spcAft>
                <a:spcPts val="0"/>
              </a:spcAft>
              <a:buClr>
                <a:schemeClr val="lt1"/>
              </a:buClr>
              <a:buSzPct val="25000"/>
              <a:buFont typeface="Arial"/>
              <a:buNone/>
            </a:pPr>
            <a:r>
              <a:rPr b="1" i="0" lang="en-US" sz="3600" u="none" cap="none" strike="noStrike">
                <a:solidFill>
                  <a:schemeClr val="lt1"/>
                </a:solidFill>
                <a:latin typeface="Calibri"/>
                <a:ea typeface="Calibri"/>
                <a:cs typeface="Calibri"/>
                <a:sym typeface="Calibri"/>
              </a:rPr>
              <a:t>†</a:t>
            </a:r>
            <a:r>
              <a:rPr b="1" i="1" lang="en-US" sz="3600" u="none" cap="none" strike="noStrike">
                <a:solidFill>
                  <a:schemeClr val="lt1"/>
                </a:solidFill>
                <a:latin typeface="Calibri"/>
                <a:ea typeface="Calibri"/>
                <a:cs typeface="Calibri"/>
                <a:sym typeface="Calibri"/>
              </a:rPr>
              <a:t> Shub’ho…/ Glory be to the Father</a:t>
            </a:r>
            <a:r>
              <a:rPr b="1" i="1" lang="en-US" sz="3600"/>
              <a:t>...</a:t>
            </a:r>
          </a:p>
          <a:p>
            <a:pPr indent="0" lvl="0" marL="0" marR="0" rtl="0" algn="l">
              <a:lnSpc>
                <a:spcPct val="90000"/>
              </a:lnSpc>
              <a:spcBef>
                <a:spcPts val="1000"/>
              </a:spcBef>
              <a:spcAft>
                <a:spcPts val="0"/>
              </a:spcAft>
              <a:buClr>
                <a:schemeClr val="lt1"/>
              </a:buClr>
              <a:buSzPct val="25000"/>
              <a:buFont typeface="Arial"/>
              <a:buNone/>
            </a:pPr>
            <a:r>
              <a:rPr b="0" i="1" lang="en-US" sz="3600" u="none" cap="none" strike="noStrike">
                <a:solidFill>
                  <a:schemeClr val="lt1"/>
                </a:solidFill>
                <a:latin typeface="Calibri"/>
                <a:ea typeface="Calibri"/>
                <a:cs typeface="Calibri"/>
                <a:sym typeface="Calibri"/>
              </a:rPr>
              <a:t>Men olam…/ Unto the ages of ages</a:t>
            </a:r>
            <a:r>
              <a:rPr i="1" lang="en-US" sz="3600"/>
              <a:t>...</a:t>
            </a:r>
          </a:p>
          <a:p>
            <a:pPr indent="0" lvl="0" marL="0" marR="0" rtl="0" algn="l">
              <a:lnSpc>
                <a:spcPct val="90000"/>
              </a:lnSpc>
              <a:spcBef>
                <a:spcPts val="1000"/>
              </a:spcBef>
              <a:buClr>
                <a:schemeClr val="lt1"/>
              </a:buClr>
              <a:buSzPct val="25000"/>
              <a:buFont typeface="Arial"/>
              <a:buNone/>
            </a:pPr>
            <a:r>
              <a:t/>
            </a:r>
            <a:endParaRPr b="0" i="0" sz="6000" u="none" cap="none" strike="noStrike">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8" name="Shape 338"/>
        <p:cNvGrpSpPr/>
        <p:nvPr/>
      </p:nvGrpSpPr>
      <p:grpSpPr>
        <a:xfrm>
          <a:off x="0" y="0"/>
          <a:ext cx="0" cy="0"/>
          <a:chOff x="0" y="0"/>
          <a:chExt cx="0" cy="0"/>
        </a:xfrm>
      </p:grpSpPr>
      <p:sp>
        <p:nvSpPr>
          <p:cNvPr id="339" name="Shape 339"/>
          <p:cNvSpPr txBox="1"/>
          <p:nvPr>
            <p:ph type="title"/>
          </p:nvPr>
        </p:nvSpPr>
        <p:spPr>
          <a:xfrm>
            <a:off x="838200" y="36512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PREFATORY PRAYER</a:t>
            </a:r>
          </a:p>
        </p:txBody>
      </p:sp>
      <p:sp>
        <p:nvSpPr>
          <p:cNvPr id="340" name="Shape 340"/>
          <p:cNvSpPr txBox="1"/>
          <p:nvPr>
            <p:ph idx="1" type="body"/>
          </p:nvPr>
        </p:nvSpPr>
        <p:spPr>
          <a:xfrm>
            <a:off x="270343" y="1825625"/>
            <a:ext cx="11728174" cy="4654688"/>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 In the name of the Father, and of the Son, and of the Holy Spirit, one true God;</a:t>
            </a:r>
          </a:p>
          <a:p>
            <a:pPr indent="0" lvl="0" marL="0" marR="0" rtl="0" algn="l">
              <a:lnSpc>
                <a:spcPct val="9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Glory be to Him, and may His grace and mercy be upon us forever. Amin</a:t>
            </a:r>
            <a:r>
              <a:rPr b="0" i="1" lang="en-US" sz="5400" u="none" cap="none" strike="noStrike">
                <a:solidFill>
                  <a:schemeClr val="lt1"/>
                </a:solidFill>
                <a:latin typeface="Calibri"/>
                <a:ea typeface="Calibri"/>
                <a:cs typeface="Calibri"/>
                <a:sym typeface="Calibri"/>
              </a:rPr>
              <a:t>. </a:t>
            </a: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3" name="Shape 533"/>
        <p:cNvGrpSpPr/>
        <p:nvPr/>
      </p:nvGrpSpPr>
      <p:grpSpPr>
        <a:xfrm>
          <a:off x="0" y="0"/>
          <a:ext cx="0" cy="0"/>
          <a:chOff x="0" y="0"/>
          <a:chExt cx="0" cy="0"/>
        </a:xfrm>
      </p:grpSpPr>
      <p:sp>
        <p:nvSpPr>
          <p:cNvPr id="534" name="Shape 534"/>
          <p:cNvSpPr txBox="1"/>
          <p:nvPr>
            <p:ph idx="1" type="body"/>
          </p:nvPr>
        </p:nvSpPr>
        <p:spPr>
          <a:xfrm>
            <a:off x="254000" y="381000"/>
            <a:ext cx="11577781" cy="603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Christ, by Your Resurrection</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You gladdened the departed </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By it, gladden us, O Lord</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And raise us to </a:t>
            </a:r>
            <a:r>
              <a:rPr b="0" i="0" lang="en-US" sz="6000" u="sng" cap="none" strike="noStrike">
                <a:solidFill>
                  <a:schemeClr val="lt1"/>
                </a:solidFill>
                <a:latin typeface="Calibri"/>
                <a:ea typeface="Calibri"/>
                <a:cs typeface="Calibri"/>
                <a:sym typeface="Calibri"/>
              </a:rPr>
              <a:t>Your</a:t>
            </a:r>
            <a:r>
              <a:rPr b="0" i="0" lang="en-US" sz="6000" u="none" cap="none" strike="noStrike">
                <a:solidFill>
                  <a:schemeClr val="lt1"/>
                </a:solidFill>
                <a:latin typeface="Calibri"/>
                <a:ea typeface="Calibri"/>
                <a:cs typeface="Calibri"/>
                <a:sym typeface="Calibri"/>
              </a:rPr>
              <a:t> right hand</a:t>
            </a:r>
          </a:p>
          <a:p>
            <a:pPr indent="0" lvl="0" marL="0" marR="0" rtl="0" algn="l">
              <a:lnSpc>
                <a:spcPct val="90000"/>
              </a:lnSpc>
              <a:spcBef>
                <a:spcPts val="1000"/>
              </a:spcBef>
              <a:buClr>
                <a:schemeClr val="lt1"/>
              </a:buClr>
              <a:buSzPct val="25000"/>
              <a:buFont typeface="Arial"/>
              <a:buNone/>
            </a:pPr>
            <a:r>
              <a:rPr b="0" i="1" lang="en-US" sz="5500" u="none" cap="none" strike="noStrike">
                <a:solidFill>
                  <a:schemeClr val="lt1"/>
                </a:solidFill>
                <a:latin typeface="Calibri"/>
                <a:ea typeface="Calibri"/>
                <a:cs typeface="Calibri"/>
                <a:sym typeface="Calibri"/>
              </a:rPr>
              <a:t>Staumen Kalos. Kurielaison </a:t>
            </a: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8" name="Shape 538"/>
        <p:cNvGrpSpPr/>
        <p:nvPr/>
      </p:nvGrpSpPr>
      <p:grpSpPr>
        <a:xfrm>
          <a:off x="0" y="0"/>
          <a:ext cx="0" cy="0"/>
          <a:chOff x="0" y="0"/>
          <a:chExt cx="0" cy="0"/>
        </a:xfrm>
      </p:grpSpPr>
      <p:sp>
        <p:nvSpPr>
          <p:cNvPr id="539" name="Shape 539"/>
          <p:cNvSpPr txBox="1"/>
          <p:nvPr>
            <p:ph idx="1" type="body"/>
          </p:nvPr>
        </p:nvSpPr>
        <p:spPr>
          <a:xfrm>
            <a:off x="206296" y="995866"/>
            <a:ext cx="11598110" cy="4847372"/>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buClr>
                <a:schemeClr val="lt1"/>
              </a:buClr>
              <a:buSzPct val="25000"/>
              <a:buFont typeface="Arial"/>
              <a:buNone/>
            </a:pPr>
            <a:r>
              <a:rPr b="0" i="1" lang="en-US" sz="7200" u="none" cap="none" strike="noStrike">
                <a:solidFill>
                  <a:schemeClr val="lt1"/>
                </a:solidFill>
                <a:latin typeface="Calibri"/>
                <a:ea typeface="Calibri"/>
                <a:cs typeface="Calibri"/>
                <a:sym typeface="Calibri"/>
              </a:rPr>
              <a:t>Promion - Sedro</a:t>
            </a: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3" name="Shape 543"/>
        <p:cNvGrpSpPr/>
        <p:nvPr/>
      </p:nvGrpSpPr>
      <p:grpSpPr>
        <a:xfrm>
          <a:off x="0" y="0"/>
          <a:ext cx="0" cy="0"/>
          <a:chOff x="0" y="0"/>
          <a:chExt cx="0" cy="0"/>
        </a:xfrm>
      </p:grpSpPr>
      <p:sp>
        <p:nvSpPr>
          <p:cNvPr id="544" name="Shape 544"/>
          <p:cNvSpPr txBox="1"/>
          <p:nvPr>
            <p:ph idx="1" type="body"/>
          </p:nvPr>
        </p:nvSpPr>
        <p:spPr>
          <a:xfrm>
            <a:off x="393700" y="928255"/>
            <a:ext cx="11560011" cy="4994591"/>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1. </a:t>
            </a:r>
          </a:p>
          <a:p>
            <a:pPr indent="0" lvl="0" marL="0" marR="0" rtl="0" algn="l">
              <a:lnSpc>
                <a:spcPct val="90000"/>
              </a:lnSpc>
              <a:spcBef>
                <a:spcPts val="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In the house of death, our Lord consoled Adam: </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“Do not grieve that you had transgressed </a:t>
            </a:r>
            <a:r>
              <a:rPr b="0" i="0" lang="en-US" sz="4800" u="sng" cap="none" strike="noStrike">
                <a:solidFill>
                  <a:schemeClr val="lt1"/>
                </a:solidFill>
                <a:latin typeface="Calibri"/>
                <a:ea typeface="Calibri"/>
                <a:cs typeface="Calibri"/>
                <a:sym typeface="Calibri"/>
              </a:rPr>
              <a:t>the</a:t>
            </a:r>
            <a:r>
              <a:rPr b="0" i="0" lang="en-US" sz="4800" u="none" cap="none" strike="noStrike">
                <a:solidFill>
                  <a:schemeClr val="lt1"/>
                </a:solidFill>
                <a:latin typeface="Calibri"/>
                <a:ea typeface="Calibri"/>
                <a:cs typeface="Calibri"/>
                <a:sym typeface="Calibri"/>
              </a:rPr>
              <a:t> commandment</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For the sins and offenses you committed </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I was beaten in order to </a:t>
            </a:r>
            <a:r>
              <a:rPr b="0" i="0" lang="en-US" sz="4800" u="sng" cap="none" strike="noStrike">
                <a:solidFill>
                  <a:schemeClr val="lt1"/>
                </a:solidFill>
                <a:latin typeface="Calibri"/>
                <a:ea typeface="Calibri"/>
                <a:cs typeface="Calibri"/>
                <a:sym typeface="Calibri"/>
              </a:rPr>
              <a:t>save</a:t>
            </a:r>
            <a:r>
              <a:rPr b="0" i="0" lang="en-US" sz="4800" u="none" cap="none" strike="noStrike">
                <a:solidFill>
                  <a:schemeClr val="lt1"/>
                </a:solidFill>
                <a:latin typeface="Calibri"/>
                <a:ea typeface="Calibri"/>
                <a:cs typeface="Calibri"/>
                <a:sym typeface="Calibri"/>
              </a:rPr>
              <a:t> you from death</a:t>
            </a:r>
          </a:p>
          <a:p>
            <a:pPr indent="0" lvl="0" marL="0" marR="0" rtl="0" algn="l">
              <a:lnSpc>
                <a:spcPct val="9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					</a:t>
            </a:r>
            <a:r>
              <a:rPr b="0" i="0" lang="en-US" sz="3000" u="none" cap="none" strike="noStrike">
                <a:solidFill>
                  <a:schemeClr val="lt1"/>
                </a:solidFill>
                <a:latin typeface="Calibri"/>
                <a:ea typeface="Calibri"/>
                <a:cs typeface="Calibri"/>
                <a:sym typeface="Calibri"/>
              </a:rPr>
              <a:t>…Continued </a:t>
            </a:r>
          </a:p>
        </p:txBody>
      </p:sp>
      <p:sp>
        <p:nvSpPr>
          <p:cNvPr id="545" name="Shape 545"/>
          <p:cNvSpPr txBox="1"/>
          <p:nvPr>
            <p:ph type="title"/>
          </p:nvPr>
        </p:nvSpPr>
        <p:spPr>
          <a:xfrm>
            <a:off x="393700" y="161926"/>
            <a:ext cx="11636210" cy="76633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2800" u="none" cap="none" strike="noStrike">
                <a:solidFill>
                  <a:schemeClr val="lt1"/>
                </a:solidFill>
                <a:latin typeface="Calibri"/>
                <a:ea typeface="Calibri"/>
                <a:cs typeface="Calibri"/>
                <a:sym typeface="Calibri"/>
              </a:rPr>
              <a:t>QOLO (Lokh Moriyo Qorenan/Naadhan mrutharidayil urappi chaadathe…)</a:t>
            </a: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9" name="Shape 549"/>
        <p:cNvGrpSpPr/>
        <p:nvPr/>
      </p:nvGrpSpPr>
      <p:grpSpPr>
        <a:xfrm>
          <a:off x="0" y="0"/>
          <a:ext cx="0" cy="0"/>
          <a:chOff x="0" y="0"/>
          <a:chExt cx="0" cy="0"/>
        </a:xfrm>
      </p:grpSpPr>
      <p:sp>
        <p:nvSpPr>
          <p:cNvPr id="550" name="Shape 550"/>
          <p:cNvSpPr txBox="1"/>
          <p:nvPr>
            <p:ph idx="1" type="body"/>
          </p:nvPr>
        </p:nvSpPr>
        <p:spPr>
          <a:xfrm>
            <a:off x="227012" y="110835"/>
            <a:ext cx="11585411" cy="6747164"/>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			</a:t>
            </a:r>
            <a:r>
              <a:rPr b="0" i="0" lang="en-US" sz="5000" u="none" cap="none" strike="noStrike">
                <a:solidFill>
                  <a:schemeClr val="lt1"/>
                </a:solidFill>
                <a:latin typeface="Calibri"/>
                <a:ea typeface="Calibri"/>
                <a:cs typeface="Calibri"/>
                <a:sym typeface="Calibri"/>
              </a:rPr>
              <a:t>You wore leaves – for you were naked</a:t>
            </a:r>
          </a:p>
          <a:p>
            <a:pPr indent="0" lvl="0" marL="0" marR="0" rtl="0" algn="l">
              <a:lnSpc>
                <a:spcPct val="90000"/>
              </a:lnSpc>
              <a:spcBef>
                <a:spcPts val="1000"/>
              </a:spcBef>
              <a:spcAft>
                <a:spcPts val="0"/>
              </a:spcAft>
              <a:buClr>
                <a:schemeClr val="lt1"/>
              </a:buClr>
              <a:buSzPct val="25000"/>
              <a:buFont typeface="Arial"/>
              <a:buNone/>
            </a:pPr>
            <a:r>
              <a:rPr b="0" i="0" lang="en-US" sz="5000" u="none" cap="none" strike="noStrike">
                <a:solidFill>
                  <a:schemeClr val="lt1"/>
                </a:solidFill>
                <a:latin typeface="Calibri"/>
                <a:ea typeface="Calibri"/>
                <a:cs typeface="Calibri"/>
                <a:sym typeface="Calibri"/>
              </a:rPr>
              <a:t>			Naked they - hung me on the tree </a:t>
            </a:r>
          </a:p>
          <a:p>
            <a:pPr indent="0" lvl="0" marL="0" marR="0" rtl="0" algn="l">
              <a:lnSpc>
                <a:spcPct val="90000"/>
              </a:lnSpc>
              <a:spcBef>
                <a:spcPts val="1000"/>
              </a:spcBef>
              <a:spcAft>
                <a:spcPts val="0"/>
              </a:spcAft>
              <a:buClr>
                <a:schemeClr val="lt1"/>
              </a:buClr>
              <a:buSzPct val="25000"/>
              <a:buFont typeface="Arial"/>
              <a:buNone/>
            </a:pPr>
            <a:r>
              <a:rPr b="0" i="0" lang="en-US" sz="5000" u="none" cap="none" strike="noStrike">
                <a:solidFill>
                  <a:schemeClr val="lt1"/>
                </a:solidFill>
                <a:latin typeface="Calibri"/>
                <a:ea typeface="Calibri"/>
                <a:cs typeface="Calibri"/>
                <a:sym typeface="Calibri"/>
              </a:rPr>
              <a:t>And the Father was pleased by the </a:t>
            </a:r>
            <a:r>
              <a:rPr b="0" i="0" lang="en-US" sz="5000" u="sng" cap="none" strike="noStrike">
                <a:solidFill>
                  <a:schemeClr val="lt1"/>
                </a:solidFill>
                <a:latin typeface="Calibri"/>
                <a:ea typeface="Calibri"/>
                <a:cs typeface="Calibri"/>
                <a:sym typeface="Calibri"/>
              </a:rPr>
              <a:t>blood</a:t>
            </a:r>
            <a:r>
              <a:rPr b="0" i="0" lang="en-US" sz="5000" u="none" cap="none" strike="noStrike">
                <a:solidFill>
                  <a:schemeClr val="lt1"/>
                </a:solidFill>
                <a:latin typeface="Calibri"/>
                <a:ea typeface="Calibri"/>
                <a:cs typeface="Calibri"/>
                <a:sym typeface="Calibri"/>
              </a:rPr>
              <a:t>, which I shed. Barekmor</a:t>
            </a:r>
          </a:p>
          <a:p>
            <a:pPr indent="0" lvl="0" marL="0" marR="0" rtl="0" algn="l">
              <a:lnSpc>
                <a:spcPct val="9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		</a:t>
            </a:r>
            <a:r>
              <a:rPr b="0" i="0" lang="en-US" sz="4800" u="none" cap="none" strike="noStrike">
                <a:solidFill>
                  <a:schemeClr val="lt1"/>
                </a:solidFill>
                <a:latin typeface="Calibri"/>
                <a:ea typeface="Calibri"/>
                <a:cs typeface="Calibri"/>
                <a:sym typeface="Calibri"/>
              </a:rPr>
              <a:t>Shub</a:t>
            </a:r>
            <a:r>
              <a:rPr lang="en-US" sz="4800"/>
              <a:t>’h</a:t>
            </a:r>
            <a:r>
              <a:rPr b="0" i="0" lang="en-US" sz="4800" u="none" cap="none" strike="noStrike">
                <a:solidFill>
                  <a:schemeClr val="lt1"/>
                </a:solidFill>
                <a:latin typeface="Calibri"/>
                <a:ea typeface="Calibri"/>
                <a:cs typeface="Calibri"/>
                <a:sym typeface="Calibri"/>
              </a:rPr>
              <a:t>o…</a:t>
            </a: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4" name="Shape 554"/>
        <p:cNvGrpSpPr/>
        <p:nvPr/>
      </p:nvGrpSpPr>
      <p:grpSpPr>
        <a:xfrm>
          <a:off x="0" y="0"/>
          <a:ext cx="0" cy="0"/>
          <a:chOff x="0" y="0"/>
          <a:chExt cx="0" cy="0"/>
        </a:xfrm>
      </p:grpSpPr>
      <p:sp>
        <p:nvSpPr>
          <p:cNvPr id="555" name="Shape 555"/>
          <p:cNvSpPr txBox="1"/>
          <p:nvPr>
            <p:ph idx="1" type="body"/>
          </p:nvPr>
        </p:nvSpPr>
        <p:spPr>
          <a:xfrm>
            <a:off x="241300" y="158284"/>
            <a:ext cx="11585411" cy="61214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2. </a:t>
            </a:r>
          </a:p>
          <a:p>
            <a:pPr indent="0" lvl="0" marL="0" marR="0" rtl="0" algn="l">
              <a:lnSpc>
                <a:spcPct val="90000"/>
              </a:lnSpc>
              <a:spcBef>
                <a:spcPts val="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O Holy Church, rejoice for Christ is Risen</a:t>
            </a: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He resurrected from the tomb </a:t>
            </a:r>
            <a:r>
              <a:rPr b="0" i="0" lang="en-US" sz="4000" u="sng" cap="none" strike="noStrike">
                <a:solidFill>
                  <a:schemeClr val="lt1"/>
                </a:solidFill>
                <a:latin typeface="Calibri"/>
                <a:ea typeface="Calibri"/>
                <a:cs typeface="Calibri"/>
                <a:sym typeface="Calibri"/>
              </a:rPr>
              <a:t>on</a:t>
            </a:r>
            <a:r>
              <a:rPr b="0" i="0" lang="en-US" sz="4000" u="none" cap="none" strike="noStrike">
                <a:solidFill>
                  <a:schemeClr val="lt1"/>
                </a:solidFill>
                <a:latin typeface="Calibri"/>
                <a:ea typeface="Calibri"/>
                <a:cs typeface="Calibri"/>
                <a:sym typeface="Calibri"/>
              </a:rPr>
              <a:t> the third day</a:t>
            </a: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By His death, He trampled death ending our death</a:t>
            </a: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By the lance which pierced Him, He turned </a:t>
            </a:r>
            <a:r>
              <a:rPr b="0" i="0" lang="en-US" sz="4000" u="sng" cap="none" strike="noStrike">
                <a:solidFill>
                  <a:schemeClr val="lt1"/>
                </a:solidFill>
                <a:latin typeface="Calibri"/>
                <a:ea typeface="Calibri"/>
                <a:cs typeface="Calibri"/>
                <a:sym typeface="Calibri"/>
              </a:rPr>
              <a:t>the</a:t>
            </a:r>
            <a:r>
              <a:rPr b="0" i="0" lang="en-US" sz="4000" u="none" cap="none" strike="noStrike">
                <a:solidFill>
                  <a:schemeClr val="lt1"/>
                </a:solidFill>
                <a:latin typeface="Calibri"/>
                <a:ea typeface="Calibri"/>
                <a:cs typeface="Calibri"/>
                <a:sym typeface="Calibri"/>
              </a:rPr>
              <a:t> Cherub’s lance 		</a:t>
            </a:r>
          </a:p>
          <a:p>
            <a:pPr indent="0" lvl="0" marL="0" marR="0" rtl="0" algn="l">
              <a:lnSpc>
                <a:spcPct val="9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					</a:t>
            </a:r>
            <a:r>
              <a:rPr b="0" i="0" lang="en-US" sz="3000" u="none" cap="none" strike="noStrike">
                <a:solidFill>
                  <a:schemeClr val="lt1"/>
                </a:solidFill>
                <a:latin typeface="Calibri"/>
                <a:ea typeface="Calibri"/>
                <a:cs typeface="Calibri"/>
                <a:sym typeface="Calibri"/>
              </a:rPr>
              <a:t>….Continued</a:t>
            </a: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9" name="Shape 559"/>
        <p:cNvGrpSpPr/>
        <p:nvPr/>
      </p:nvGrpSpPr>
      <p:grpSpPr>
        <a:xfrm>
          <a:off x="0" y="0"/>
          <a:ext cx="0" cy="0"/>
          <a:chOff x="0" y="0"/>
          <a:chExt cx="0" cy="0"/>
        </a:xfrm>
      </p:grpSpPr>
      <p:sp>
        <p:nvSpPr>
          <p:cNvPr id="560" name="Shape 560"/>
          <p:cNvSpPr txBox="1"/>
          <p:nvPr>
            <p:ph idx="1" type="body"/>
          </p:nvPr>
        </p:nvSpPr>
        <p:spPr>
          <a:xfrm>
            <a:off x="241300" y="292100"/>
            <a:ext cx="11585411" cy="61214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		</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		He dissolved - the tomb’s corruption </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		He gave life - through resurrection</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He endured all these things and saved </a:t>
            </a:r>
            <a:r>
              <a:rPr b="0" i="0" lang="en-US" sz="5400" u="sng" cap="none" strike="noStrike">
                <a:solidFill>
                  <a:schemeClr val="lt1"/>
                </a:solidFill>
                <a:latin typeface="Calibri"/>
                <a:ea typeface="Calibri"/>
                <a:cs typeface="Calibri"/>
                <a:sym typeface="Calibri"/>
              </a:rPr>
              <a:t>us</a:t>
            </a:r>
            <a:r>
              <a:rPr b="0" i="0" lang="en-US" sz="5400" u="none" cap="none" strike="noStrike">
                <a:solidFill>
                  <a:schemeClr val="lt1"/>
                </a:solidFill>
                <a:latin typeface="Calibri"/>
                <a:ea typeface="Calibri"/>
                <a:cs typeface="Calibri"/>
                <a:sym typeface="Calibri"/>
              </a:rPr>
              <a:t> from error </a:t>
            </a:r>
          </a:p>
          <a:p>
            <a:pPr indent="0" lvl="0" marL="0" marR="0" rtl="0" algn="l">
              <a:lnSpc>
                <a:spcPct val="9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				…Men Olam</a:t>
            </a: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4" name="Shape 564"/>
        <p:cNvGrpSpPr/>
        <p:nvPr/>
      </p:nvGrpSpPr>
      <p:grpSpPr>
        <a:xfrm>
          <a:off x="0" y="0"/>
          <a:ext cx="0" cy="0"/>
          <a:chOff x="0" y="0"/>
          <a:chExt cx="0" cy="0"/>
        </a:xfrm>
      </p:grpSpPr>
      <p:sp>
        <p:nvSpPr>
          <p:cNvPr id="565" name="Shape 565"/>
          <p:cNvSpPr txBox="1"/>
          <p:nvPr>
            <p:ph idx="1" type="body"/>
          </p:nvPr>
        </p:nvSpPr>
        <p:spPr>
          <a:xfrm>
            <a:off x="241300" y="158284"/>
            <a:ext cx="11585411" cy="61214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3. </a:t>
            </a:r>
          </a:p>
          <a:p>
            <a:pPr indent="0" lvl="0" marL="0" marR="0" rtl="0" algn="l">
              <a:lnSpc>
                <a:spcPct val="90000"/>
              </a:lnSpc>
              <a:spcBef>
                <a:spcPts val="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Let us beseech Christ for all the departed</a:t>
            </a: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Who ate His Body and drank His </a:t>
            </a:r>
            <a:r>
              <a:rPr b="0" i="0" lang="en-US" sz="4000" u="sng" cap="none" strike="noStrike">
                <a:solidFill>
                  <a:schemeClr val="lt1"/>
                </a:solidFill>
                <a:latin typeface="Calibri"/>
                <a:ea typeface="Calibri"/>
                <a:cs typeface="Calibri"/>
                <a:sym typeface="Calibri"/>
              </a:rPr>
              <a:t>life</a:t>
            </a:r>
            <a:r>
              <a:rPr b="0" i="0" lang="en-US" sz="4000" u="none" cap="none" strike="noStrike">
                <a:solidFill>
                  <a:schemeClr val="lt1"/>
                </a:solidFill>
                <a:latin typeface="Calibri"/>
                <a:ea typeface="Calibri"/>
                <a:cs typeface="Calibri"/>
                <a:sym typeface="Calibri"/>
              </a:rPr>
              <a:t>-giving Blood</a:t>
            </a: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That the darkness of sin not reign over them,</a:t>
            </a: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Over their souls and their spirits </a:t>
            </a:r>
            <a:r>
              <a:rPr b="0" i="0" lang="en-US" sz="4000" u="sng" cap="none" strike="noStrike">
                <a:solidFill>
                  <a:schemeClr val="lt1"/>
                </a:solidFill>
                <a:latin typeface="Calibri"/>
                <a:ea typeface="Calibri"/>
                <a:cs typeface="Calibri"/>
                <a:sym typeface="Calibri"/>
              </a:rPr>
              <a:t>in</a:t>
            </a:r>
            <a:r>
              <a:rPr b="0" i="0" lang="en-US" sz="4000" u="none" cap="none" strike="noStrike">
                <a:solidFill>
                  <a:schemeClr val="lt1"/>
                </a:solidFill>
                <a:latin typeface="Calibri"/>
                <a:ea typeface="Calibri"/>
                <a:cs typeface="Calibri"/>
                <a:sym typeface="Calibri"/>
              </a:rPr>
              <a:t> the Kingdom </a:t>
            </a:r>
            <a:r>
              <a:rPr b="0" i="0" lang="en-US" sz="5400" u="none" cap="none" strike="noStrike">
                <a:solidFill>
                  <a:schemeClr val="lt1"/>
                </a:solidFill>
                <a:latin typeface="Calibri"/>
                <a:ea typeface="Calibri"/>
                <a:cs typeface="Calibri"/>
                <a:sym typeface="Calibri"/>
              </a:rPr>
              <a:t>		</a:t>
            </a:r>
          </a:p>
          <a:p>
            <a:pPr indent="0" lvl="0" marL="0" marR="0" rtl="0" algn="l">
              <a:lnSpc>
                <a:spcPct val="9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				</a:t>
            </a:r>
            <a:r>
              <a:rPr b="0" i="0" lang="en-US" sz="3000" u="none" cap="none" strike="noStrike">
                <a:solidFill>
                  <a:schemeClr val="lt1"/>
                </a:solidFill>
                <a:latin typeface="Calibri"/>
                <a:ea typeface="Calibri"/>
                <a:cs typeface="Calibri"/>
                <a:sym typeface="Calibri"/>
              </a:rPr>
              <a:t>	….Continued</a:t>
            </a: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9" name="Shape 569"/>
        <p:cNvGrpSpPr/>
        <p:nvPr/>
      </p:nvGrpSpPr>
      <p:grpSpPr>
        <a:xfrm>
          <a:off x="0" y="0"/>
          <a:ext cx="0" cy="0"/>
          <a:chOff x="0" y="0"/>
          <a:chExt cx="0" cy="0"/>
        </a:xfrm>
      </p:grpSpPr>
      <p:sp>
        <p:nvSpPr>
          <p:cNvPr id="570" name="Shape 570"/>
          <p:cNvSpPr txBox="1"/>
          <p:nvPr>
            <p:ph idx="1" type="body"/>
          </p:nvPr>
        </p:nvSpPr>
        <p:spPr>
          <a:xfrm>
            <a:off x="241300" y="292100"/>
            <a:ext cx="11585411" cy="61214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		</a:t>
            </a:r>
            <a:r>
              <a:rPr b="0" i="0" lang="en-US" sz="5000" u="none" cap="none" strike="noStrike">
                <a:solidFill>
                  <a:schemeClr val="lt1"/>
                </a:solidFill>
                <a:latin typeface="Calibri"/>
                <a:ea typeface="Calibri"/>
                <a:cs typeface="Calibri"/>
                <a:sym typeface="Calibri"/>
              </a:rPr>
              <a:t>Lord receive - the spirits of those</a:t>
            </a:r>
          </a:p>
          <a:p>
            <a:pPr indent="0" lvl="0" marL="0" marR="0" rtl="0" algn="l">
              <a:lnSpc>
                <a:spcPct val="90000"/>
              </a:lnSpc>
              <a:spcBef>
                <a:spcPts val="1000"/>
              </a:spcBef>
              <a:spcAft>
                <a:spcPts val="0"/>
              </a:spcAft>
              <a:buClr>
                <a:schemeClr val="lt1"/>
              </a:buClr>
              <a:buSzPct val="25000"/>
              <a:buFont typeface="Arial"/>
              <a:buNone/>
            </a:pPr>
            <a:r>
              <a:rPr b="0" i="0" lang="en-US" sz="5000" u="none" cap="none" strike="noStrike">
                <a:solidFill>
                  <a:schemeClr val="lt1"/>
                </a:solidFill>
                <a:latin typeface="Calibri"/>
                <a:ea typeface="Calibri"/>
                <a:cs typeface="Calibri"/>
                <a:sym typeface="Calibri"/>
              </a:rPr>
              <a:t>Who confessed - You and Your Passion </a:t>
            </a:r>
          </a:p>
          <a:p>
            <a:pPr indent="0" lvl="0" marL="0" marR="0" rtl="0" algn="l">
              <a:lnSpc>
                <a:spcPct val="90000"/>
              </a:lnSpc>
              <a:spcBef>
                <a:spcPts val="1000"/>
              </a:spcBef>
              <a:spcAft>
                <a:spcPts val="0"/>
              </a:spcAft>
              <a:buClr>
                <a:schemeClr val="lt1"/>
              </a:buClr>
              <a:buSzPct val="25000"/>
              <a:buFont typeface="Arial"/>
              <a:buNone/>
            </a:pPr>
            <a:r>
              <a:rPr b="0" i="0" lang="en-US" sz="5000" u="none" cap="none" strike="noStrike">
                <a:solidFill>
                  <a:schemeClr val="lt1"/>
                </a:solidFill>
                <a:latin typeface="Calibri"/>
                <a:ea typeface="Calibri"/>
                <a:cs typeface="Calibri"/>
                <a:sym typeface="Calibri"/>
              </a:rPr>
              <a:t>Call to them and raise them up at </a:t>
            </a:r>
            <a:r>
              <a:rPr b="0" i="0" lang="en-US" sz="5000" u="sng" cap="none" strike="noStrike">
                <a:solidFill>
                  <a:schemeClr val="lt1"/>
                </a:solidFill>
                <a:latin typeface="Calibri"/>
                <a:ea typeface="Calibri"/>
                <a:cs typeface="Calibri"/>
                <a:sym typeface="Calibri"/>
              </a:rPr>
              <a:t>Your</a:t>
            </a:r>
            <a:r>
              <a:rPr b="0" i="0" lang="en-US" sz="5000" u="none" cap="none" strike="noStrike">
                <a:solidFill>
                  <a:schemeClr val="lt1"/>
                </a:solidFill>
                <a:latin typeface="Calibri"/>
                <a:ea typeface="Calibri"/>
                <a:cs typeface="Calibri"/>
                <a:sym typeface="Calibri"/>
              </a:rPr>
              <a:t> right hand side</a:t>
            </a:r>
          </a:p>
          <a:p>
            <a:pPr indent="0" lvl="0" marL="0" marR="0" rtl="0" algn="l">
              <a:lnSpc>
                <a:spcPct val="9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				</a:t>
            </a:r>
            <a:r>
              <a:rPr b="0" i="0" lang="en-US" sz="5000" u="none" cap="none" strike="noStrike">
                <a:solidFill>
                  <a:schemeClr val="lt1"/>
                </a:solidFill>
                <a:latin typeface="Calibri"/>
                <a:ea typeface="Calibri"/>
                <a:cs typeface="Calibri"/>
                <a:sym typeface="Calibri"/>
              </a:rPr>
              <a:t>Moriyo Rahem...</a:t>
            </a: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74" name="Shape 574"/>
        <p:cNvGrpSpPr/>
        <p:nvPr/>
      </p:nvGrpSpPr>
      <p:grpSpPr>
        <a:xfrm>
          <a:off x="0" y="0"/>
          <a:ext cx="0" cy="0"/>
          <a:chOff x="0" y="0"/>
          <a:chExt cx="0" cy="0"/>
        </a:xfrm>
      </p:grpSpPr>
      <p:sp>
        <p:nvSpPr>
          <p:cNvPr id="575" name="Shape 575"/>
          <p:cNvSpPr txBox="1"/>
          <p:nvPr>
            <p:ph idx="1" type="body"/>
          </p:nvPr>
        </p:nvSpPr>
        <p:spPr>
          <a:xfrm>
            <a:off x="393700" y="928255"/>
            <a:ext cx="11560011" cy="4994591"/>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1. The scent of Chrism, O Lord, rises from </a:t>
            </a:r>
            <a:r>
              <a:rPr b="0" i="0" lang="en-US" sz="4800" u="sng" cap="none" strike="noStrike">
                <a:solidFill>
                  <a:schemeClr val="lt1"/>
                </a:solidFill>
                <a:latin typeface="Calibri"/>
                <a:ea typeface="Calibri"/>
                <a:cs typeface="Calibri"/>
                <a:sym typeface="Calibri"/>
              </a:rPr>
              <a:t>Your</a:t>
            </a:r>
            <a:r>
              <a:rPr b="0" i="0" lang="en-US" sz="4800" u="none" cap="none" strike="noStrike">
                <a:solidFill>
                  <a:schemeClr val="lt1"/>
                </a:solidFill>
                <a:latin typeface="Calibri"/>
                <a:ea typeface="Calibri"/>
                <a:cs typeface="Calibri"/>
                <a:sym typeface="Calibri"/>
              </a:rPr>
              <a:t> wounds</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Your lips are like the threads of the finest </a:t>
            </a:r>
            <a:r>
              <a:rPr b="0" i="0" lang="en-US" sz="4800" u="sng" cap="none" strike="noStrike">
                <a:solidFill>
                  <a:schemeClr val="lt1"/>
                </a:solidFill>
                <a:latin typeface="Calibri"/>
                <a:ea typeface="Calibri"/>
                <a:cs typeface="Calibri"/>
                <a:sym typeface="Calibri"/>
              </a:rPr>
              <a:t>scar</a:t>
            </a:r>
            <a:r>
              <a:rPr b="0" i="0" lang="en-US" sz="4800" u="none" cap="none" strike="noStrike">
                <a:solidFill>
                  <a:schemeClr val="lt1"/>
                </a:solidFill>
                <a:latin typeface="Calibri"/>
                <a:ea typeface="Calibri"/>
                <a:cs typeface="Calibri"/>
                <a:sym typeface="Calibri"/>
              </a:rPr>
              <a:t>let (Sol 4:3) </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	I sought You </a:t>
            </a:r>
            <a:r>
              <a:rPr b="0" i="0" lang="en-US" sz="4800" u="sng" cap="none" strike="noStrike">
                <a:solidFill>
                  <a:schemeClr val="lt1"/>
                </a:solidFill>
                <a:latin typeface="Calibri"/>
                <a:ea typeface="Calibri"/>
                <a:cs typeface="Calibri"/>
                <a:sym typeface="Calibri"/>
              </a:rPr>
              <a:t>and</a:t>
            </a:r>
            <a:r>
              <a:rPr b="0" i="0" lang="en-US" sz="4800" u="none" cap="none" strike="noStrike">
                <a:solidFill>
                  <a:schemeClr val="lt1"/>
                </a:solidFill>
                <a:latin typeface="Calibri"/>
                <a:ea typeface="Calibri"/>
                <a:cs typeface="Calibri"/>
                <a:sym typeface="Calibri"/>
              </a:rPr>
              <a:t> - guards surrounded me </a:t>
            </a:r>
          </a:p>
          <a:p>
            <a:pPr indent="0" lvl="0" marL="0" marR="0" rtl="0" algn="l">
              <a:lnSpc>
                <a:spcPct val="9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	From them I </a:t>
            </a:r>
            <a:r>
              <a:rPr b="0" i="0" lang="en-US" sz="4800" u="sng" cap="none" strike="noStrike">
                <a:solidFill>
                  <a:schemeClr val="lt1"/>
                </a:solidFill>
                <a:latin typeface="Calibri"/>
                <a:ea typeface="Calibri"/>
                <a:cs typeface="Calibri"/>
                <a:sym typeface="Calibri"/>
              </a:rPr>
              <a:t>ran</a:t>
            </a:r>
            <a:r>
              <a:rPr b="0" i="0" lang="en-US" sz="4800" u="none" cap="none" strike="noStrike">
                <a:solidFill>
                  <a:schemeClr val="lt1"/>
                </a:solidFill>
                <a:latin typeface="Calibri"/>
                <a:ea typeface="Calibri"/>
                <a:cs typeface="Calibri"/>
                <a:sym typeface="Calibri"/>
              </a:rPr>
              <a:t> - unto Golgotha									</a:t>
            </a:r>
            <a:r>
              <a:rPr b="0" i="0" lang="en-US" sz="3000" u="none" cap="none" strike="noStrike">
                <a:solidFill>
                  <a:schemeClr val="lt1"/>
                </a:solidFill>
                <a:latin typeface="Calibri"/>
                <a:ea typeface="Calibri"/>
                <a:cs typeface="Calibri"/>
                <a:sym typeface="Calibri"/>
              </a:rPr>
              <a:t>…Continued </a:t>
            </a:r>
          </a:p>
        </p:txBody>
      </p:sp>
      <p:sp>
        <p:nvSpPr>
          <p:cNvPr id="576" name="Shape 576"/>
          <p:cNvSpPr txBox="1"/>
          <p:nvPr>
            <p:ph type="title"/>
          </p:nvPr>
        </p:nvSpPr>
        <p:spPr>
          <a:xfrm>
            <a:off x="393700" y="161926"/>
            <a:ext cx="11636210" cy="766330"/>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2800" u="none" cap="none" strike="noStrike">
                <a:solidFill>
                  <a:schemeClr val="lt1"/>
                </a:solidFill>
                <a:latin typeface="Calibri"/>
                <a:ea typeface="Calibri"/>
                <a:cs typeface="Calibri"/>
                <a:sym typeface="Calibri"/>
              </a:rPr>
              <a:t>QOLO (Quqoyo/Nin murivukaleeten mooron manamen naadha…) </a:t>
            </a: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0" name="Shape 580"/>
        <p:cNvGrpSpPr/>
        <p:nvPr/>
      </p:nvGrpSpPr>
      <p:grpSpPr>
        <a:xfrm>
          <a:off x="0" y="0"/>
          <a:ext cx="0" cy="0"/>
          <a:chOff x="0" y="0"/>
          <a:chExt cx="0" cy="0"/>
        </a:xfrm>
      </p:grpSpPr>
      <p:sp>
        <p:nvSpPr>
          <p:cNvPr id="581" name="Shape 581"/>
          <p:cNvSpPr txBox="1"/>
          <p:nvPr>
            <p:ph idx="1" type="body"/>
          </p:nvPr>
        </p:nvSpPr>
        <p:spPr>
          <a:xfrm>
            <a:off x="227012" y="110835"/>
            <a:ext cx="11585411" cy="6747164"/>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There I saw Your side pierced and Your blood flo</a:t>
            </a:r>
            <a:r>
              <a:rPr b="0" i="0" lang="en-US" sz="4800" u="sng" cap="none" strike="noStrike">
                <a:solidFill>
                  <a:schemeClr val="lt1"/>
                </a:solidFill>
                <a:latin typeface="Calibri"/>
                <a:ea typeface="Calibri"/>
                <a:cs typeface="Calibri"/>
                <a:sym typeface="Calibri"/>
              </a:rPr>
              <a:t>wing</a:t>
            </a:r>
            <a:r>
              <a:rPr b="0" i="0" lang="en-US" sz="4800" u="none" cap="none" strike="noStrike">
                <a:solidFill>
                  <a:schemeClr val="lt1"/>
                </a:solidFill>
                <a:latin typeface="Calibri"/>
                <a:ea typeface="Calibri"/>
                <a:cs typeface="Calibri"/>
                <a:sym typeface="Calibri"/>
              </a:rPr>
              <a:t> out</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Astonished I cried, “Glory to You for </a:t>
            </a:r>
            <a:r>
              <a:rPr b="0" i="0" lang="en-US" sz="4800" u="sng" cap="none" strike="noStrike">
                <a:solidFill>
                  <a:schemeClr val="lt1"/>
                </a:solidFill>
                <a:latin typeface="Calibri"/>
                <a:ea typeface="Calibri"/>
                <a:cs typeface="Calibri"/>
                <a:sym typeface="Calibri"/>
              </a:rPr>
              <a:t>You</a:t>
            </a:r>
            <a:r>
              <a:rPr b="0" i="0" lang="en-US" sz="4800" u="none" cap="none" strike="noStrike">
                <a:solidFill>
                  <a:schemeClr val="lt1"/>
                </a:solidFill>
                <a:latin typeface="Calibri"/>
                <a:ea typeface="Calibri"/>
                <a:cs typeface="Calibri"/>
                <a:sym typeface="Calibri"/>
              </a:rPr>
              <a:t> have </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Halleluiah - saved us by Your Cross”. Barekmor </a:t>
            </a:r>
          </a:p>
          <a:p>
            <a:pPr indent="0" lvl="0" marL="0" marR="0" rtl="0" algn="l">
              <a:lnSpc>
                <a:spcPct val="9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				Shub</a:t>
            </a:r>
            <a:r>
              <a:rPr lang="en-US" sz="4800"/>
              <a:t>’h</a:t>
            </a:r>
            <a:r>
              <a:rPr b="0" i="0" lang="en-US" sz="4800" u="none" cap="none" strike="noStrike">
                <a:solidFill>
                  <a:schemeClr val="lt1"/>
                </a:solidFill>
                <a:latin typeface="Calibri"/>
                <a:ea typeface="Calibri"/>
                <a:cs typeface="Calibri"/>
                <a:sym typeface="Calibri"/>
              </a:rPr>
              <a:t>o…</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4" name="Shape 344"/>
        <p:cNvGrpSpPr/>
        <p:nvPr/>
      </p:nvGrpSpPr>
      <p:grpSpPr>
        <a:xfrm>
          <a:off x="0" y="0"/>
          <a:ext cx="0" cy="0"/>
          <a:chOff x="0" y="0"/>
          <a:chExt cx="0" cy="0"/>
        </a:xfrm>
      </p:grpSpPr>
      <p:sp>
        <p:nvSpPr>
          <p:cNvPr id="345" name="Shape 345"/>
          <p:cNvSpPr txBox="1"/>
          <p:nvPr>
            <p:ph type="title"/>
          </p:nvPr>
        </p:nvSpPr>
        <p:spPr>
          <a:xfrm>
            <a:off x="876630" y="200368"/>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PREFATORY PRAYER</a:t>
            </a:r>
          </a:p>
        </p:txBody>
      </p:sp>
      <p:sp>
        <p:nvSpPr>
          <p:cNvPr id="346" name="Shape 346"/>
          <p:cNvSpPr txBox="1"/>
          <p:nvPr>
            <p:ph idx="1" type="body"/>
          </p:nvPr>
        </p:nvSpPr>
        <p:spPr>
          <a:xfrm>
            <a:off x="270343" y="1525930"/>
            <a:ext cx="11728174" cy="4654688"/>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Holy, Holy, Holy, Lord God Almighty, by whose glory, the heaven and earth are filled. Hosanna in the Highest!</a:t>
            </a:r>
          </a:p>
          <a:p>
            <a:pPr indent="0" lvl="0" marL="0" marR="0" rtl="0" algn="l">
              <a:lnSpc>
                <a:spcPct val="9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Blessed is He, who has come, and is to come, in the name of the Lord; Glory be to Him in the Highest!</a:t>
            </a: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5" name="Shape 585"/>
        <p:cNvGrpSpPr/>
        <p:nvPr/>
      </p:nvGrpSpPr>
      <p:grpSpPr>
        <a:xfrm>
          <a:off x="0" y="0"/>
          <a:ext cx="0" cy="0"/>
          <a:chOff x="0" y="0"/>
          <a:chExt cx="0" cy="0"/>
        </a:xfrm>
      </p:grpSpPr>
      <p:sp>
        <p:nvSpPr>
          <p:cNvPr id="586" name="Shape 586"/>
          <p:cNvSpPr txBox="1"/>
          <p:nvPr>
            <p:ph idx="1" type="body"/>
          </p:nvPr>
        </p:nvSpPr>
        <p:spPr>
          <a:xfrm>
            <a:off x="241300" y="158284"/>
            <a:ext cx="11585411" cy="61214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2.</a:t>
            </a:r>
            <a:r>
              <a:rPr b="0" i="0" lang="en-US" sz="4000" u="none" cap="none" strike="noStrike">
                <a:solidFill>
                  <a:schemeClr val="lt1"/>
                </a:solidFill>
                <a:latin typeface="Calibri"/>
                <a:ea typeface="Calibri"/>
                <a:cs typeface="Calibri"/>
                <a:sym typeface="Calibri"/>
              </a:rPr>
              <a:t> </a:t>
            </a:r>
          </a:p>
          <a:p>
            <a:pPr indent="0" lvl="0" marL="0" marR="0" rtl="0" algn="l">
              <a:lnSpc>
                <a:spcPct val="90000"/>
              </a:lnSpc>
              <a:spcBef>
                <a:spcPts val="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Your beauty, O Son of God, has enchanted me</a:t>
            </a: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How shall I ever find the words to sing to You? </a:t>
            </a: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		On high You sit - at the Father’s right </a:t>
            </a: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		In the depths You - were between two</a:t>
            </a:r>
            <a:r>
              <a:rPr lang="en-US" sz="4000"/>
              <a:t> </a:t>
            </a:r>
            <a:r>
              <a:rPr b="0" i="0" lang="en-US" sz="4000" u="none" cap="none" strike="noStrike">
                <a:solidFill>
                  <a:schemeClr val="lt1"/>
                </a:solidFill>
                <a:latin typeface="Calibri"/>
                <a:ea typeface="Calibri"/>
                <a:cs typeface="Calibri"/>
                <a:sym typeface="Calibri"/>
              </a:rPr>
              <a:t>thieves</a:t>
            </a:r>
          </a:p>
          <a:p>
            <a:pPr indent="0" lvl="0" marL="0" marR="0" rtl="0" algn="l">
              <a:lnSpc>
                <a:spcPct val="9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				</a:t>
            </a:r>
            <a:r>
              <a:rPr b="0" i="0" lang="en-US" sz="3000" u="none" cap="none" strike="noStrike">
                <a:solidFill>
                  <a:schemeClr val="lt1"/>
                </a:solidFill>
                <a:latin typeface="Calibri"/>
                <a:ea typeface="Calibri"/>
                <a:cs typeface="Calibri"/>
                <a:sym typeface="Calibri"/>
              </a:rPr>
              <a:t>	….Continued</a:t>
            </a: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0" name="Shape 590"/>
        <p:cNvGrpSpPr/>
        <p:nvPr/>
      </p:nvGrpSpPr>
      <p:grpSpPr>
        <a:xfrm>
          <a:off x="0" y="0"/>
          <a:ext cx="0" cy="0"/>
          <a:chOff x="0" y="0"/>
          <a:chExt cx="0" cy="0"/>
        </a:xfrm>
      </p:grpSpPr>
      <p:sp>
        <p:nvSpPr>
          <p:cNvPr id="591" name="Shape 591"/>
          <p:cNvSpPr txBox="1"/>
          <p:nvPr>
            <p:ph idx="1" type="body"/>
          </p:nvPr>
        </p:nvSpPr>
        <p:spPr>
          <a:xfrm>
            <a:off x="241300" y="292100"/>
            <a:ext cx="11585411" cy="61214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		</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Your grave is laid in She`ol Your throne in </a:t>
            </a:r>
            <a:r>
              <a:rPr b="0" i="0" lang="en-US" sz="5400" u="sng" cap="none" strike="noStrike">
                <a:solidFill>
                  <a:schemeClr val="lt1"/>
                </a:solidFill>
                <a:latin typeface="Calibri"/>
                <a:ea typeface="Calibri"/>
                <a:cs typeface="Calibri"/>
                <a:sym typeface="Calibri"/>
              </a:rPr>
              <a:t>hea</a:t>
            </a:r>
            <a:r>
              <a:rPr b="0" i="0" lang="en-US" sz="5400" u="none" cap="none" strike="noStrike">
                <a:solidFill>
                  <a:schemeClr val="lt1"/>
                </a:solidFill>
                <a:latin typeface="Calibri"/>
                <a:ea typeface="Calibri"/>
                <a:cs typeface="Calibri"/>
                <a:sym typeface="Calibri"/>
              </a:rPr>
              <a:t>ven</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In the heights and depths, the men and Watchers </a:t>
            </a:r>
            <a:r>
              <a:rPr b="0" i="0" lang="en-US" sz="5400" u="sng" cap="none" strike="noStrike">
                <a:solidFill>
                  <a:schemeClr val="lt1"/>
                </a:solidFill>
                <a:latin typeface="Calibri"/>
                <a:ea typeface="Calibri"/>
                <a:cs typeface="Calibri"/>
                <a:sym typeface="Calibri"/>
              </a:rPr>
              <a:t>cry</a:t>
            </a:r>
            <a:r>
              <a:rPr b="0" i="0" lang="en-US" sz="5400" u="none" cap="none" strike="noStrike">
                <a:solidFill>
                  <a:schemeClr val="lt1"/>
                </a:solidFill>
                <a:latin typeface="Calibri"/>
                <a:ea typeface="Calibri"/>
                <a:cs typeface="Calibri"/>
                <a:sym typeface="Calibri"/>
              </a:rPr>
              <a:t> out: </a:t>
            </a:r>
          </a:p>
          <a:p>
            <a:pPr indent="0" lvl="0" marL="0" marR="0" rtl="0" algn="l">
              <a:lnSpc>
                <a:spcPct val="9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Halleluiah - “Glory to You Lord!”				…Men Olam</a:t>
            </a: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5" name="Shape 595"/>
        <p:cNvGrpSpPr/>
        <p:nvPr/>
      </p:nvGrpSpPr>
      <p:grpSpPr>
        <a:xfrm>
          <a:off x="0" y="0"/>
          <a:ext cx="0" cy="0"/>
          <a:chOff x="0" y="0"/>
          <a:chExt cx="0" cy="0"/>
        </a:xfrm>
      </p:grpSpPr>
      <p:sp>
        <p:nvSpPr>
          <p:cNvPr id="596" name="Shape 596"/>
          <p:cNvSpPr txBox="1"/>
          <p:nvPr>
            <p:ph idx="1" type="body"/>
          </p:nvPr>
        </p:nvSpPr>
        <p:spPr>
          <a:xfrm>
            <a:off x="241300" y="158284"/>
            <a:ext cx="11585411" cy="61214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3. Lord, remember and grant rest to our de</a:t>
            </a:r>
            <a:r>
              <a:rPr b="0" i="0" lang="en-US" sz="4800" u="sng" cap="none" strike="noStrike">
                <a:solidFill>
                  <a:schemeClr val="lt1"/>
                </a:solidFill>
                <a:latin typeface="Calibri"/>
                <a:ea typeface="Calibri"/>
                <a:cs typeface="Calibri"/>
                <a:sym typeface="Calibri"/>
              </a:rPr>
              <a:t>par</a:t>
            </a:r>
            <a:r>
              <a:rPr b="0" i="0" lang="en-US" sz="4800" u="none" cap="none" strike="noStrike">
                <a:solidFill>
                  <a:schemeClr val="lt1"/>
                </a:solidFill>
                <a:latin typeface="Calibri"/>
                <a:ea typeface="Calibri"/>
                <a:cs typeface="Calibri"/>
                <a:sym typeface="Calibri"/>
              </a:rPr>
              <a:t>ted</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Who put You on in baptism and re</a:t>
            </a:r>
            <a:r>
              <a:rPr b="0" i="0" lang="en-US" sz="4800" u="sng" cap="none" strike="noStrike">
                <a:solidFill>
                  <a:schemeClr val="lt1"/>
                </a:solidFill>
                <a:latin typeface="Calibri"/>
                <a:ea typeface="Calibri"/>
                <a:cs typeface="Calibri"/>
                <a:sym typeface="Calibri"/>
              </a:rPr>
              <a:t>cei</a:t>
            </a:r>
            <a:r>
              <a:rPr b="0" i="0" lang="en-US" sz="4800" u="none" cap="none" strike="noStrike">
                <a:solidFill>
                  <a:schemeClr val="lt1"/>
                </a:solidFill>
                <a:latin typeface="Calibri"/>
                <a:ea typeface="Calibri"/>
                <a:cs typeface="Calibri"/>
                <a:sym typeface="Calibri"/>
              </a:rPr>
              <a:t>ved You </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		From the al</a:t>
            </a:r>
            <a:r>
              <a:rPr b="0" i="0" lang="en-US" sz="4800" u="sng" cap="none" strike="noStrike">
                <a:solidFill>
                  <a:schemeClr val="lt1"/>
                </a:solidFill>
                <a:latin typeface="Calibri"/>
                <a:ea typeface="Calibri"/>
                <a:cs typeface="Calibri"/>
                <a:sym typeface="Calibri"/>
              </a:rPr>
              <a:t>tar</a:t>
            </a:r>
            <a:r>
              <a:rPr b="0" i="0" lang="en-US" sz="4800" u="none" cap="none" strike="noStrike">
                <a:solidFill>
                  <a:schemeClr val="lt1"/>
                </a:solidFill>
                <a:latin typeface="Calibri"/>
                <a:ea typeface="Calibri"/>
                <a:cs typeface="Calibri"/>
                <a:sym typeface="Calibri"/>
              </a:rPr>
              <a:t> - they ate Your Body</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		And drank from </a:t>
            </a:r>
            <a:r>
              <a:rPr b="0" i="0" lang="en-US" sz="4800" u="sng" cap="none" strike="noStrike">
                <a:solidFill>
                  <a:schemeClr val="lt1"/>
                </a:solidFill>
                <a:latin typeface="Calibri"/>
                <a:ea typeface="Calibri"/>
                <a:cs typeface="Calibri"/>
                <a:sym typeface="Calibri"/>
              </a:rPr>
              <a:t>the</a:t>
            </a:r>
            <a:r>
              <a:rPr b="0" i="0" lang="en-US" sz="4800" u="none" cap="none" strike="noStrike">
                <a:solidFill>
                  <a:schemeClr val="lt1"/>
                </a:solidFill>
                <a:latin typeface="Calibri"/>
                <a:ea typeface="Calibri"/>
                <a:cs typeface="Calibri"/>
                <a:sym typeface="Calibri"/>
              </a:rPr>
              <a:t> - cup of salvation</a:t>
            </a:r>
            <a:r>
              <a:rPr b="0" i="0" lang="en-US" sz="5400" u="none" cap="none" strike="noStrike">
                <a:solidFill>
                  <a:schemeClr val="lt1"/>
                </a:solidFill>
                <a:latin typeface="Calibri"/>
                <a:ea typeface="Calibri"/>
                <a:cs typeface="Calibri"/>
                <a:sym typeface="Calibri"/>
              </a:rPr>
              <a:t>		</a:t>
            </a:r>
          </a:p>
          <a:p>
            <a:pPr indent="0" lvl="0" marL="0" marR="0" rtl="0" algn="l">
              <a:lnSpc>
                <a:spcPct val="9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				</a:t>
            </a:r>
            <a:r>
              <a:rPr b="0" i="0" lang="en-US" sz="3000" u="none" cap="none" strike="noStrike">
                <a:solidFill>
                  <a:schemeClr val="lt1"/>
                </a:solidFill>
                <a:latin typeface="Calibri"/>
                <a:ea typeface="Calibri"/>
                <a:cs typeface="Calibri"/>
                <a:sym typeface="Calibri"/>
              </a:rPr>
              <a:t>	….Continued</a:t>
            </a: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0" name="Shape 600"/>
        <p:cNvGrpSpPr/>
        <p:nvPr/>
      </p:nvGrpSpPr>
      <p:grpSpPr>
        <a:xfrm>
          <a:off x="0" y="0"/>
          <a:ext cx="0" cy="0"/>
          <a:chOff x="0" y="0"/>
          <a:chExt cx="0" cy="0"/>
        </a:xfrm>
      </p:grpSpPr>
      <p:sp>
        <p:nvSpPr>
          <p:cNvPr id="601" name="Shape 601"/>
          <p:cNvSpPr txBox="1"/>
          <p:nvPr>
            <p:ph idx="1" type="body"/>
          </p:nvPr>
        </p:nvSpPr>
        <p:spPr>
          <a:xfrm>
            <a:off x="241300" y="292100"/>
            <a:ext cx="11585411" cy="61214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May they rejoice in the Kingdom with A</a:t>
            </a:r>
            <a:r>
              <a:rPr b="0" i="0" lang="en-US" sz="6000" u="sng" cap="none" strike="noStrike">
                <a:solidFill>
                  <a:schemeClr val="lt1"/>
                </a:solidFill>
                <a:latin typeface="Calibri"/>
                <a:ea typeface="Calibri"/>
                <a:cs typeface="Calibri"/>
                <a:sym typeface="Calibri"/>
              </a:rPr>
              <a:t>bra</a:t>
            </a:r>
            <a:r>
              <a:rPr b="0" i="0" lang="en-US" sz="6000" u="none" cap="none" strike="noStrike">
                <a:solidFill>
                  <a:schemeClr val="lt1"/>
                </a:solidFill>
                <a:latin typeface="Calibri"/>
                <a:ea typeface="Calibri"/>
                <a:cs typeface="Calibri"/>
                <a:sym typeface="Calibri"/>
              </a:rPr>
              <a:t>ham </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And at Your right hand may they cry, “Glory </a:t>
            </a:r>
            <a:r>
              <a:rPr b="0" i="0" lang="en-US" sz="6000" u="sng" cap="none" strike="noStrike">
                <a:solidFill>
                  <a:schemeClr val="lt1"/>
                </a:solidFill>
                <a:latin typeface="Calibri"/>
                <a:ea typeface="Calibri"/>
                <a:cs typeface="Calibri"/>
                <a:sym typeface="Calibri"/>
              </a:rPr>
              <a:t>to</a:t>
            </a:r>
            <a:r>
              <a:rPr b="0" i="0" lang="en-US" sz="6000" u="none" cap="none" strike="noStrike">
                <a:solidFill>
                  <a:schemeClr val="lt1"/>
                </a:solidFill>
                <a:latin typeface="Calibri"/>
                <a:ea typeface="Calibri"/>
                <a:cs typeface="Calibri"/>
                <a:sym typeface="Calibri"/>
              </a:rPr>
              <a:t> You”.</a:t>
            </a:r>
          </a:p>
          <a:p>
            <a:pPr indent="0" lvl="0" marL="0" marR="0" rtl="0" algn="l">
              <a:lnSpc>
                <a:spcPct val="9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Halleluiah - Grant them rest, O Lord! 				</a:t>
            </a:r>
            <a:r>
              <a:rPr b="0" i="0" lang="en-US" sz="4800" u="none" cap="none" strike="noStrike">
                <a:solidFill>
                  <a:schemeClr val="lt1"/>
                </a:solidFill>
                <a:latin typeface="Calibri"/>
                <a:ea typeface="Calibri"/>
                <a:cs typeface="Calibri"/>
                <a:sym typeface="Calibri"/>
              </a:rPr>
              <a:t>Moriyo Rahem...</a:t>
            </a: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5" name="Shape 605"/>
        <p:cNvGrpSpPr/>
        <p:nvPr/>
      </p:nvGrpSpPr>
      <p:grpSpPr>
        <a:xfrm>
          <a:off x="0" y="0"/>
          <a:ext cx="0" cy="0"/>
          <a:chOff x="0" y="0"/>
          <a:chExt cx="0" cy="0"/>
        </a:xfrm>
      </p:grpSpPr>
      <p:sp>
        <p:nvSpPr>
          <p:cNvPr id="606" name="Shape 606"/>
          <p:cNvSpPr txBox="1"/>
          <p:nvPr>
            <p:ph idx="1" type="body"/>
          </p:nvPr>
        </p:nvSpPr>
        <p:spPr>
          <a:xfrm>
            <a:off x="241300" y="292100"/>
            <a:ext cx="11585411" cy="612140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Gospel</a:t>
            </a:r>
          </a:p>
          <a:p>
            <a:pPr indent="0" lvl="0" marL="0" marR="64254" rtl="0" algn="l">
              <a:lnSpc>
                <a:spcPct val="62770"/>
              </a:lnSpc>
              <a:spcBef>
                <a:spcPts val="151"/>
              </a:spcBef>
              <a:spcAft>
                <a:spcPts val="0"/>
              </a:spcAft>
              <a:buClr>
                <a:schemeClr val="lt1"/>
              </a:buClr>
              <a:buSzPct val="25000"/>
              <a:buFont typeface="Arial"/>
              <a:buNone/>
            </a:pPr>
            <a:r>
              <a:t/>
            </a:r>
            <a:endParaRPr b="0" i="0" sz="4800" u="none" cap="none" strike="noStrike">
              <a:solidFill>
                <a:srgbClr val="FFFFFF"/>
              </a:solidFill>
              <a:latin typeface="Calibri"/>
              <a:ea typeface="Calibri"/>
              <a:cs typeface="Calibri"/>
              <a:sym typeface="Calibri"/>
            </a:endParaRPr>
          </a:p>
          <a:p>
            <a:pPr indent="0" lvl="0" marL="0" marR="64254" rtl="0" algn="l">
              <a:lnSpc>
                <a:spcPct val="95825"/>
              </a:lnSpc>
              <a:spcBef>
                <a:spcPts val="127"/>
              </a:spcBef>
              <a:spcAft>
                <a:spcPts val="0"/>
              </a:spcAft>
              <a:buClr>
                <a:schemeClr val="lt1"/>
              </a:buClr>
              <a:buSzPct val="25000"/>
              <a:buFont typeface="Arial"/>
              <a:buNone/>
            </a:pPr>
            <a:r>
              <a:t/>
            </a:r>
            <a:endParaRPr b="0" i="0" sz="1400" u="none" cap="none" strike="noStrike">
              <a:solidFill>
                <a:srgbClr val="FFFFFF"/>
              </a:solidFill>
              <a:latin typeface="Calibri"/>
              <a:ea typeface="Calibri"/>
              <a:cs typeface="Calibri"/>
              <a:sym typeface="Calibri"/>
            </a:endParaRPr>
          </a:p>
          <a:p>
            <a:pPr indent="0" lvl="0" marL="0" marR="64254" rtl="0" algn="l">
              <a:lnSpc>
                <a:spcPct val="95825"/>
              </a:lnSpc>
              <a:spcBef>
                <a:spcPts val="127"/>
              </a:spcBef>
              <a:spcAft>
                <a:spcPts val="0"/>
              </a:spcAft>
              <a:buClr>
                <a:schemeClr val="lt1"/>
              </a:buClr>
              <a:buSzPct val="25000"/>
              <a:buFont typeface="Arial"/>
              <a:buNone/>
            </a:pPr>
            <a:r>
              <a:t/>
            </a:r>
            <a:endParaRPr b="0" i="0" sz="1400" u="none" cap="none" strike="noStrike">
              <a:solidFill>
                <a:srgbClr val="FFFFFF"/>
              </a:solidFill>
              <a:latin typeface="Calibri"/>
              <a:ea typeface="Calibri"/>
              <a:cs typeface="Calibri"/>
              <a:sym typeface="Calibri"/>
            </a:endParaRPr>
          </a:p>
          <a:p>
            <a:pPr indent="0" lvl="0" marL="0" marR="64254" rtl="0" algn="l">
              <a:lnSpc>
                <a:spcPct val="95825"/>
              </a:lnSpc>
              <a:spcBef>
                <a:spcPts val="127"/>
              </a:spcBef>
              <a:spcAft>
                <a:spcPts val="0"/>
              </a:spcAft>
              <a:buClr>
                <a:schemeClr val="lt1"/>
              </a:buClr>
              <a:buSzPct val="25000"/>
              <a:buFont typeface="Arial"/>
              <a:buNone/>
            </a:pPr>
            <a:r>
              <a:t/>
            </a:r>
            <a:endParaRPr b="0" i="0" sz="1400" u="none" cap="none" strike="noStrike">
              <a:solidFill>
                <a:srgbClr val="FFFFFF"/>
              </a:solidFill>
              <a:latin typeface="Calibri"/>
              <a:ea typeface="Calibri"/>
              <a:cs typeface="Calibri"/>
              <a:sym typeface="Calibri"/>
            </a:endParaRPr>
          </a:p>
          <a:p>
            <a:pPr indent="0" lvl="0" marL="0" marR="64254" rtl="0" algn="l">
              <a:lnSpc>
                <a:spcPct val="95825"/>
              </a:lnSpc>
              <a:spcBef>
                <a:spcPts val="127"/>
              </a:spcBef>
              <a:spcAft>
                <a:spcPts val="0"/>
              </a:spcAft>
              <a:buClr>
                <a:schemeClr val="lt1"/>
              </a:buClr>
              <a:buSzPct val="25000"/>
              <a:buFont typeface="Arial"/>
              <a:buNone/>
            </a:pPr>
            <a:r>
              <a:rPr b="1" i="0" lang="en-US" sz="4000" u="sng" cap="none" strike="noStrike">
                <a:solidFill>
                  <a:schemeClr val="lt1"/>
                </a:solidFill>
                <a:latin typeface="Calibri"/>
                <a:ea typeface="Calibri"/>
                <a:cs typeface="Calibri"/>
                <a:sym typeface="Calibri"/>
              </a:rPr>
              <a:t>Deacon</a:t>
            </a:r>
            <a:r>
              <a:rPr b="0" i="0" lang="en-US" sz="4000" u="none" cap="none" strike="noStrike">
                <a:solidFill>
                  <a:schemeClr val="lt1"/>
                </a:solidFill>
                <a:latin typeface="Calibri"/>
                <a:ea typeface="Calibri"/>
                <a:cs typeface="Calibri"/>
                <a:sym typeface="Calibri"/>
              </a:rPr>
              <a:t>: Barekmor With  stillness, fear  and  purity,  let us  attend and  listen  to  the  good  news of the  living  words of God,  in  the Holy Gospel  (Evangelion) of our  Lord Jesus  Christ,  that  is read  to us.</a:t>
            </a:r>
          </a:p>
          <a:p>
            <a:pPr indent="0" lvl="0" marL="0" marR="0" rtl="0" algn="l">
              <a:lnSpc>
                <a:spcPct val="90000"/>
              </a:lnSpc>
              <a:spcBef>
                <a:spcPts val="1000"/>
              </a:spcBef>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10" name="Shape 610"/>
        <p:cNvGrpSpPr/>
        <p:nvPr/>
      </p:nvGrpSpPr>
      <p:grpSpPr>
        <a:xfrm>
          <a:off x="0" y="0"/>
          <a:ext cx="0" cy="0"/>
          <a:chOff x="0" y="0"/>
          <a:chExt cx="0" cy="0"/>
        </a:xfrm>
      </p:grpSpPr>
      <p:sp>
        <p:nvSpPr>
          <p:cNvPr id="611" name="Shape 611"/>
          <p:cNvSpPr txBox="1"/>
          <p:nvPr>
            <p:ph idx="1" type="body"/>
          </p:nvPr>
        </p:nvSpPr>
        <p:spPr>
          <a:xfrm>
            <a:off x="241300" y="292100"/>
            <a:ext cx="11585411" cy="61214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FFFFFF"/>
              </a:buClr>
              <a:buSzPct val="25000"/>
              <a:buFont typeface="Arial"/>
              <a:buNone/>
            </a:pPr>
            <a:r>
              <a:rPr b="1" i="0" lang="en-US" sz="4800" u="sng" cap="none" strike="noStrike">
                <a:solidFill>
                  <a:srgbClr val="FFFFFF"/>
                </a:solidFill>
                <a:latin typeface="Calibri"/>
                <a:ea typeface="Calibri"/>
                <a:cs typeface="Calibri"/>
                <a:sym typeface="Calibri"/>
              </a:rPr>
              <a:t>Priest</a:t>
            </a:r>
            <a:r>
              <a:rPr b="1" i="0" lang="en-US" sz="4800" u="none" cap="none" strike="noStrike">
                <a:solidFill>
                  <a:srgbClr val="FFFFFF"/>
                </a:solidFill>
                <a:latin typeface="Calibri"/>
                <a:ea typeface="Calibri"/>
                <a:cs typeface="Calibri"/>
                <a:sym typeface="Calibri"/>
              </a:rPr>
              <a:t>: </a:t>
            </a:r>
            <a:r>
              <a:rPr b="0" i="0" lang="en-US" sz="4800" u="none" cap="none" strike="noStrike">
                <a:solidFill>
                  <a:srgbClr val="FFFFFF"/>
                </a:solidFill>
                <a:latin typeface="Calibri"/>
                <a:ea typeface="Calibri"/>
                <a:cs typeface="Calibri"/>
                <a:sym typeface="Calibri"/>
              </a:rPr>
              <a:t>+ Peace be unto you all.</a:t>
            </a:r>
          </a:p>
          <a:p>
            <a:pPr indent="0" lvl="0" marL="0" marR="0" rtl="0" algn="l">
              <a:lnSpc>
                <a:spcPct val="100000"/>
              </a:lnSpc>
              <a:spcBef>
                <a:spcPts val="151"/>
              </a:spcBef>
              <a:spcAft>
                <a:spcPts val="0"/>
              </a:spcAft>
              <a:buClr>
                <a:schemeClr val="lt1"/>
              </a:buClr>
              <a:buSzPct val="25000"/>
              <a:buFont typeface="Arial"/>
              <a:buNone/>
            </a:pPr>
            <a:r>
              <a:t/>
            </a:r>
            <a:endParaRPr b="1" i="0" sz="900" u="none" cap="none" strike="noStrike">
              <a:solidFill>
                <a:srgbClr val="FFFFFF"/>
              </a:solidFill>
              <a:latin typeface="Calibri"/>
              <a:ea typeface="Calibri"/>
              <a:cs typeface="Calibri"/>
              <a:sym typeface="Calibri"/>
            </a:endParaRPr>
          </a:p>
          <a:p>
            <a:pPr indent="0" lvl="0" marL="0" marR="0" rtl="0" algn="l">
              <a:lnSpc>
                <a:spcPct val="100000"/>
              </a:lnSpc>
              <a:spcBef>
                <a:spcPts val="151"/>
              </a:spcBef>
              <a:spcAft>
                <a:spcPts val="0"/>
              </a:spcAft>
              <a:buClr>
                <a:srgbClr val="FFFFFF"/>
              </a:buClr>
              <a:buSzPct val="25000"/>
              <a:buFont typeface="Arial"/>
              <a:buNone/>
            </a:pPr>
            <a:r>
              <a:rPr b="1" i="0" lang="en-US" sz="4800" u="sng" cap="none" strike="noStrike">
                <a:solidFill>
                  <a:srgbClr val="FFFFFF"/>
                </a:solidFill>
                <a:latin typeface="Calibri"/>
                <a:ea typeface="Calibri"/>
                <a:cs typeface="Calibri"/>
                <a:sym typeface="Calibri"/>
              </a:rPr>
              <a:t>People</a:t>
            </a:r>
            <a:r>
              <a:rPr b="1" i="0" lang="en-US" sz="4800" u="none" cap="none" strike="noStrike">
                <a:solidFill>
                  <a:srgbClr val="FFFFFF"/>
                </a:solidFill>
                <a:latin typeface="Calibri"/>
                <a:ea typeface="Calibri"/>
                <a:cs typeface="Calibri"/>
                <a:sym typeface="Calibri"/>
              </a:rPr>
              <a:t>:  </a:t>
            </a:r>
            <a:r>
              <a:rPr b="0" i="0" lang="en-US" sz="4800" u="none" cap="none" strike="noStrike">
                <a:solidFill>
                  <a:srgbClr val="FFFFFF"/>
                </a:solidFill>
                <a:latin typeface="Calibri"/>
                <a:ea typeface="Calibri"/>
                <a:cs typeface="Calibri"/>
                <a:sym typeface="Calibri"/>
              </a:rPr>
              <a:t>Make us worthy, O Lord God, with thy spirit</a:t>
            </a:r>
          </a:p>
          <a:p>
            <a:pPr indent="0" lvl="0" marL="0" marR="0" rtl="0" algn="l">
              <a:lnSpc>
                <a:spcPct val="100000"/>
              </a:lnSpc>
              <a:spcBef>
                <a:spcPts val="151"/>
              </a:spcBef>
              <a:spcAft>
                <a:spcPts val="0"/>
              </a:spcAft>
              <a:buClr>
                <a:schemeClr val="lt1"/>
              </a:buClr>
              <a:buSzPct val="25000"/>
              <a:buFont typeface="Arial"/>
              <a:buNone/>
            </a:pPr>
            <a:r>
              <a:t/>
            </a:r>
            <a:endParaRPr b="0" i="0" sz="2000" u="none" cap="none" strike="noStrike">
              <a:solidFill>
                <a:srgbClr val="FFFFFF"/>
              </a:solidFill>
              <a:latin typeface="Calibri"/>
              <a:ea typeface="Calibri"/>
              <a:cs typeface="Calibri"/>
              <a:sym typeface="Calibri"/>
            </a:endParaRPr>
          </a:p>
          <a:p>
            <a:pPr indent="0" lvl="0" marL="0" marR="0" rtl="0" algn="l">
              <a:lnSpc>
                <a:spcPct val="100000"/>
              </a:lnSpc>
              <a:spcBef>
                <a:spcPts val="151"/>
              </a:spcBef>
              <a:spcAft>
                <a:spcPts val="0"/>
              </a:spcAft>
              <a:buClr>
                <a:srgbClr val="FFFFFF"/>
              </a:buClr>
              <a:buSzPct val="25000"/>
              <a:buFont typeface="Arial"/>
              <a:buNone/>
            </a:pPr>
            <a:r>
              <a:rPr b="0" i="0" lang="en-US" sz="4800" u="sng" cap="none" strike="noStrike">
                <a:solidFill>
                  <a:srgbClr val="FFFFFF"/>
                </a:solidFill>
                <a:latin typeface="Calibri"/>
                <a:ea typeface="Calibri"/>
                <a:cs typeface="Calibri"/>
                <a:sym typeface="Calibri"/>
              </a:rPr>
              <a:t>Priest</a:t>
            </a:r>
            <a:r>
              <a:rPr b="0" i="0" lang="en-US" sz="4800" u="none" cap="none" strike="noStrike">
                <a:solidFill>
                  <a:srgbClr val="FFFFFF"/>
                </a:solidFill>
                <a:latin typeface="Calibri"/>
                <a:ea typeface="Calibri"/>
                <a:cs typeface="Calibri"/>
                <a:sym typeface="Calibri"/>
              </a:rPr>
              <a:t>: The Holy Gospel  of our  Lord Jesus  Christ,  The life-giving proclamation from  St. (Matthew/John) the Apostle,  who  preaches the good  news of life and  salvation to the world.</a:t>
            </a:r>
          </a:p>
          <a:p>
            <a:pPr indent="0" lvl="0" marL="0" marR="0" rtl="0" algn="l">
              <a:lnSpc>
                <a:spcPct val="100000"/>
              </a:lnSpc>
              <a:spcBef>
                <a:spcPts val="151"/>
              </a:spcBef>
              <a:spcAft>
                <a:spcPts val="0"/>
              </a:spcAft>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a:p>
            <a:pPr indent="0" lvl="0" marL="0" marR="0" rtl="0" algn="l">
              <a:lnSpc>
                <a:spcPct val="100000"/>
              </a:lnSpc>
              <a:spcBef>
                <a:spcPts val="151"/>
              </a:spcBef>
              <a:spcAft>
                <a:spcPts val="0"/>
              </a:spcAft>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a:p>
            <a:pPr indent="0" lvl="0" marL="0" marR="0" rtl="0" algn="l">
              <a:lnSpc>
                <a:spcPct val="100000"/>
              </a:lnSpc>
              <a:spcBef>
                <a:spcPts val="151"/>
              </a:spcBef>
              <a:spcAft>
                <a:spcPts val="0"/>
              </a:spcAft>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a:p>
            <a:pPr indent="0" lvl="0" marL="0" marR="0" rtl="0" algn="l">
              <a:lnSpc>
                <a:spcPct val="100000"/>
              </a:lnSpc>
              <a:spcBef>
                <a:spcPts val="151"/>
              </a:spcBef>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15" name="Shape 615"/>
        <p:cNvGrpSpPr/>
        <p:nvPr/>
      </p:nvGrpSpPr>
      <p:grpSpPr>
        <a:xfrm>
          <a:off x="0" y="0"/>
          <a:ext cx="0" cy="0"/>
          <a:chOff x="0" y="0"/>
          <a:chExt cx="0" cy="0"/>
        </a:xfrm>
      </p:grpSpPr>
      <p:sp>
        <p:nvSpPr>
          <p:cNvPr id="616" name="Shape 616"/>
          <p:cNvSpPr txBox="1"/>
          <p:nvPr>
            <p:ph idx="1" type="body"/>
          </p:nvPr>
        </p:nvSpPr>
        <p:spPr>
          <a:xfrm>
            <a:off x="241300" y="292100"/>
            <a:ext cx="11585411" cy="61214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FFFFFF"/>
              </a:buClr>
              <a:buSzPct val="25000"/>
              <a:buFont typeface="Arial"/>
              <a:buNone/>
            </a:pPr>
            <a:r>
              <a:rPr b="1" i="0" lang="en-US" sz="4400" u="sng" cap="none" strike="noStrike">
                <a:solidFill>
                  <a:srgbClr val="FFFFFF"/>
                </a:solidFill>
                <a:latin typeface="Calibri"/>
                <a:ea typeface="Calibri"/>
                <a:cs typeface="Calibri"/>
                <a:sym typeface="Calibri"/>
              </a:rPr>
              <a:t>People</a:t>
            </a:r>
            <a:r>
              <a:rPr b="1" i="0" lang="en-US" sz="4400" u="none" cap="none" strike="noStrike">
                <a:solidFill>
                  <a:srgbClr val="FFFFFF"/>
                </a:solidFill>
                <a:latin typeface="Calibri"/>
                <a:ea typeface="Calibri"/>
                <a:cs typeface="Calibri"/>
                <a:sym typeface="Calibri"/>
              </a:rPr>
              <a:t>:  </a:t>
            </a:r>
            <a:r>
              <a:rPr b="0" i="0" lang="en-US" sz="4400" u="none" cap="none" strike="noStrike">
                <a:solidFill>
                  <a:srgbClr val="FFFFFF"/>
                </a:solidFill>
                <a:latin typeface="Calibri"/>
                <a:ea typeface="Calibri"/>
                <a:cs typeface="Calibri"/>
                <a:sym typeface="Calibri"/>
              </a:rPr>
              <a:t>Blessed  is he who  has come and  is to come: Glory be to Him who  sent  Him for our  salvation, and  may His mercy be upon us all, forever.</a:t>
            </a:r>
          </a:p>
          <a:p>
            <a:pPr indent="0" lvl="0" marL="0" marR="0" rtl="0" algn="l">
              <a:lnSpc>
                <a:spcPct val="100000"/>
              </a:lnSpc>
              <a:spcBef>
                <a:spcPts val="151"/>
              </a:spcBef>
              <a:spcAft>
                <a:spcPts val="0"/>
              </a:spcAft>
              <a:buClr>
                <a:schemeClr val="lt1"/>
              </a:buClr>
              <a:buSzPct val="25000"/>
              <a:buFont typeface="Arial"/>
              <a:buNone/>
            </a:pPr>
            <a:r>
              <a:t/>
            </a:r>
            <a:endParaRPr b="0" i="0" sz="1600" u="none" cap="none" strike="noStrike">
              <a:solidFill>
                <a:srgbClr val="FFFFFF"/>
              </a:solidFill>
              <a:latin typeface="Calibri"/>
              <a:ea typeface="Calibri"/>
              <a:cs typeface="Calibri"/>
              <a:sym typeface="Calibri"/>
            </a:endParaRPr>
          </a:p>
          <a:p>
            <a:pPr indent="0" lvl="0" marL="0" marR="0" rtl="0" algn="l">
              <a:lnSpc>
                <a:spcPct val="100000"/>
              </a:lnSpc>
              <a:spcBef>
                <a:spcPts val="151"/>
              </a:spcBef>
              <a:spcAft>
                <a:spcPts val="0"/>
              </a:spcAft>
              <a:buClr>
                <a:srgbClr val="FFFFFF"/>
              </a:buClr>
              <a:buSzPct val="25000"/>
              <a:buFont typeface="Arial"/>
              <a:buNone/>
            </a:pPr>
            <a:r>
              <a:rPr b="1" i="0" lang="en-US" sz="4400" u="sng" cap="none" strike="noStrike">
                <a:solidFill>
                  <a:srgbClr val="FFFFFF"/>
                </a:solidFill>
                <a:latin typeface="Calibri"/>
                <a:ea typeface="Calibri"/>
                <a:cs typeface="Calibri"/>
                <a:sym typeface="Calibri"/>
              </a:rPr>
              <a:t>Priest</a:t>
            </a:r>
            <a:r>
              <a:rPr b="1" i="0" lang="en-US" sz="4400" u="none" cap="none" strike="noStrike">
                <a:solidFill>
                  <a:srgbClr val="FFFFFF"/>
                </a:solidFill>
                <a:latin typeface="Calibri"/>
                <a:ea typeface="Calibri"/>
                <a:cs typeface="Calibri"/>
                <a:sym typeface="Calibri"/>
              </a:rPr>
              <a:t>: Now, in the  time  of the Dispensation of our  Lord and  our God  and  Savior  Jesus  Christ,  the  Word of Life, + God  who  took</a:t>
            </a:r>
          </a:p>
          <a:p>
            <a:pPr indent="0" lvl="0" marL="0" marR="0" rtl="0" algn="l">
              <a:lnSpc>
                <a:spcPct val="100000"/>
              </a:lnSpc>
              <a:spcBef>
                <a:spcPts val="151"/>
              </a:spcBef>
              <a:buClr>
                <a:srgbClr val="FFFFFF"/>
              </a:buClr>
              <a:buSzPct val="25000"/>
              <a:buFont typeface="Arial"/>
              <a:buNone/>
            </a:pPr>
            <a:r>
              <a:rPr b="1" i="0" lang="en-US" sz="4400" u="none" cap="none" strike="noStrike">
                <a:solidFill>
                  <a:srgbClr val="FFFFFF"/>
                </a:solidFill>
                <a:latin typeface="Calibri"/>
                <a:ea typeface="Calibri"/>
                <a:cs typeface="Calibri"/>
                <a:sym typeface="Calibri"/>
              </a:rPr>
              <a:t>flesh of the Holy Virgin Mary, these things  thus  came to pass.</a:t>
            </a: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20" name="Shape 620"/>
        <p:cNvGrpSpPr/>
        <p:nvPr/>
      </p:nvGrpSpPr>
      <p:grpSpPr>
        <a:xfrm>
          <a:off x="0" y="0"/>
          <a:ext cx="0" cy="0"/>
          <a:chOff x="0" y="0"/>
          <a:chExt cx="0" cy="0"/>
        </a:xfrm>
      </p:grpSpPr>
      <p:sp>
        <p:nvSpPr>
          <p:cNvPr id="621" name="Shape 621"/>
          <p:cNvSpPr txBox="1"/>
          <p:nvPr>
            <p:ph idx="1" type="body"/>
          </p:nvPr>
        </p:nvSpPr>
        <p:spPr>
          <a:xfrm>
            <a:off x="241300" y="292100"/>
            <a:ext cx="11585411" cy="61214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0" sz="900" u="none" cap="none" strike="noStrike">
              <a:solidFill>
                <a:srgbClr val="FFFFFF"/>
              </a:solidFill>
              <a:latin typeface="Calibri"/>
              <a:ea typeface="Calibri"/>
              <a:cs typeface="Calibri"/>
              <a:sym typeface="Calibri"/>
            </a:endParaRPr>
          </a:p>
          <a:p>
            <a:pPr indent="0" lvl="0" marL="0" marR="0" rtl="0" algn="l">
              <a:lnSpc>
                <a:spcPct val="100000"/>
              </a:lnSpc>
              <a:spcBef>
                <a:spcPts val="151"/>
              </a:spcBef>
              <a:spcAft>
                <a:spcPts val="0"/>
              </a:spcAft>
              <a:buClr>
                <a:srgbClr val="FFFFFF"/>
              </a:buClr>
              <a:buSzPct val="25000"/>
              <a:buFont typeface="Arial"/>
              <a:buNone/>
            </a:pPr>
            <a:r>
              <a:rPr b="1" i="0" lang="en-US" sz="4800" u="sng" cap="none" strike="noStrike">
                <a:solidFill>
                  <a:srgbClr val="FFFFFF"/>
                </a:solidFill>
                <a:latin typeface="Calibri"/>
                <a:ea typeface="Calibri"/>
                <a:cs typeface="Calibri"/>
                <a:sym typeface="Calibri"/>
              </a:rPr>
              <a:t>People</a:t>
            </a:r>
            <a:r>
              <a:rPr b="1" i="0" lang="en-US" sz="4800" u="none" cap="none" strike="noStrike">
                <a:solidFill>
                  <a:srgbClr val="FFFFFF"/>
                </a:solidFill>
                <a:latin typeface="Calibri"/>
                <a:ea typeface="Calibri"/>
                <a:cs typeface="Calibri"/>
                <a:sym typeface="Calibri"/>
              </a:rPr>
              <a:t>:  </a:t>
            </a:r>
            <a:r>
              <a:rPr b="0" i="0" lang="en-US" sz="4800" u="none" cap="none" strike="noStrike">
                <a:solidFill>
                  <a:srgbClr val="FFFFFF"/>
                </a:solidFill>
                <a:latin typeface="Calibri"/>
                <a:ea typeface="Calibri"/>
                <a:cs typeface="Calibri"/>
                <a:sym typeface="Calibri"/>
              </a:rPr>
              <a:t>We believe and  confess</a:t>
            </a:r>
          </a:p>
          <a:p>
            <a:pPr indent="0" lvl="0" marL="0" marR="0" rtl="0" algn="l">
              <a:lnSpc>
                <a:spcPct val="100000"/>
              </a:lnSpc>
              <a:spcBef>
                <a:spcPts val="151"/>
              </a:spcBef>
              <a:spcAft>
                <a:spcPts val="0"/>
              </a:spcAft>
              <a:buClr>
                <a:schemeClr val="lt1"/>
              </a:buClr>
              <a:buSzPct val="25000"/>
              <a:buFont typeface="Arial"/>
              <a:buNone/>
            </a:pPr>
            <a:r>
              <a:t/>
            </a:r>
            <a:endParaRPr b="0" i="0" sz="1800" u="none" cap="none" strike="noStrike">
              <a:solidFill>
                <a:srgbClr val="FFFFFF"/>
              </a:solidFill>
              <a:latin typeface="Calibri"/>
              <a:ea typeface="Calibri"/>
              <a:cs typeface="Calibri"/>
              <a:sym typeface="Calibri"/>
            </a:endParaRPr>
          </a:p>
          <a:p>
            <a:pPr indent="0" lvl="0" marL="0" marR="0" rtl="0" algn="l">
              <a:lnSpc>
                <a:spcPct val="100000"/>
              </a:lnSpc>
              <a:spcBef>
                <a:spcPts val="151"/>
              </a:spcBef>
              <a:spcAft>
                <a:spcPts val="0"/>
              </a:spcAft>
              <a:buClr>
                <a:srgbClr val="FFFFFF"/>
              </a:buClr>
              <a:buSzPct val="25000"/>
              <a:buFont typeface="Arial"/>
              <a:buNone/>
            </a:pPr>
            <a:r>
              <a:rPr b="1" i="1" lang="en-US" sz="3600" u="none" cap="none" strike="noStrike">
                <a:solidFill>
                  <a:srgbClr val="FFFFFF"/>
                </a:solidFill>
                <a:latin typeface="Calibri"/>
                <a:ea typeface="Calibri"/>
                <a:cs typeface="Calibri"/>
                <a:sym typeface="Calibri"/>
              </a:rPr>
              <a:t>(The  Priest  reads the  Gospel,  and blesses the  congregation by saying…)</a:t>
            </a:r>
          </a:p>
          <a:p>
            <a:pPr indent="0" lvl="0" marL="0" marR="0" rtl="0" algn="l">
              <a:lnSpc>
                <a:spcPct val="100000"/>
              </a:lnSpc>
              <a:spcBef>
                <a:spcPts val="151"/>
              </a:spcBef>
              <a:spcAft>
                <a:spcPts val="0"/>
              </a:spcAft>
              <a:buClr>
                <a:schemeClr val="lt1"/>
              </a:buClr>
              <a:buSzPct val="25000"/>
              <a:buFont typeface="Arial"/>
              <a:buNone/>
            </a:pPr>
            <a:r>
              <a:t/>
            </a:r>
            <a:endParaRPr b="1" i="0" sz="4800" u="none" cap="none" strike="noStrike">
              <a:solidFill>
                <a:srgbClr val="FFFFFF"/>
              </a:solidFill>
              <a:latin typeface="Calibri"/>
              <a:ea typeface="Calibri"/>
              <a:cs typeface="Calibri"/>
              <a:sym typeface="Calibri"/>
            </a:endParaRPr>
          </a:p>
          <a:p>
            <a:pPr indent="0" lvl="0" marL="0" marR="0" rtl="0" algn="l">
              <a:lnSpc>
                <a:spcPct val="100000"/>
              </a:lnSpc>
              <a:spcBef>
                <a:spcPts val="151"/>
              </a:spcBef>
              <a:spcAft>
                <a:spcPts val="0"/>
              </a:spcAft>
              <a:buClr>
                <a:srgbClr val="FFFFFF"/>
              </a:buClr>
              <a:buSzPct val="25000"/>
              <a:buFont typeface="Arial"/>
              <a:buNone/>
            </a:pPr>
            <a:r>
              <a:rPr b="1" i="0" lang="en-US" sz="4800" u="sng" cap="none" strike="noStrike">
                <a:solidFill>
                  <a:srgbClr val="FFFFFF"/>
                </a:solidFill>
                <a:latin typeface="Calibri"/>
                <a:ea typeface="Calibri"/>
                <a:cs typeface="Calibri"/>
                <a:sym typeface="Calibri"/>
              </a:rPr>
              <a:t>Priest</a:t>
            </a:r>
            <a:r>
              <a:rPr b="1" i="0" lang="en-US" sz="4800" u="none" cap="none" strike="noStrike">
                <a:solidFill>
                  <a:srgbClr val="FFFFFF"/>
                </a:solidFill>
                <a:latin typeface="Calibri"/>
                <a:ea typeface="Calibri"/>
                <a:cs typeface="Calibri"/>
                <a:sym typeface="Calibri"/>
              </a:rPr>
              <a:t>: + Peace be unto you all</a:t>
            </a:r>
          </a:p>
          <a:p>
            <a:pPr indent="0" lvl="0" marL="0" marR="0" rtl="0" algn="l">
              <a:lnSpc>
                <a:spcPct val="100000"/>
              </a:lnSpc>
              <a:spcBef>
                <a:spcPts val="151"/>
              </a:spcBef>
              <a:spcAft>
                <a:spcPts val="0"/>
              </a:spcAft>
              <a:buClr>
                <a:schemeClr val="lt1"/>
              </a:buClr>
              <a:buSzPct val="25000"/>
              <a:buFont typeface="Arial"/>
              <a:buNone/>
            </a:pPr>
            <a:r>
              <a:t/>
            </a:r>
            <a:endParaRPr b="1" i="0" sz="4800" u="none" cap="none" strike="noStrike">
              <a:solidFill>
                <a:srgbClr val="FFFFFF"/>
              </a:solidFill>
              <a:latin typeface="Calibri"/>
              <a:ea typeface="Calibri"/>
              <a:cs typeface="Calibri"/>
              <a:sym typeface="Calibri"/>
            </a:endParaRPr>
          </a:p>
          <a:p>
            <a:pPr indent="0" lvl="0" marL="0" marR="0" rtl="0" algn="l">
              <a:lnSpc>
                <a:spcPct val="100000"/>
              </a:lnSpc>
              <a:spcBef>
                <a:spcPts val="151"/>
              </a:spcBef>
              <a:spcAft>
                <a:spcPts val="0"/>
              </a:spcAft>
              <a:buClr>
                <a:schemeClr val="lt1"/>
              </a:buClr>
              <a:buSzPct val="25000"/>
              <a:buFont typeface="Arial"/>
              <a:buNone/>
            </a:pPr>
            <a:r>
              <a:t/>
            </a:r>
            <a:endParaRPr b="1" i="0" sz="4800" u="none" cap="none" strike="noStrike">
              <a:solidFill>
                <a:srgbClr val="FFFFFF"/>
              </a:solidFill>
              <a:latin typeface="Calibri"/>
              <a:ea typeface="Calibri"/>
              <a:cs typeface="Calibri"/>
              <a:sym typeface="Calibri"/>
            </a:endParaRPr>
          </a:p>
          <a:p>
            <a:pPr indent="0" lvl="0" marL="0" marR="0" rtl="0" algn="l">
              <a:lnSpc>
                <a:spcPct val="100000"/>
              </a:lnSpc>
              <a:spcBef>
                <a:spcPts val="151"/>
              </a:spcBef>
              <a:spcAft>
                <a:spcPts val="0"/>
              </a:spcAft>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a:p>
            <a:pPr indent="0" lvl="0" marL="0" marR="0" rtl="0" algn="l">
              <a:lnSpc>
                <a:spcPct val="100000"/>
              </a:lnSpc>
              <a:spcBef>
                <a:spcPts val="151"/>
              </a:spcBef>
              <a:spcAft>
                <a:spcPts val="0"/>
              </a:spcAft>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a:p>
            <a:pPr indent="0" lvl="0" marL="0" marR="0" rtl="0" algn="l">
              <a:lnSpc>
                <a:spcPct val="100000"/>
              </a:lnSpc>
              <a:spcBef>
                <a:spcPts val="151"/>
              </a:spcBef>
              <a:spcAft>
                <a:spcPts val="0"/>
              </a:spcAft>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a:p>
            <a:pPr indent="0" lvl="0" marL="0" marR="0" rtl="0" algn="l">
              <a:lnSpc>
                <a:spcPct val="100000"/>
              </a:lnSpc>
              <a:spcBef>
                <a:spcPts val="151"/>
              </a:spcBef>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25" name="Shape 625"/>
        <p:cNvGrpSpPr/>
        <p:nvPr/>
      </p:nvGrpSpPr>
      <p:grpSpPr>
        <a:xfrm>
          <a:off x="0" y="0"/>
          <a:ext cx="0" cy="0"/>
          <a:chOff x="0" y="0"/>
          <a:chExt cx="0" cy="0"/>
        </a:xfrm>
      </p:grpSpPr>
      <p:sp>
        <p:nvSpPr>
          <p:cNvPr id="626" name="Shape 626"/>
          <p:cNvSpPr txBox="1"/>
          <p:nvPr>
            <p:ph idx="1" type="body"/>
          </p:nvPr>
        </p:nvSpPr>
        <p:spPr>
          <a:xfrm>
            <a:off x="280767" y="841576"/>
            <a:ext cx="11749142" cy="451623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400" u="none" cap="none" strike="noStrike">
                <a:solidFill>
                  <a:schemeClr val="lt1"/>
                </a:solidFill>
                <a:latin typeface="Calibri"/>
                <a:ea typeface="Calibri"/>
                <a:cs typeface="Calibri"/>
                <a:sym typeface="Calibri"/>
              </a:rPr>
              <a:t>As a father shows mercy to his children Halleluiah</a:t>
            </a:r>
          </a:p>
          <a:p>
            <a:pPr indent="0" lvl="0" marL="0" marR="0" rtl="0" algn="l">
              <a:lnSpc>
                <a:spcPct val="90000"/>
              </a:lnSpc>
              <a:spcBef>
                <a:spcPts val="1000"/>
              </a:spcBef>
              <a:spcAft>
                <a:spcPts val="0"/>
              </a:spcAft>
              <a:buClr>
                <a:schemeClr val="lt1"/>
              </a:buClr>
              <a:buSzPct val="25000"/>
              <a:buFont typeface="Arial"/>
              <a:buNone/>
            </a:pPr>
            <a:r>
              <a:rPr b="1" i="0" lang="en-US" sz="4400" u="none" cap="none" strike="noStrike">
                <a:solidFill>
                  <a:schemeClr val="lt1"/>
                </a:solidFill>
                <a:latin typeface="Calibri"/>
                <a:ea typeface="Calibri"/>
                <a:cs typeface="Calibri"/>
                <a:sym typeface="Calibri"/>
              </a:rPr>
              <a:t>So the Lord shows mercy to those – who fear him</a:t>
            </a:r>
          </a:p>
          <a:p>
            <a:pPr indent="0" lvl="0" marL="0" marR="0" rtl="0" algn="l">
              <a:lnSpc>
                <a:spcPct val="90000"/>
              </a:lnSpc>
              <a:spcBef>
                <a:spcPts val="1000"/>
              </a:spcBef>
              <a:spcAft>
                <a:spcPts val="0"/>
              </a:spcAft>
              <a:buClr>
                <a:schemeClr val="lt1"/>
              </a:buClr>
              <a:buSzPct val="25000"/>
              <a:buFont typeface="Arial"/>
              <a:buNone/>
            </a:pPr>
            <a:r>
              <a:t/>
            </a:r>
            <a:endParaRPr b="0" i="0" sz="44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As for man, his days are like grass, Halleluiah</a:t>
            </a:r>
          </a:p>
          <a:p>
            <a:pPr indent="0" lvl="0" marL="0" marR="0" rtl="0" algn="l">
              <a:lnSpc>
                <a:spcPct val="90000"/>
              </a:lnSpc>
              <a:spcBef>
                <a:spcPts val="1000"/>
              </a:spcBef>
              <a:buClr>
                <a:schemeClr val="lt1"/>
              </a:buClr>
              <a:buSzPct val="25000"/>
              <a:buFont typeface="Arial"/>
              <a:buNone/>
            </a:pPr>
            <a:r>
              <a:rPr b="0" i="0" lang="en-US" sz="4400" u="none" cap="none" strike="noStrike">
                <a:solidFill>
                  <a:schemeClr val="lt1"/>
                </a:solidFill>
                <a:latin typeface="Calibri"/>
                <a:ea typeface="Calibri"/>
                <a:cs typeface="Calibri"/>
                <a:sym typeface="Calibri"/>
              </a:rPr>
              <a:t>Like the flower of the field – so he blooms. </a:t>
            </a:r>
            <a:r>
              <a:rPr b="0" i="1" lang="en-US" sz="4400" u="none" cap="none" strike="noStrike">
                <a:solidFill>
                  <a:schemeClr val="lt1"/>
                </a:solidFill>
                <a:latin typeface="Calibri"/>
                <a:ea typeface="Calibri"/>
                <a:cs typeface="Calibri"/>
                <a:sym typeface="Calibri"/>
              </a:rPr>
              <a:t>Barekmor</a:t>
            </a:r>
            <a:r>
              <a:rPr b="0" i="0" lang="en-US" sz="4400" u="none" cap="none" strike="noStrike">
                <a:solidFill>
                  <a:schemeClr val="lt1"/>
                </a:solidFill>
                <a:latin typeface="Calibri"/>
                <a:ea typeface="Calibri"/>
                <a:cs typeface="Calibri"/>
                <a:sym typeface="Calibri"/>
              </a:rPr>
              <a:t> </a:t>
            </a:r>
          </a:p>
        </p:txBody>
      </p:sp>
      <p:sp>
        <p:nvSpPr>
          <p:cNvPr id="627" name="Shape 627"/>
          <p:cNvSpPr txBox="1"/>
          <p:nvPr>
            <p:ph type="title"/>
          </p:nvPr>
        </p:nvSpPr>
        <p:spPr>
          <a:xfrm>
            <a:off x="280767" y="161926"/>
            <a:ext cx="11749142" cy="509588"/>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000" u="sng" cap="none" strike="noStrike">
                <a:solidFill>
                  <a:schemeClr val="lt1"/>
                </a:solidFill>
                <a:latin typeface="Calibri"/>
                <a:ea typeface="Calibri"/>
                <a:cs typeface="Calibri"/>
                <a:sym typeface="Calibri"/>
              </a:rPr>
              <a:t>Quqlion</a:t>
            </a:r>
          </a:p>
        </p:txBody>
      </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1" name="Shape 631"/>
        <p:cNvGrpSpPr/>
        <p:nvPr/>
      </p:nvGrpSpPr>
      <p:grpSpPr>
        <a:xfrm>
          <a:off x="0" y="0"/>
          <a:ext cx="0" cy="0"/>
          <a:chOff x="0" y="0"/>
          <a:chExt cx="0" cy="0"/>
        </a:xfrm>
      </p:grpSpPr>
      <p:sp>
        <p:nvSpPr>
          <p:cNvPr id="632" name="Shape 632"/>
          <p:cNvSpPr txBox="1"/>
          <p:nvPr>
            <p:ph idx="1" type="body"/>
          </p:nvPr>
        </p:nvSpPr>
        <p:spPr>
          <a:xfrm>
            <a:off x="206296" y="995866"/>
            <a:ext cx="11598110" cy="4847372"/>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400" u="none" cap="none" strike="noStrike">
                <a:solidFill>
                  <a:schemeClr val="lt1"/>
                </a:solidFill>
                <a:latin typeface="Calibri"/>
                <a:ea typeface="Calibri"/>
                <a:cs typeface="Calibri"/>
                <a:sym typeface="Calibri"/>
              </a:rPr>
              <a:t>†</a:t>
            </a:r>
            <a:r>
              <a:rPr b="1" i="1" lang="en-US" sz="44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0" i="1" sz="44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44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90000"/>
              </a:lnSpc>
              <a:spcBef>
                <a:spcPts val="1000"/>
              </a:spcBef>
              <a:buClr>
                <a:schemeClr val="lt1"/>
              </a:buClr>
              <a:buSzPct val="25000"/>
              <a:buFont typeface="Arial"/>
              <a:buNone/>
            </a:pPr>
            <a:r>
              <a:t/>
            </a:r>
            <a:endParaRPr b="0" i="0" sz="7200" u="none" cap="none" strike="noStrike">
              <a:solidFill>
                <a:schemeClr val="lt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0" name="Shape 350"/>
        <p:cNvGrpSpPr/>
        <p:nvPr/>
      </p:nvGrpSpPr>
      <p:grpSpPr>
        <a:xfrm>
          <a:off x="0" y="0"/>
          <a:ext cx="0" cy="0"/>
          <a:chOff x="0" y="0"/>
          <a:chExt cx="0" cy="0"/>
        </a:xfrm>
      </p:grpSpPr>
      <p:sp>
        <p:nvSpPr>
          <p:cNvPr id="351" name="Shape 351"/>
          <p:cNvSpPr txBox="1"/>
          <p:nvPr>
            <p:ph type="title"/>
          </p:nvPr>
        </p:nvSpPr>
        <p:spPr>
          <a:xfrm>
            <a:off x="838200" y="187023"/>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QAUMO</a:t>
            </a:r>
          </a:p>
        </p:txBody>
      </p:sp>
      <p:sp>
        <p:nvSpPr>
          <p:cNvPr id="352" name="Shape 352"/>
          <p:cNvSpPr txBox="1"/>
          <p:nvPr>
            <p:ph idx="1" type="body"/>
          </p:nvPr>
        </p:nvSpPr>
        <p:spPr>
          <a:xfrm>
            <a:off x="328010" y="1265451"/>
            <a:ext cx="11728174" cy="4654688"/>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500" u="none" cap="none" strike="noStrike">
                <a:solidFill>
                  <a:schemeClr val="lt1"/>
                </a:solidFill>
                <a:latin typeface="Calibri"/>
                <a:ea typeface="Calibri"/>
                <a:cs typeface="Calibri"/>
                <a:sym typeface="Calibri"/>
              </a:rPr>
              <a:t>Holy art Thou, O God!</a:t>
            </a:r>
          </a:p>
          <a:p>
            <a:pPr indent="0" lvl="0" marL="0" marR="0" rtl="0" algn="l">
              <a:lnSpc>
                <a:spcPct val="90000"/>
              </a:lnSpc>
              <a:spcBef>
                <a:spcPts val="1000"/>
              </a:spcBef>
              <a:spcAft>
                <a:spcPts val="0"/>
              </a:spcAft>
              <a:buClr>
                <a:schemeClr val="lt1"/>
              </a:buClr>
              <a:buSzPct val="25000"/>
              <a:buFont typeface="Arial"/>
              <a:buNone/>
            </a:pPr>
            <a:r>
              <a:rPr b="1" i="0" lang="en-US" sz="5500" u="none" cap="none" strike="noStrike">
                <a:solidFill>
                  <a:schemeClr val="lt1"/>
                </a:solidFill>
                <a:latin typeface="Calibri"/>
                <a:ea typeface="Calibri"/>
                <a:cs typeface="Calibri"/>
                <a:sym typeface="Calibri"/>
              </a:rPr>
              <a:t>Holy art Thou, Almighty!</a:t>
            </a:r>
          </a:p>
          <a:p>
            <a:pPr indent="0" lvl="0" marL="0" marR="0" rtl="0" algn="l">
              <a:lnSpc>
                <a:spcPct val="90000"/>
              </a:lnSpc>
              <a:spcBef>
                <a:spcPts val="1000"/>
              </a:spcBef>
              <a:spcAft>
                <a:spcPts val="0"/>
              </a:spcAft>
              <a:buClr>
                <a:schemeClr val="lt1"/>
              </a:buClr>
              <a:buSzPct val="25000"/>
              <a:buFont typeface="Arial"/>
              <a:buNone/>
            </a:pPr>
            <a:r>
              <a:rPr b="1" i="0" lang="en-US" sz="5500" u="none" cap="none" strike="noStrike">
                <a:solidFill>
                  <a:schemeClr val="lt1"/>
                </a:solidFill>
                <a:latin typeface="Calibri"/>
                <a:ea typeface="Calibri"/>
                <a:cs typeface="Calibri"/>
                <a:sym typeface="Calibri"/>
              </a:rPr>
              <a:t>Holy art Thou, Immortal!</a:t>
            </a:r>
          </a:p>
          <a:p>
            <a:pPr indent="0" lvl="0" marL="0" marR="0" rtl="0" algn="l">
              <a:lnSpc>
                <a:spcPct val="90000"/>
              </a:lnSpc>
              <a:spcBef>
                <a:spcPts val="1000"/>
              </a:spcBef>
              <a:buClr>
                <a:schemeClr val="lt1"/>
              </a:buClr>
              <a:buSzPct val="25000"/>
              <a:buFont typeface="Arial"/>
              <a:buNone/>
            </a:pPr>
            <a:r>
              <a:rPr b="1" i="0" lang="en-US" sz="5500" u="none" cap="none" strike="noStrike">
                <a:solidFill>
                  <a:schemeClr val="lt1"/>
                </a:solidFill>
                <a:latin typeface="Calibri"/>
                <a:ea typeface="Calibri"/>
                <a:cs typeface="Calibri"/>
                <a:sym typeface="Calibri"/>
              </a:rPr>
              <a:t>† Crucified for us, Have mercy upon us! </a:t>
            </a:r>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6" name="Shape 636"/>
        <p:cNvGrpSpPr/>
        <p:nvPr/>
      </p:nvGrpSpPr>
      <p:grpSpPr>
        <a:xfrm>
          <a:off x="0" y="0"/>
          <a:ext cx="0" cy="0"/>
          <a:chOff x="0" y="0"/>
          <a:chExt cx="0" cy="0"/>
        </a:xfrm>
      </p:grpSpPr>
      <p:sp>
        <p:nvSpPr>
          <p:cNvPr id="637" name="Shape 637"/>
          <p:cNvSpPr txBox="1"/>
          <p:nvPr>
            <p:ph idx="1" type="body"/>
          </p:nvPr>
        </p:nvSpPr>
        <p:spPr>
          <a:xfrm>
            <a:off x="391066" y="358001"/>
            <a:ext cx="11191200" cy="4967599"/>
          </a:xfrm>
          <a:prstGeom prst="rect">
            <a:avLst/>
          </a:prstGeom>
          <a:noFill/>
          <a:ln>
            <a:noFill/>
          </a:ln>
        </p:spPr>
        <p:txBody>
          <a:bodyPr anchorCtr="0" anchor="t" bIns="121900" lIns="121900" rIns="121900" tIns="121900">
            <a:noAutofit/>
          </a:bodyPr>
          <a:lstStyle/>
          <a:p>
            <a:pPr indent="-228600" lvl="0" marL="228600" marR="0" rtl="0" algn="l">
              <a:lnSpc>
                <a:spcPct val="90000"/>
              </a:lnSpc>
              <a:spcBef>
                <a:spcPts val="0"/>
              </a:spcBef>
              <a:spcAft>
                <a:spcPts val="0"/>
              </a:spcAft>
              <a:buClr>
                <a:schemeClr val="lt1"/>
              </a:buClr>
              <a:buSzPct val="25000"/>
              <a:buFont typeface="Arial"/>
              <a:buNone/>
            </a:pPr>
            <a:r>
              <a:rPr b="1" i="0" lang="en-US" sz="2933" u="none" cap="none" strike="noStrike">
                <a:solidFill>
                  <a:schemeClr val="lt1"/>
                </a:solidFill>
                <a:latin typeface="Quattrocento"/>
                <a:ea typeface="Quattrocento"/>
                <a:cs typeface="Quattrocento"/>
                <a:sym typeface="Quattrocento"/>
              </a:rPr>
              <a:t>EQBO</a:t>
            </a:r>
            <a:br>
              <a:rPr b="1" i="0" lang="en-US" sz="2933" u="none" cap="none" strike="noStrike">
                <a:solidFill>
                  <a:schemeClr val="lt1"/>
                </a:solidFill>
                <a:latin typeface="Quattrocento"/>
                <a:ea typeface="Quattrocento"/>
                <a:cs typeface="Quattrocento"/>
                <a:sym typeface="Quattrocento"/>
              </a:rPr>
            </a:br>
            <a:r>
              <a:rPr b="0" i="1" lang="en-US" sz="2933" u="none" cap="none" strike="noStrike">
                <a:solidFill>
                  <a:schemeClr val="lt1"/>
                </a:solidFill>
                <a:latin typeface="Quattrocento"/>
                <a:ea typeface="Quattrocento"/>
                <a:cs typeface="Quattrocento"/>
                <a:sym typeface="Quattrocento"/>
              </a:rPr>
              <a:t>(Sharanathale…)</a:t>
            </a:r>
          </a:p>
          <a:p>
            <a:pPr indent="-228600" lvl="0" marL="228600" marR="0" rtl="0" algn="l">
              <a:lnSpc>
                <a:spcPct val="90000"/>
              </a:lnSpc>
              <a:spcBef>
                <a:spcPts val="0"/>
              </a:spcBef>
              <a:spcAft>
                <a:spcPts val="0"/>
              </a:spcAft>
              <a:buClr>
                <a:schemeClr val="lt1"/>
              </a:buClr>
              <a:buSzPct val="25000"/>
              <a:buFont typeface="Arial"/>
              <a:buNone/>
            </a:pPr>
            <a:r>
              <a:rPr b="1" i="0" lang="en-US" sz="2933" u="none" cap="none" strike="noStrike">
                <a:solidFill>
                  <a:schemeClr val="lt1"/>
                </a:solidFill>
                <a:latin typeface="Quattrocento"/>
                <a:ea typeface="Quattrocento"/>
                <a:cs typeface="Quattrocento"/>
                <a:sym typeface="Quattrocento"/>
              </a:rPr>
              <a:t>	</a:t>
            </a:r>
          </a:p>
          <a:p>
            <a:pPr indent="-228600" lvl="0" marL="228600" marR="0" rtl="0" algn="l">
              <a:lnSpc>
                <a:spcPct val="90000"/>
              </a:lnSpc>
              <a:spcBef>
                <a:spcPts val="0"/>
              </a:spcBef>
              <a:spcAft>
                <a:spcPts val="0"/>
              </a:spcAft>
              <a:buClr>
                <a:schemeClr val="lt1"/>
              </a:buClr>
              <a:buSzPct val="25000"/>
              <a:buFont typeface="Arial"/>
              <a:buNone/>
            </a:pPr>
            <a:r>
              <a:rPr b="0" i="0" lang="en-US" sz="5400" u="none" cap="none" strike="noStrike">
                <a:solidFill>
                  <a:schemeClr val="lt1"/>
                </a:solidFill>
                <a:latin typeface="Quattrocento"/>
                <a:ea typeface="Quattrocento"/>
                <a:cs typeface="Quattrocento"/>
                <a:sym typeface="Quattrocento"/>
              </a:rPr>
              <a:t>May Your Living voice awake</a:t>
            </a:r>
          </a:p>
          <a:p>
            <a:pPr indent="-228600" lvl="0" marL="228600" marR="0" rtl="0" algn="l">
              <a:lnSpc>
                <a:spcPct val="90000"/>
              </a:lnSpc>
              <a:spcBef>
                <a:spcPts val="0"/>
              </a:spcBef>
              <a:spcAft>
                <a:spcPts val="0"/>
              </a:spcAft>
              <a:buClr>
                <a:schemeClr val="lt1"/>
              </a:buClr>
              <a:buSzPct val="25000"/>
              <a:buFont typeface="Arial"/>
              <a:buNone/>
            </a:pPr>
            <a:r>
              <a:rPr b="0" i="0" lang="en-US" sz="5400" u="none" cap="none" strike="noStrike">
                <a:solidFill>
                  <a:schemeClr val="lt1"/>
                </a:solidFill>
                <a:latin typeface="Quattrocento"/>
                <a:ea typeface="Quattrocento"/>
                <a:cs typeface="Quattrocento"/>
                <a:sym typeface="Quattrocento"/>
              </a:rPr>
              <a:t>Your servants who slept in hope</a:t>
            </a:r>
          </a:p>
          <a:p>
            <a:pPr indent="-228600" lvl="0" marL="228600" marR="0" rtl="0" algn="l">
              <a:lnSpc>
                <a:spcPct val="90000"/>
              </a:lnSpc>
              <a:spcBef>
                <a:spcPts val="0"/>
              </a:spcBef>
              <a:spcAft>
                <a:spcPts val="0"/>
              </a:spcAft>
              <a:buClr>
                <a:schemeClr val="lt1"/>
              </a:buClr>
              <a:buSzPct val="25000"/>
              <a:buFont typeface="Arial"/>
              <a:buNone/>
            </a:pPr>
            <a:r>
              <a:rPr b="0" i="0" lang="en-US" sz="5400" u="none" cap="none" strike="noStrike">
                <a:solidFill>
                  <a:schemeClr val="lt1"/>
                </a:solidFill>
                <a:latin typeface="Quattrocento"/>
                <a:ea typeface="Quattrocento"/>
                <a:cs typeface="Quattrocento"/>
                <a:sym typeface="Quattrocento"/>
              </a:rPr>
              <a:t>And trusted in Your mercy</a:t>
            </a:r>
          </a:p>
          <a:p>
            <a:pPr indent="-228600" lvl="0" marL="228600" marR="0" rtl="0" algn="l">
              <a:lnSpc>
                <a:spcPct val="90000"/>
              </a:lnSpc>
              <a:spcBef>
                <a:spcPts val="0"/>
              </a:spcBef>
              <a:spcAft>
                <a:spcPts val="0"/>
              </a:spcAft>
              <a:buClr>
                <a:schemeClr val="lt1"/>
              </a:buClr>
              <a:buSzPct val="25000"/>
              <a:buFont typeface="Arial"/>
              <a:buNone/>
            </a:pPr>
            <a:r>
              <a:rPr b="0" i="0" lang="en-US" sz="5400" u="none" cap="none" strike="noStrike">
                <a:solidFill>
                  <a:schemeClr val="lt1"/>
                </a:solidFill>
                <a:latin typeface="Quattrocento"/>
                <a:ea typeface="Quattrocento"/>
                <a:cs typeface="Quattrocento"/>
                <a:sym typeface="Quattrocento"/>
              </a:rPr>
              <a:t>From the graves to Paradise</a:t>
            </a:r>
          </a:p>
          <a:p>
            <a:pPr indent="-228600" lvl="0" marL="228600" marR="0" rtl="0" algn="l">
              <a:lnSpc>
                <a:spcPct val="90000"/>
              </a:lnSpc>
              <a:spcBef>
                <a:spcPts val="0"/>
              </a:spcBef>
              <a:spcAft>
                <a:spcPts val="0"/>
              </a:spcAft>
              <a:buClr>
                <a:schemeClr val="lt1"/>
              </a:buClr>
              <a:buSzPct val="25000"/>
              <a:buFont typeface="Arial"/>
              <a:buNone/>
            </a:pPr>
            <a:r>
              <a:rPr b="0" i="1" lang="en-US" sz="5400" u="none" cap="none" strike="noStrike">
                <a:solidFill>
                  <a:schemeClr val="lt1"/>
                </a:solidFill>
                <a:latin typeface="Quattrocento"/>
                <a:ea typeface="Quattrocento"/>
                <a:cs typeface="Quattrocento"/>
                <a:sym typeface="Quattrocento"/>
              </a:rPr>
              <a:t>Stoumen kalos  Kurielaison </a:t>
            </a:r>
          </a:p>
          <a:p>
            <a:pPr indent="-228600" lvl="0" marL="228600" marR="0" rtl="0" algn="just">
              <a:lnSpc>
                <a:spcPct val="90000"/>
              </a:lnSpc>
              <a:spcBef>
                <a:spcPts val="0"/>
              </a:spcBef>
              <a:buClr>
                <a:schemeClr val="lt1"/>
              </a:buClr>
              <a:buSzPct val="25000"/>
              <a:buFont typeface="Arial"/>
              <a:buNone/>
            </a:pPr>
            <a:r>
              <a:t/>
            </a:r>
            <a:endParaRPr b="1" i="0" sz="2933" u="none" cap="none" strike="noStrike">
              <a:solidFill>
                <a:schemeClr val="lt1"/>
              </a:solidFill>
              <a:latin typeface="Quattrocento"/>
              <a:ea typeface="Quattrocento"/>
              <a:cs typeface="Quattrocento"/>
              <a:sym typeface="Quattrocento"/>
            </a:endParaRPr>
          </a:p>
        </p:txBody>
      </p:sp>
    </p:spTree>
  </p:cSld>
  <p:clrMapOvr>
    <a:masterClrMapping/>
  </p:clrMapOvr>
  <p:transition spd="slow">
    <p:fade/>
  </p:transition>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41" name="Shape 641"/>
        <p:cNvGrpSpPr/>
        <p:nvPr/>
      </p:nvGrpSpPr>
      <p:grpSpPr>
        <a:xfrm>
          <a:off x="0" y="0"/>
          <a:ext cx="0" cy="0"/>
          <a:chOff x="0" y="0"/>
          <a:chExt cx="0" cy="0"/>
        </a:xfrm>
      </p:grpSpPr>
      <p:sp>
        <p:nvSpPr>
          <p:cNvPr id="642" name="Shape 642"/>
          <p:cNvSpPr txBox="1"/>
          <p:nvPr>
            <p:ph idx="1" type="body"/>
          </p:nvPr>
        </p:nvSpPr>
        <p:spPr>
          <a:xfrm>
            <a:off x="222711" y="943178"/>
            <a:ext cx="11673900" cy="46737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t/>
            </a:r>
            <a:endParaRPr sz="4000"/>
          </a:p>
          <a:p>
            <a:pPr indent="0" lvl="0" marL="0" marR="0" rtl="0" algn="l">
              <a:lnSpc>
                <a:spcPct val="90000"/>
              </a:lnSpc>
              <a:spcBef>
                <a:spcPts val="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O Savior, raise up the dead who ate Your Flesh</a:t>
            </a: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And drank your Blood, the Chalice of Salvation</a:t>
            </a:r>
          </a:p>
          <a:p>
            <a:pPr indent="0" lvl="0" marL="0" marR="0" rtl="0" algn="l">
              <a:lnSpc>
                <a:spcPct val="9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Raise them up from the grave without corruption </a:t>
            </a:r>
          </a:p>
          <a:p>
            <a:pPr indent="0" lvl="0" marL="0" marR="0" rtl="0" algn="l">
              <a:lnSpc>
                <a:spcPct val="90000"/>
              </a:lnSpc>
              <a:spcBef>
                <a:spcPts val="100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And clothe them in glory, those who wait for you</a:t>
            </a:r>
            <a:r>
              <a:rPr lang="en-US" sz="4000"/>
              <a:t> </a:t>
            </a:r>
            <a:r>
              <a:rPr b="0" i="1" lang="en-US" sz="4000" u="none" cap="none" strike="noStrike">
                <a:solidFill>
                  <a:schemeClr val="lt1"/>
                </a:solidFill>
                <a:latin typeface="Calibri"/>
                <a:ea typeface="Calibri"/>
                <a:cs typeface="Calibri"/>
                <a:sym typeface="Calibri"/>
              </a:rPr>
              <a:t>Barekmor</a:t>
            </a:r>
          </a:p>
        </p:txBody>
      </p:sp>
      <p:sp>
        <p:nvSpPr>
          <p:cNvPr id="643" name="Shape 643"/>
          <p:cNvSpPr txBox="1"/>
          <p:nvPr>
            <p:ph type="title"/>
          </p:nvPr>
        </p:nvSpPr>
        <p:spPr>
          <a:xfrm>
            <a:off x="393700" y="161926"/>
            <a:ext cx="11636210" cy="897617"/>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600" u="sng" cap="none" strike="noStrike">
                <a:solidFill>
                  <a:schemeClr val="lt1"/>
                </a:solidFill>
                <a:latin typeface="Calibri"/>
                <a:ea typeface="Calibri"/>
                <a:cs typeface="Calibri"/>
                <a:sym typeface="Calibri"/>
              </a:rPr>
              <a:t>Qolo </a:t>
            </a:r>
            <a:r>
              <a:rPr b="0" i="1" lang="en-US" sz="3600" u="none" cap="none" strike="noStrike">
                <a:solidFill>
                  <a:schemeClr val="lt1"/>
                </a:solidFill>
                <a:latin typeface="Calibri"/>
                <a:ea typeface="Calibri"/>
                <a:cs typeface="Calibri"/>
                <a:sym typeface="Calibri"/>
              </a:rPr>
              <a:t>(l’Maryam Yoldath Aloho) </a:t>
            </a:r>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47" name="Shape 647"/>
        <p:cNvGrpSpPr/>
        <p:nvPr/>
      </p:nvGrpSpPr>
      <p:grpSpPr>
        <a:xfrm>
          <a:off x="0" y="0"/>
          <a:ext cx="0" cy="0"/>
          <a:chOff x="0" y="0"/>
          <a:chExt cx="0" cy="0"/>
        </a:xfrm>
      </p:grpSpPr>
      <p:sp>
        <p:nvSpPr>
          <p:cNvPr id="648" name="Shape 648"/>
          <p:cNvSpPr txBox="1"/>
          <p:nvPr>
            <p:ph idx="1" type="body"/>
          </p:nvPr>
        </p:nvSpPr>
        <p:spPr>
          <a:xfrm>
            <a:off x="222711" y="943178"/>
            <a:ext cx="11560011" cy="46736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rgbClr val="FFFFFF"/>
              </a:buClr>
              <a:buSzPct val="25000"/>
              <a:buFont typeface="Arial"/>
              <a:buNone/>
            </a:pPr>
            <a:r>
              <a:rPr b="1" i="0" lang="en-US" sz="7200" u="none" cap="none" strike="noStrike">
                <a:solidFill>
                  <a:srgbClr val="FFFFFF"/>
                </a:solidFill>
                <a:latin typeface="Calibri"/>
                <a:ea typeface="Calibri"/>
                <a:cs typeface="Calibri"/>
                <a:sym typeface="Calibri"/>
              </a:rPr>
              <a:t>†</a:t>
            </a:r>
            <a:r>
              <a:rPr b="1" i="1" lang="en-US" sz="7200" u="none" cap="none" strike="noStrike">
                <a:solidFill>
                  <a:srgbClr val="FFFFFF"/>
                </a:solidFill>
                <a:latin typeface="Calibri"/>
                <a:ea typeface="Calibri"/>
                <a:cs typeface="Calibri"/>
                <a:sym typeface="Calibri"/>
              </a:rPr>
              <a:t> Shub’ho…/ Glory be to the Father, Son and Holy Spirit</a:t>
            </a:r>
          </a:p>
          <a:p>
            <a:pPr indent="0" lvl="0" marL="0" marR="0" rtl="0" algn="l">
              <a:lnSpc>
                <a:spcPct val="90000"/>
              </a:lnSpc>
              <a:spcBef>
                <a:spcPts val="1000"/>
              </a:spcBef>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p:txBody>
      </p:sp>
      <p:sp>
        <p:nvSpPr>
          <p:cNvPr id="649" name="Shape 649"/>
          <p:cNvSpPr txBox="1"/>
          <p:nvPr>
            <p:ph type="title"/>
          </p:nvPr>
        </p:nvSpPr>
        <p:spPr>
          <a:xfrm>
            <a:off x="393700" y="161926"/>
            <a:ext cx="11636210" cy="897617"/>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t/>
            </a:r>
            <a:endParaRPr b="1" i="0" sz="4800" u="sng" cap="none" strike="noStrike">
              <a:solidFill>
                <a:schemeClr val="lt1"/>
              </a:solidFill>
              <a:latin typeface="Calibri"/>
              <a:ea typeface="Calibri"/>
              <a:cs typeface="Calibri"/>
              <a:sym typeface="Calibri"/>
            </a:endParaRPr>
          </a:p>
        </p:txBody>
      </p:sp>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3" name="Shape 653"/>
        <p:cNvGrpSpPr/>
        <p:nvPr/>
      </p:nvGrpSpPr>
      <p:grpSpPr>
        <a:xfrm>
          <a:off x="0" y="0"/>
          <a:ext cx="0" cy="0"/>
          <a:chOff x="0" y="0"/>
          <a:chExt cx="0" cy="0"/>
        </a:xfrm>
      </p:grpSpPr>
      <p:sp>
        <p:nvSpPr>
          <p:cNvPr id="654" name="Shape 654"/>
          <p:cNvSpPr txBox="1"/>
          <p:nvPr>
            <p:ph idx="1" type="body"/>
          </p:nvPr>
        </p:nvSpPr>
        <p:spPr>
          <a:xfrm>
            <a:off x="232225" y="257374"/>
            <a:ext cx="11673900" cy="53664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The Son of the King who gives life to the dead </a:t>
            </a:r>
          </a:p>
          <a:p>
            <a:pPr indent="0" lvl="0" marL="0" marR="0" rtl="0" algn="l">
              <a:lnSpc>
                <a:spcPct val="9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will be carried above the clouds of beauty</a:t>
            </a:r>
          </a:p>
          <a:p>
            <a:pPr indent="0" lvl="0" marL="0" marR="0" rtl="0" algn="l">
              <a:lnSpc>
                <a:spcPct val="9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The righteous who hear the trumpet before him</a:t>
            </a:r>
          </a:p>
          <a:p>
            <a:pPr indent="0" lvl="0" marL="0" marR="0" rtl="0" algn="l">
              <a:lnSpc>
                <a:spcPct val="9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will be clothed in glorious garments and meet him</a:t>
            </a:r>
          </a:p>
          <a:p>
            <a:pPr indent="0" lvl="0" marL="0" marR="0" rtl="0" algn="l">
              <a:lnSpc>
                <a:spcPct val="90000"/>
              </a:lnSpc>
              <a:spcBef>
                <a:spcPts val="1000"/>
              </a:spcBef>
              <a:spcAft>
                <a:spcPts val="0"/>
              </a:spcAft>
              <a:buClr>
                <a:schemeClr val="lt1"/>
              </a:buClr>
              <a:buSzPct val="25000"/>
              <a:buFont typeface="Arial"/>
              <a:buNone/>
            </a:pPr>
            <a:r>
              <a:t/>
            </a:r>
            <a:endParaRPr i="1" sz="4000"/>
          </a:p>
          <a:p>
            <a:pPr indent="0" lvl="0" marL="0" marR="0" rtl="0" algn="l">
              <a:lnSpc>
                <a:spcPct val="90000"/>
              </a:lnSpc>
              <a:spcBef>
                <a:spcPts val="1000"/>
              </a:spcBef>
              <a:spcAft>
                <a:spcPts val="0"/>
              </a:spcAft>
              <a:buClr>
                <a:schemeClr val="lt1"/>
              </a:buClr>
              <a:buSzPct val="25000"/>
              <a:buFont typeface="Arial"/>
              <a:buNone/>
            </a:pPr>
            <a:r>
              <a:rPr b="0" i="1" lang="en-US" sz="4000" u="none" cap="none" strike="noStrike">
                <a:solidFill>
                  <a:schemeClr val="lt1"/>
                </a:solidFill>
                <a:latin typeface="Calibri"/>
                <a:ea typeface="Calibri"/>
                <a:cs typeface="Calibri"/>
                <a:sym typeface="Calibri"/>
              </a:rPr>
              <a:t>Moriyo Rahem…/ Lord have mercy upon us, and help us</a:t>
            </a:r>
          </a:p>
          <a:p>
            <a:pPr indent="0" lvl="0" marL="0" marR="0" rtl="0" algn="l">
              <a:lnSpc>
                <a:spcPct val="90000"/>
              </a:lnSpc>
              <a:spcBef>
                <a:spcPts val="1000"/>
              </a:spcBef>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p:txBody>
      </p:sp>
    </p:spTree>
  </p:cSld>
  <p:clrMapOvr>
    <a:masterClrMapping/>
  </p:clrMapOvr>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8" name="Shape 658"/>
        <p:cNvGrpSpPr/>
        <p:nvPr/>
      </p:nvGrpSpPr>
      <p:grpSpPr>
        <a:xfrm>
          <a:off x="0" y="0"/>
          <a:ext cx="0" cy="0"/>
          <a:chOff x="0" y="0"/>
          <a:chExt cx="0" cy="0"/>
        </a:xfrm>
      </p:grpSpPr>
      <p:sp>
        <p:nvSpPr>
          <p:cNvPr id="659" name="Shape 659"/>
          <p:cNvSpPr txBox="1"/>
          <p:nvPr>
            <p:ph idx="1" type="body"/>
          </p:nvPr>
        </p:nvSpPr>
        <p:spPr>
          <a:xfrm>
            <a:off x="266700" y="1739900"/>
            <a:ext cx="11560011" cy="46736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Son who by Your resurrection redeemed Your Church</a:t>
            </a:r>
          </a:p>
          <a:p>
            <a:pPr indent="0" lvl="0" marL="0" marR="0" rtl="0" algn="l">
              <a:lnSpc>
                <a:spcPct val="90000"/>
              </a:lnSpc>
              <a:spcBef>
                <a:spcPts val="100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By it grant her and her children Your peace, O Lord</a:t>
            </a:r>
          </a:p>
          <a:p>
            <a:pPr indent="0" lvl="0" marL="0" marR="0" rtl="0" algn="l">
              <a:lnSpc>
                <a:spcPct val="90000"/>
              </a:lnSpc>
              <a:spcBef>
                <a:spcPts val="1000"/>
              </a:spcBef>
              <a:buClr>
                <a:schemeClr val="lt1"/>
              </a:buClr>
              <a:buSzPct val="25000"/>
              <a:buFont typeface="Arial"/>
              <a:buNone/>
            </a:pPr>
            <a:r>
              <a:t/>
            </a:r>
            <a:endParaRPr sz="4000"/>
          </a:p>
          <a:p>
            <a:pPr indent="0" lvl="0" marL="0" rtl="0">
              <a:spcBef>
                <a:spcPts val="0"/>
              </a:spcBef>
              <a:buClr>
                <a:schemeClr val="lt1"/>
              </a:buClr>
              <a:buSzPct val="25000"/>
              <a:buFont typeface="Arial"/>
              <a:buNone/>
            </a:pPr>
            <a:r>
              <a:rPr lang="en-US" sz="3800"/>
              <a:t>May Your peace stand guard at the corners of the Church</a:t>
            </a:r>
          </a:p>
          <a:p>
            <a:pPr indent="0" lvl="0" marL="0" rtl="0">
              <a:spcBef>
                <a:spcPts val="0"/>
              </a:spcBef>
              <a:buClr>
                <a:schemeClr val="lt1"/>
              </a:buClr>
              <a:buSzPct val="25000"/>
              <a:buFont typeface="Arial"/>
              <a:buNone/>
            </a:pPr>
            <a:r>
              <a:rPr lang="en-US" sz="4000"/>
              <a:t>May Your love be a high fortress that protects her </a:t>
            </a:r>
          </a:p>
        </p:txBody>
      </p:sp>
      <p:sp>
        <p:nvSpPr>
          <p:cNvPr id="660" name="Shape 660"/>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600" u="sng" cap="none" strike="noStrike">
                <a:solidFill>
                  <a:schemeClr val="lt1"/>
                </a:solidFill>
                <a:latin typeface="Calibri"/>
                <a:ea typeface="Calibri"/>
                <a:cs typeface="Calibri"/>
                <a:sym typeface="Calibri"/>
              </a:rPr>
              <a:t>Bo’utho of Mor Jacob</a:t>
            </a:r>
            <a:br>
              <a:rPr b="1" i="0" lang="en-US" sz="3600" u="sng" cap="none" strike="noStrike">
                <a:solidFill>
                  <a:schemeClr val="lt1"/>
                </a:solidFill>
                <a:latin typeface="Calibri"/>
                <a:ea typeface="Calibri"/>
                <a:cs typeface="Calibri"/>
                <a:sym typeface="Calibri"/>
              </a:rPr>
            </a:br>
            <a:r>
              <a:rPr b="1" i="0" lang="en-US" sz="3600" u="sng" cap="none" strike="noStrike">
                <a:solidFill>
                  <a:schemeClr val="lt1"/>
                </a:solidFill>
                <a:latin typeface="Calibri"/>
                <a:ea typeface="Calibri"/>
                <a:cs typeface="Calibri"/>
                <a:sym typeface="Calibri"/>
              </a:rPr>
              <a:t>(Udhanathaal than sabhaye veendonaam puthra…) </a:t>
            </a:r>
          </a:p>
        </p:txBody>
      </p:sp>
    </p:spTree>
  </p:cSld>
  <p:clrMapOvr>
    <a:masterClrMapping/>
  </p:clrMapOvr>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64" name="Shape 664"/>
        <p:cNvGrpSpPr/>
        <p:nvPr/>
      </p:nvGrpSpPr>
      <p:grpSpPr>
        <a:xfrm>
          <a:off x="0" y="0"/>
          <a:ext cx="0" cy="0"/>
          <a:chOff x="0" y="0"/>
          <a:chExt cx="0" cy="0"/>
        </a:xfrm>
      </p:grpSpPr>
      <p:sp>
        <p:nvSpPr>
          <p:cNvPr id="665" name="Shape 665"/>
          <p:cNvSpPr txBox="1"/>
          <p:nvPr>
            <p:ph idx="1" type="body"/>
          </p:nvPr>
        </p:nvSpPr>
        <p:spPr>
          <a:xfrm>
            <a:off x="305109" y="384948"/>
            <a:ext cx="11610810" cy="60578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O Lord, may Your peace guard her doors with diligence</a:t>
            </a:r>
          </a:p>
          <a:p>
            <a:pPr indent="0" lvl="0" marL="0" marR="0" rtl="0" algn="l">
              <a:lnSpc>
                <a:spcPct val="90000"/>
              </a:lnSpc>
              <a:spcBef>
                <a:spcPts val="1000"/>
              </a:spcBef>
              <a:buClr>
                <a:schemeClr val="lt1"/>
              </a:buClr>
              <a:buSzPct val="25000"/>
              <a:buFont typeface="Arial"/>
              <a:buNone/>
            </a:pPr>
            <a:r>
              <a:rPr b="0" i="0" lang="en-US" sz="3500" u="none" cap="none" strike="noStrike">
                <a:solidFill>
                  <a:schemeClr val="lt1"/>
                </a:solidFill>
                <a:latin typeface="Calibri"/>
                <a:ea typeface="Calibri"/>
                <a:cs typeface="Calibri"/>
                <a:sym typeface="Calibri"/>
              </a:rPr>
              <a:t>May all those who come and cross its threshold find peace</a:t>
            </a:r>
          </a:p>
          <a:p>
            <a:pPr indent="0" lvl="0" marL="0" marR="0" rtl="0" algn="l">
              <a:lnSpc>
                <a:spcPct val="90000"/>
              </a:lnSpc>
              <a:spcBef>
                <a:spcPts val="1000"/>
              </a:spcBef>
              <a:buClr>
                <a:schemeClr val="lt1"/>
              </a:buClr>
              <a:buSzPct val="25000"/>
              <a:buFont typeface="Arial"/>
              <a:buNone/>
            </a:pPr>
            <a:r>
              <a:t/>
            </a:r>
            <a:endParaRPr sz="3500"/>
          </a:p>
          <a:p>
            <a:pPr indent="0" lvl="0" marL="0" rtl="0">
              <a:spcBef>
                <a:spcPts val="0"/>
              </a:spcBef>
              <a:buClr>
                <a:schemeClr val="lt1"/>
              </a:buClr>
              <a:buSzPct val="25000"/>
              <a:buFont typeface="Arial"/>
              <a:buNone/>
            </a:pPr>
            <a:r>
              <a:rPr lang="en-US" sz="3800"/>
              <a:t>Praise to the Father, who built His Church and guards it;</a:t>
            </a:r>
          </a:p>
          <a:p>
            <a:pPr indent="0" lvl="0" marL="0" rtl="0">
              <a:spcBef>
                <a:spcPts val="0"/>
              </a:spcBef>
              <a:buClr>
                <a:schemeClr val="lt1"/>
              </a:buClr>
              <a:buSzPct val="25000"/>
              <a:buFont typeface="Arial"/>
              <a:buNone/>
            </a:pPr>
            <a:r>
              <a:rPr lang="en-US" sz="4000"/>
              <a:t>Worship to the Son whose death made a feast for her; </a:t>
            </a:r>
          </a:p>
          <a:p>
            <a:pPr indent="0" lvl="0" marL="0" rtl="0">
              <a:spcBef>
                <a:spcPts val="0"/>
              </a:spcBef>
              <a:buClr>
                <a:schemeClr val="lt1"/>
              </a:buClr>
              <a:buSzPct val="25000"/>
              <a:buFont typeface="Arial"/>
              <a:buNone/>
            </a:pPr>
            <a:r>
              <a:t/>
            </a:r>
            <a:endParaRPr sz="4000"/>
          </a:p>
          <a:p>
            <a:pPr indent="0" lvl="0" marL="0" rtl="0">
              <a:spcBef>
                <a:spcPts val="0"/>
              </a:spcBef>
              <a:buClr>
                <a:schemeClr val="lt1"/>
              </a:buClr>
              <a:buSzPct val="25000"/>
              <a:buFont typeface="Arial"/>
              <a:buNone/>
            </a:pPr>
            <a:r>
              <a:rPr lang="en-US" sz="4000"/>
              <a:t>Thanks be to the Spirit who gathers and fills her</a:t>
            </a:r>
          </a:p>
          <a:p>
            <a:pPr indent="0" lvl="0" marL="0" rtl="0">
              <a:spcBef>
                <a:spcPts val="0"/>
              </a:spcBef>
              <a:buClr>
                <a:schemeClr val="lt1"/>
              </a:buClr>
              <a:buSzPct val="25000"/>
              <a:buFont typeface="Arial"/>
              <a:buNone/>
            </a:pPr>
            <a:r>
              <a:rPr lang="en-US" sz="4000"/>
              <a:t>With praises from all people to the risen Son </a:t>
            </a:r>
          </a:p>
          <a:p>
            <a:pPr indent="0" lvl="0" marL="0" marR="0" rtl="0" algn="l">
              <a:lnSpc>
                <a:spcPct val="90000"/>
              </a:lnSpc>
              <a:spcBef>
                <a:spcPts val="1000"/>
              </a:spcBef>
              <a:buClr>
                <a:schemeClr val="lt1"/>
              </a:buClr>
              <a:buSzPct val="25000"/>
              <a:buFont typeface="Arial"/>
              <a:buNone/>
            </a:pPr>
            <a:r>
              <a:t/>
            </a:r>
            <a:endParaRPr sz="4000"/>
          </a:p>
        </p:txBody>
      </p:sp>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69" name="Shape 669"/>
        <p:cNvGrpSpPr/>
        <p:nvPr/>
      </p:nvGrpSpPr>
      <p:grpSpPr>
        <a:xfrm>
          <a:off x="0" y="0"/>
          <a:ext cx="0" cy="0"/>
          <a:chOff x="0" y="0"/>
          <a:chExt cx="0" cy="0"/>
        </a:xfrm>
      </p:grpSpPr>
      <p:sp>
        <p:nvSpPr>
          <p:cNvPr id="670" name="Shape 670"/>
          <p:cNvSpPr txBox="1"/>
          <p:nvPr>
            <p:ph idx="1" type="body"/>
          </p:nvPr>
        </p:nvSpPr>
        <p:spPr>
          <a:xfrm>
            <a:off x="241300" y="279400"/>
            <a:ext cx="11585411" cy="61340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3600" u="none" cap="none" strike="noStrike">
                <a:solidFill>
                  <a:schemeClr val="lt1"/>
                </a:solidFill>
                <a:latin typeface="Calibri"/>
                <a:ea typeface="Calibri"/>
                <a:cs typeface="Calibri"/>
                <a:sym typeface="Calibri"/>
              </a:rPr>
              <a:t> </a:t>
            </a:r>
          </a:p>
          <a:p>
            <a:pPr indent="0" lvl="0" marL="0" marR="0" rtl="0" algn="l">
              <a:lnSpc>
                <a:spcPct val="90000"/>
              </a:lnSpc>
              <a:spcBef>
                <a:spcPts val="1000"/>
              </a:spcBef>
              <a:spcAft>
                <a:spcPts val="0"/>
              </a:spcAft>
              <a:buClr>
                <a:schemeClr val="lt1"/>
              </a:buClr>
              <a:buSzPct val="25000"/>
              <a:buFont typeface="Arial"/>
              <a:buNone/>
            </a:pPr>
            <a:r>
              <a:rPr b="0" i="0" lang="en-US" sz="3700" u="none" cap="none" strike="noStrike">
                <a:solidFill>
                  <a:schemeClr val="lt1"/>
                </a:solidFill>
                <a:latin typeface="Calibri"/>
                <a:ea typeface="Calibri"/>
                <a:cs typeface="Calibri"/>
                <a:sym typeface="Calibri"/>
              </a:rPr>
              <a:t>Grant Your peace, which reconciled both heaven and earth,</a:t>
            </a:r>
          </a:p>
          <a:p>
            <a:pPr indent="0" lvl="0" marL="0" marR="0" rtl="0" algn="l">
              <a:lnSpc>
                <a:spcPct val="90000"/>
              </a:lnSpc>
              <a:spcBef>
                <a:spcPts val="100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To Your Church and keep her by Your Resurrection</a:t>
            </a:r>
          </a:p>
          <a:p>
            <a:pPr indent="0" lvl="0" marL="0" marR="0" rtl="0" algn="l">
              <a:lnSpc>
                <a:spcPct val="90000"/>
              </a:lnSpc>
              <a:spcBef>
                <a:spcPts val="1000"/>
              </a:spcBef>
              <a:buClr>
                <a:schemeClr val="lt1"/>
              </a:buClr>
              <a:buSzPct val="25000"/>
              <a:buFont typeface="Arial"/>
              <a:buNone/>
            </a:pPr>
            <a:r>
              <a:t/>
            </a:r>
            <a:endParaRPr sz="4000"/>
          </a:p>
          <a:p>
            <a:pPr indent="0" lvl="0" marL="0" marR="0" rtl="0" algn="l">
              <a:lnSpc>
                <a:spcPct val="90000"/>
              </a:lnSpc>
              <a:spcBef>
                <a:spcPts val="1000"/>
              </a:spcBef>
              <a:buClr>
                <a:schemeClr val="lt1"/>
              </a:buClr>
              <a:buSzPct val="25000"/>
              <a:buFont typeface="Arial"/>
              <a:buNone/>
            </a:pPr>
            <a:r>
              <a:rPr b="0" i="0" lang="en-US" sz="4000" u="none" cap="none" strike="noStrike">
                <a:solidFill>
                  <a:schemeClr val="lt1"/>
                </a:solidFill>
                <a:latin typeface="Calibri"/>
                <a:ea typeface="Calibri"/>
                <a:cs typeface="Calibri"/>
                <a:sym typeface="Calibri"/>
              </a:rPr>
              <a:t> </a:t>
            </a:r>
          </a:p>
        </p:txBody>
      </p:sp>
    </p:spTree>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74" name="Shape 674"/>
        <p:cNvGrpSpPr/>
        <p:nvPr/>
      </p:nvGrpSpPr>
      <p:grpSpPr>
        <a:xfrm>
          <a:off x="0" y="0"/>
          <a:ext cx="0" cy="0"/>
          <a:chOff x="0" y="0"/>
          <a:chExt cx="0" cy="0"/>
        </a:xfrm>
      </p:grpSpPr>
      <p:sp>
        <p:nvSpPr>
          <p:cNvPr id="675" name="Shape 675"/>
          <p:cNvSpPr txBox="1"/>
          <p:nvPr>
            <p:ph type="title"/>
          </p:nvPr>
        </p:nvSpPr>
        <p:spPr>
          <a:xfrm>
            <a:off x="838200" y="187023"/>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QAUMO</a:t>
            </a:r>
          </a:p>
        </p:txBody>
      </p:sp>
      <p:sp>
        <p:nvSpPr>
          <p:cNvPr id="676" name="Shape 676"/>
          <p:cNvSpPr txBox="1"/>
          <p:nvPr>
            <p:ph idx="1" type="body"/>
          </p:nvPr>
        </p:nvSpPr>
        <p:spPr>
          <a:xfrm>
            <a:off x="328010" y="1265451"/>
            <a:ext cx="11728200" cy="465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500" u="none" cap="none" strike="noStrike">
                <a:solidFill>
                  <a:schemeClr val="lt1"/>
                </a:solidFill>
                <a:latin typeface="Calibri"/>
                <a:ea typeface="Calibri"/>
                <a:cs typeface="Calibri"/>
                <a:sym typeface="Calibri"/>
              </a:rPr>
              <a:t>Holy art Thou, O God!</a:t>
            </a:r>
          </a:p>
          <a:p>
            <a:pPr indent="0" lvl="0" marL="0" marR="0" rtl="0" algn="l">
              <a:lnSpc>
                <a:spcPct val="90000"/>
              </a:lnSpc>
              <a:spcBef>
                <a:spcPts val="1000"/>
              </a:spcBef>
              <a:spcAft>
                <a:spcPts val="0"/>
              </a:spcAft>
              <a:buClr>
                <a:schemeClr val="lt1"/>
              </a:buClr>
              <a:buSzPct val="25000"/>
              <a:buFont typeface="Arial"/>
              <a:buNone/>
            </a:pPr>
            <a:r>
              <a:rPr b="1" i="0" lang="en-US" sz="5500" u="none" cap="none" strike="noStrike">
                <a:solidFill>
                  <a:schemeClr val="lt1"/>
                </a:solidFill>
                <a:latin typeface="Calibri"/>
                <a:ea typeface="Calibri"/>
                <a:cs typeface="Calibri"/>
                <a:sym typeface="Calibri"/>
              </a:rPr>
              <a:t>Holy art Thou, Almighty!</a:t>
            </a:r>
          </a:p>
          <a:p>
            <a:pPr indent="0" lvl="0" marL="0" marR="0" rtl="0" algn="l">
              <a:lnSpc>
                <a:spcPct val="90000"/>
              </a:lnSpc>
              <a:spcBef>
                <a:spcPts val="1000"/>
              </a:spcBef>
              <a:spcAft>
                <a:spcPts val="0"/>
              </a:spcAft>
              <a:buClr>
                <a:schemeClr val="lt1"/>
              </a:buClr>
              <a:buSzPct val="25000"/>
              <a:buFont typeface="Arial"/>
              <a:buNone/>
            </a:pPr>
            <a:r>
              <a:rPr b="1" i="0" lang="en-US" sz="5500" u="none" cap="none" strike="noStrike">
                <a:solidFill>
                  <a:schemeClr val="lt1"/>
                </a:solidFill>
                <a:latin typeface="Calibri"/>
                <a:ea typeface="Calibri"/>
                <a:cs typeface="Calibri"/>
                <a:sym typeface="Calibri"/>
              </a:rPr>
              <a:t>Holy art Thou, Immortal!</a:t>
            </a:r>
          </a:p>
          <a:p>
            <a:pPr indent="0" lvl="0" marL="0" marR="0" rtl="0" algn="l">
              <a:lnSpc>
                <a:spcPct val="90000"/>
              </a:lnSpc>
              <a:spcBef>
                <a:spcPts val="1000"/>
              </a:spcBef>
              <a:buClr>
                <a:schemeClr val="lt1"/>
              </a:buClr>
              <a:buSzPct val="25000"/>
              <a:buFont typeface="Arial"/>
              <a:buNone/>
            </a:pPr>
            <a:r>
              <a:rPr b="1" i="0" lang="en-US" sz="5500" u="none" cap="none" strike="noStrike">
                <a:solidFill>
                  <a:schemeClr val="lt1"/>
                </a:solidFill>
                <a:latin typeface="Calibri"/>
                <a:ea typeface="Calibri"/>
                <a:cs typeface="Calibri"/>
                <a:sym typeface="Calibri"/>
              </a:rPr>
              <a:t>† Crucified for us, Have mercy upon us! </a:t>
            </a:r>
          </a:p>
        </p:txBody>
      </p:sp>
    </p:spTree>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0" name="Shape 680"/>
        <p:cNvGrpSpPr/>
        <p:nvPr/>
      </p:nvGrpSpPr>
      <p:grpSpPr>
        <a:xfrm>
          <a:off x="0" y="0"/>
          <a:ext cx="0" cy="0"/>
          <a:chOff x="0" y="0"/>
          <a:chExt cx="0" cy="0"/>
        </a:xfrm>
      </p:grpSpPr>
      <p:sp>
        <p:nvSpPr>
          <p:cNvPr id="681" name="Shape 681"/>
          <p:cNvSpPr txBox="1"/>
          <p:nvPr>
            <p:ph idx="1" type="body"/>
          </p:nvPr>
        </p:nvSpPr>
        <p:spPr>
          <a:xfrm>
            <a:off x="403654" y="436604"/>
            <a:ext cx="11627815" cy="573067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000" u="none" cap="none" strike="noStrike">
                <a:solidFill>
                  <a:schemeClr val="lt1"/>
                </a:solidFill>
                <a:latin typeface="Calibri"/>
                <a:ea typeface="Calibri"/>
                <a:cs typeface="Calibri"/>
                <a:sym typeface="Calibri"/>
              </a:rPr>
              <a:t>Lord, have mercy upon us!</a:t>
            </a:r>
          </a:p>
          <a:p>
            <a:pPr indent="0" lvl="0" marL="0" marR="0" rtl="0" algn="l">
              <a:lnSpc>
                <a:spcPct val="90000"/>
              </a:lnSpc>
              <a:spcBef>
                <a:spcPts val="1000"/>
              </a:spcBef>
              <a:spcAft>
                <a:spcPts val="0"/>
              </a:spcAft>
              <a:buClr>
                <a:schemeClr val="lt1"/>
              </a:buClr>
              <a:buSzPct val="25000"/>
              <a:buFont typeface="Arial"/>
              <a:buNone/>
            </a:pPr>
            <a:r>
              <a:rPr b="1" i="0" lang="en-US" sz="5000" u="none" cap="none" strike="noStrike">
                <a:solidFill>
                  <a:schemeClr val="lt1"/>
                </a:solidFill>
                <a:latin typeface="Calibri"/>
                <a:ea typeface="Calibri"/>
                <a:cs typeface="Calibri"/>
                <a:sym typeface="Calibri"/>
              </a:rPr>
              <a:t>Lord, be kind and have mercy!</a:t>
            </a:r>
          </a:p>
          <a:p>
            <a:pPr indent="0" lvl="0" marL="0" marR="0" rtl="0" algn="l">
              <a:lnSpc>
                <a:spcPct val="90000"/>
              </a:lnSpc>
              <a:spcBef>
                <a:spcPts val="1000"/>
              </a:spcBef>
              <a:spcAft>
                <a:spcPts val="0"/>
              </a:spcAft>
              <a:buClr>
                <a:schemeClr val="lt1"/>
              </a:buClr>
              <a:buSzPct val="25000"/>
              <a:buFont typeface="Arial"/>
              <a:buNone/>
            </a:pPr>
            <a:r>
              <a:rPr b="1" i="0" lang="en-US" sz="5000" u="none" cap="none" strike="noStrike">
                <a:solidFill>
                  <a:schemeClr val="lt1"/>
                </a:solidFill>
                <a:latin typeface="Calibri"/>
                <a:ea typeface="Calibri"/>
                <a:cs typeface="Calibri"/>
                <a:sym typeface="Calibri"/>
              </a:rPr>
              <a:t>Lord, accept our service and our prayers!</a:t>
            </a:r>
          </a:p>
          <a:p>
            <a:pPr indent="0" lvl="0" marL="0" marR="0" rtl="0" algn="l">
              <a:lnSpc>
                <a:spcPct val="90000"/>
              </a:lnSpc>
              <a:spcBef>
                <a:spcPts val="1000"/>
              </a:spcBef>
              <a:buClr>
                <a:schemeClr val="lt1"/>
              </a:buClr>
              <a:buSzPct val="25000"/>
              <a:buFont typeface="Arial"/>
              <a:buNone/>
            </a:pPr>
            <a:r>
              <a:rPr b="1" i="0" lang="en-US" sz="5000" u="none" cap="none" strike="noStrike">
                <a:solidFill>
                  <a:schemeClr val="lt1"/>
                </a:solidFill>
                <a:latin typeface="Calibri"/>
                <a:ea typeface="Calibri"/>
                <a:cs typeface="Calibri"/>
                <a:sym typeface="Calibri"/>
              </a:rPr>
              <a:t>Have mercy upon us!</a:t>
            </a:r>
          </a:p>
        </p:txBody>
      </p:sp>
    </p:spTree>
  </p:cSld>
  <p:clrMapOvr>
    <a:masterClrMapping/>
  </p:clrMapOvr>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5" name="Shape 685"/>
        <p:cNvGrpSpPr/>
        <p:nvPr/>
      </p:nvGrpSpPr>
      <p:grpSpPr>
        <a:xfrm>
          <a:off x="0" y="0"/>
          <a:ext cx="0" cy="0"/>
          <a:chOff x="0" y="0"/>
          <a:chExt cx="0" cy="0"/>
        </a:xfrm>
      </p:grpSpPr>
      <p:sp>
        <p:nvSpPr>
          <p:cNvPr id="686" name="Shape 686"/>
          <p:cNvSpPr txBox="1"/>
          <p:nvPr>
            <p:ph idx="1" type="body"/>
          </p:nvPr>
        </p:nvSpPr>
        <p:spPr>
          <a:xfrm>
            <a:off x="403654" y="436604"/>
            <a:ext cx="11627815" cy="573067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000" u="none" cap="none" strike="noStrike">
                <a:solidFill>
                  <a:schemeClr val="lt1"/>
                </a:solidFill>
                <a:latin typeface="Calibri"/>
                <a:ea typeface="Calibri"/>
                <a:cs typeface="Calibri"/>
                <a:sym typeface="Calibri"/>
              </a:rPr>
              <a:t>Glory be to Thee, O God!</a:t>
            </a:r>
          </a:p>
          <a:p>
            <a:pPr indent="0" lvl="0" marL="0" marR="0" rtl="0" algn="l">
              <a:lnSpc>
                <a:spcPct val="90000"/>
              </a:lnSpc>
              <a:spcBef>
                <a:spcPts val="1000"/>
              </a:spcBef>
              <a:spcAft>
                <a:spcPts val="0"/>
              </a:spcAft>
              <a:buClr>
                <a:schemeClr val="lt1"/>
              </a:buClr>
              <a:buSzPct val="25000"/>
              <a:buFont typeface="Arial"/>
              <a:buNone/>
            </a:pPr>
            <a:r>
              <a:rPr b="1" i="0" lang="en-US" sz="5000" u="none" cap="none" strike="noStrike">
                <a:solidFill>
                  <a:schemeClr val="lt1"/>
                </a:solidFill>
                <a:latin typeface="Calibri"/>
                <a:ea typeface="Calibri"/>
                <a:cs typeface="Calibri"/>
                <a:sym typeface="Calibri"/>
              </a:rPr>
              <a:t>Glory be to Thee, O Creator!</a:t>
            </a:r>
          </a:p>
          <a:p>
            <a:pPr indent="0" lvl="0" marL="0" marR="0" rtl="0" algn="l">
              <a:lnSpc>
                <a:spcPct val="90000"/>
              </a:lnSpc>
              <a:spcBef>
                <a:spcPts val="1000"/>
              </a:spcBef>
              <a:spcAft>
                <a:spcPts val="0"/>
              </a:spcAft>
              <a:buClr>
                <a:schemeClr val="lt1"/>
              </a:buClr>
              <a:buSzPct val="25000"/>
              <a:buFont typeface="Arial"/>
              <a:buNone/>
            </a:pPr>
            <a:r>
              <a:rPr b="1" i="0" lang="en-US" sz="5000" u="none" cap="none" strike="noStrike">
                <a:solidFill>
                  <a:schemeClr val="lt1"/>
                </a:solidFill>
                <a:latin typeface="Calibri"/>
                <a:ea typeface="Calibri"/>
                <a:cs typeface="Calibri"/>
                <a:sym typeface="Calibri"/>
              </a:rPr>
              <a:t>Glory be to Thee, O Christ the King</a:t>
            </a:r>
          </a:p>
          <a:p>
            <a:pPr indent="0" lvl="0" marL="0" marR="0" rtl="0" algn="l">
              <a:lnSpc>
                <a:spcPct val="90000"/>
              </a:lnSpc>
              <a:spcBef>
                <a:spcPts val="1000"/>
              </a:spcBef>
              <a:buClr>
                <a:schemeClr val="lt1"/>
              </a:buClr>
              <a:buSzPct val="25000"/>
              <a:buFont typeface="Arial"/>
              <a:buNone/>
            </a:pPr>
            <a:r>
              <a:rPr b="1" i="0" lang="en-US" sz="5000" u="none" cap="none" strike="noStrike">
                <a:solidFill>
                  <a:schemeClr val="lt1"/>
                </a:solidFill>
                <a:latin typeface="Calibri"/>
                <a:ea typeface="Calibri"/>
                <a:cs typeface="Calibri"/>
                <a:sym typeface="Calibri"/>
              </a:rPr>
              <a:t>Who has compassion on His sinful servants Barekmor</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6" name="Shape 356"/>
        <p:cNvGrpSpPr/>
        <p:nvPr/>
      </p:nvGrpSpPr>
      <p:grpSpPr>
        <a:xfrm>
          <a:off x="0" y="0"/>
          <a:ext cx="0" cy="0"/>
          <a:chOff x="0" y="0"/>
          <a:chExt cx="0" cy="0"/>
        </a:xfrm>
      </p:grpSpPr>
      <p:sp>
        <p:nvSpPr>
          <p:cNvPr id="357" name="Shape 357"/>
          <p:cNvSpPr txBox="1"/>
          <p:nvPr>
            <p:ph idx="1" type="body"/>
          </p:nvPr>
        </p:nvSpPr>
        <p:spPr>
          <a:xfrm>
            <a:off x="403654" y="436604"/>
            <a:ext cx="11627815" cy="573067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000" u="none" cap="none" strike="noStrike">
                <a:solidFill>
                  <a:schemeClr val="lt1"/>
                </a:solidFill>
                <a:latin typeface="Calibri"/>
                <a:ea typeface="Calibri"/>
                <a:cs typeface="Calibri"/>
                <a:sym typeface="Calibri"/>
              </a:rPr>
              <a:t>Lord, have mercy upon us!</a:t>
            </a:r>
          </a:p>
          <a:p>
            <a:pPr indent="0" lvl="0" marL="0" marR="0" rtl="0" algn="l">
              <a:lnSpc>
                <a:spcPct val="90000"/>
              </a:lnSpc>
              <a:spcBef>
                <a:spcPts val="1000"/>
              </a:spcBef>
              <a:spcAft>
                <a:spcPts val="0"/>
              </a:spcAft>
              <a:buClr>
                <a:schemeClr val="lt1"/>
              </a:buClr>
              <a:buSzPct val="25000"/>
              <a:buFont typeface="Arial"/>
              <a:buNone/>
            </a:pPr>
            <a:r>
              <a:rPr b="1" i="0" lang="en-US" sz="5000" u="none" cap="none" strike="noStrike">
                <a:solidFill>
                  <a:schemeClr val="lt1"/>
                </a:solidFill>
                <a:latin typeface="Calibri"/>
                <a:ea typeface="Calibri"/>
                <a:cs typeface="Calibri"/>
                <a:sym typeface="Calibri"/>
              </a:rPr>
              <a:t>Lord, be kind and have mercy!</a:t>
            </a:r>
          </a:p>
          <a:p>
            <a:pPr indent="0" lvl="0" marL="0" marR="0" rtl="0" algn="l">
              <a:lnSpc>
                <a:spcPct val="90000"/>
              </a:lnSpc>
              <a:spcBef>
                <a:spcPts val="1000"/>
              </a:spcBef>
              <a:spcAft>
                <a:spcPts val="0"/>
              </a:spcAft>
              <a:buClr>
                <a:schemeClr val="lt1"/>
              </a:buClr>
              <a:buSzPct val="25000"/>
              <a:buFont typeface="Arial"/>
              <a:buNone/>
            </a:pPr>
            <a:r>
              <a:rPr b="1" i="0" lang="en-US" sz="5000" u="none" cap="none" strike="noStrike">
                <a:solidFill>
                  <a:schemeClr val="lt1"/>
                </a:solidFill>
                <a:latin typeface="Calibri"/>
                <a:ea typeface="Calibri"/>
                <a:cs typeface="Calibri"/>
                <a:sym typeface="Calibri"/>
              </a:rPr>
              <a:t>Lord, accept our service and our prayers!</a:t>
            </a:r>
          </a:p>
          <a:p>
            <a:pPr indent="0" lvl="0" marL="0" marR="0" rtl="0" algn="l">
              <a:lnSpc>
                <a:spcPct val="90000"/>
              </a:lnSpc>
              <a:spcBef>
                <a:spcPts val="1000"/>
              </a:spcBef>
              <a:buClr>
                <a:schemeClr val="lt1"/>
              </a:buClr>
              <a:buSzPct val="25000"/>
              <a:buFont typeface="Arial"/>
              <a:buNone/>
            </a:pPr>
            <a:r>
              <a:rPr b="1" i="0" lang="en-US" sz="5000" u="none" cap="none" strike="noStrike">
                <a:solidFill>
                  <a:schemeClr val="lt1"/>
                </a:solidFill>
                <a:latin typeface="Calibri"/>
                <a:ea typeface="Calibri"/>
                <a:cs typeface="Calibri"/>
                <a:sym typeface="Calibri"/>
              </a:rPr>
              <a:t>Have mercy upon us!</a:t>
            </a:r>
          </a:p>
        </p:txBody>
      </p:sp>
    </p:spTree>
  </p:cSld>
  <p:clrMapOvr>
    <a:masterClrMapping/>
  </p:clrMapOvr>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0" name="Shape 690"/>
        <p:cNvGrpSpPr/>
        <p:nvPr/>
      </p:nvGrpSpPr>
      <p:grpSpPr>
        <a:xfrm>
          <a:off x="0" y="0"/>
          <a:ext cx="0" cy="0"/>
          <a:chOff x="0" y="0"/>
          <a:chExt cx="0" cy="0"/>
        </a:xfrm>
      </p:grpSpPr>
      <p:sp>
        <p:nvSpPr>
          <p:cNvPr id="691" name="Shape 691"/>
          <p:cNvSpPr txBox="1"/>
          <p:nvPr>
            <p:ph idx="1" type="body"/>
          </p:nvPr>
        </p:nvSpPr>
        <p:spPr>
          <a:xfrm>
            <a:off x="289087" y="226242"/>
            <a:ext cx="11613822" cy="5686508"/>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0" i="0" lang="en-US" sz="4500" u="none" cap="none" strike="noStrike">
                <a:solidFill>
                  <a:schemeClr val="lt1"/>
                </a:solidFill>
                <a:latin typeface="Calibri"/>
                <a:ea typeface="Calibri"/>
                <a:cs typeface="Calibri"/>
                <a:sym typeface="Calibri"/>
              </a:rPr>
              <a:t>Our Father, who art in heaven, Hallowed be Thy name. Thy kingdom come, Thy will be done on earth as it is in heaven. Give us this day, our daily bread and forgive us our debts and sins as we also have forgiven our debtors. Lead us not into temptation, but deliver us from the evil one. †For Thine is the kingdom, the power and the glory, forever and ever. Amin.</a:t>
            </a:r>
          </a:p>
        </p:txBody>
      </p:sp>
    </p:spTree>
  </p:cSld>
  <p:clrMapOvr>
    <a:masterClrMapping/>
  </p:clrMapOvr>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5" name="Shape 695"/>
        <p:cNvGrpSpPr/>
        <p:nvPr/>
      </p:nvGrpSpPr>
      <p:grpSpPr>
        <a:xfrm>
          <a:off x="0" y="0"/>
          <a:ext cx="0" cy="0"/>
          <a:chOff x="0" y="0"/>
          <a:chExt cx="0" cy="0"/>
        </a:xfrm>
      </p:grpSpPr>
      <p:sp>
        <p:nvSpPr>
          <p:cNvPr id="696" name="Shape 696"/>
          <p:cNvSpPr txBox="1"/>
          <p:nvPr>
            <p:ph idx="1" type="body"/>
          </p:nvPr>
        </p:nvSpPr>
        <p:spPr>
          <a:xfrm>
            <a:off x="289087" y="226242"/>
            <a:ext cx="11613822" cy="5686508"/>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0" i="0" lang="en-US" sz="5200" u="none" cap="none" strike="noStrike">
                <a:solidFill>
                  <a:schemeClr val="lt1"/>
                </a:solidFill>
                <a:latin typeface="Calibri"/>
                <a:ea typeface="Calibri"/>
                <a:cs typeface="Calibri"/>
                <a:sym typeface="Calibri"/>
              </a:rPr>
              <a:t>Peace be with You, Mary, full of grace, / our Lord is with you. Blessed are you among women,/ and blessed is the fruit of your womb, our Lord Jesus, Christ./ O, Virgin Saint Mary, Mother of God,/ pray for us sinners, / now and at all times, and at the hour of our death. Amin.</a:t>
            </a:r>
          </a:p>
        </p:txBody>
      </p:sp>
    </p:spTree>
  </p:cSld>
  <p:clrMapOvr>
    <a:masterClrMapping/>
  </p:clrMapOvr>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0" name="Shape 700"/>
        <p:cNvGrpSpPr/>
        <p:nvPr/>
      </p:nvGrpSpPr>
      <p:grpSpPr>
        <a:xfrm>
          <a:off x="0" y="0"/>
          <a:ext cx="0" cy="0"/>
          <a:chOff x="0" y="0"/>
          <a:chExt cx="0" cy="0"/>
        </a:xfrm>
      </p:grpSpPr>
      <p:sp>
        <p:nvSpPr>
          <p:cNvPr id="701" name="Shape 701"/>
          <p:cNvSpPr txBox="1"/>
          <p:nvPr>
            <p:ph idx="1" type="body"/>
          </p:nvPr>
        </p:nvSpPr>
        <p:spPr>
          <a:xfrm>
            <a:off x="228600" y="1405580"/>
            <a:ext cx="11598110" cy="45465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br>
              <a:rPr b="1" i="0" lang="en-US" sz="6600" u="sng" cap="none" strike="noStrike">
                <a:solidFill>
                  <a:schemeClr val="lt1"/>
                </a:solidFill>
                <a:latin typeface="Calibri"/>
                <a:ea typeface="Calibri"/>
                <a:cs typeface="Calibri"/>
                <a:sym typeface="Calibri"/>
              </a:rPr>
            </a:br>
            <a:r>
              <a:rPr b="0" i="1" lang="en-US" sz="5400" u="none" cap="none" strike="noStrike">
                <a:solidFill>
                  <a:schemeClr val="lt1"/>
                </a:solidFill>
                <a:latin typeface="Calibri"/>
                <a:ea typeface="Calibri"/>
                <a:cs typeface="Calibri"/>
                <a:sym typeface="Calibri"/>
              </a:rPr>
              <a:t>(Prayers for Night Protection/Compline) </a:t>
            </a:r>
          </a:p>
        </p:txBody>
      </p:sp>
      <p:sp>
        <p:nvSpPr>
          <p:cNvPr id="702" name="Shape 702"/>
          <p:cNvSpPr txBox="1"/>
          <p:nvPr>
            <p:ph type="title"/>
          </p:nvPr>
        </p:nvSpPr>
        <p:spPr>
          <a:xfrm>
            <a:off x="393700" y="161925"/>
            <a:ext cx="11636210" cy="2212306"/>
          </a:xfrm>
          <a:prstGeom prst="rect">
            <a:avLst/>
          </a:prstGeom>
          <a:noFill/>
          <a:ln>
            <a:noFill/>
          </a:ln>
        </p:spPr>
        <p:txBody>
          <a:bodyPr anchorCtr="0" anchor="ctr" bIns="45700" lIns="91425" rIns="91425" tIns="45700">
            <a:noAutofit/>
          </a:bodyPr>
          <a:lstStyle/>
          <a:p>
            <a:pPr indent="0" lvl="0" marL="0" marR="0" rtl="0" algn="ctr">
              <a:lnSpc>
                <a:spcPct val="90000"/>
              </a:lnSpc>
              <a:spcBef>
                <a:spcPts val="0"/>
              </a:spcBef>
              <a:buClr>
                <a:schemeClr val="lt1"/>
              </a:buClr>
              <a:buSzPct val="25000"/>
              <a:buFont typeface="Calibri"/>
              <a:buNone/>
            </a:pPr>
            <a:r>
              <a:rPr b="1" i="0" lang="en-US" sz="7200" u="none" cap="none" strike="noStrike">
                <a:solidFill>
                  <a:schemeClr val="lt1"/>
                </a:solidFill>
                <a:latin typeface="Calibri"/>
                <a:ea typeface="Calibri"/>
                <a:cs typeface="Calibri"/>
                <a:sym typeface="Calibri"/>
              </a:rPr>
              <a:t>SUTORO</a:t>
            </a:r>
          </a:p>
        </p:txBody>
      </p:sp>
    </p:spTree>
  </p:cSld>
  <p:clrMapOvr>
    <a:masterClrMapping/>
  </p:clrMapOvr>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6" name="Shape 706"/>
        <p:cNvGrpSpPr/>
        <p:nvPr/>
      </p:nvGrpSpPr>
      <p:grpSpPr>
        <a:xfrm>
          <a:off x="0" y="0"/>
          <a:ext cx="0" cy="0"/>
          <a:chOff x="0" y="0"/>
          <a:chExt cx="0" cy="0"/>
        </a:xfrm>
      </p:grpSpPr>
      <p:sp>
        <p:nvSpPr>
          <p:cNvPr id="707" name="Shape 707"/>
          <p:cNvSpPr txBox="1"/>
          <p:nvPr>
            <p:ph idx="1" type="body"/>
          </p:nvPr>
        </p:nvSpPr>
        <p:spPr>
          <a:xfrm>
            <a:off x="228600" y="1048741"/>
            <a:ext cx="11598110" cy="45465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500" u="none" cap="none" strike="noStrike">
                <a:solidFill>
                  <a:schemeClr val="lt1"/>
                </a:solidFill>
                <a:latin typeface="Calibri"/>
                <a:ea typeface="Calibri"/>
                <a:cs typeface="Calibri"/>
                <a:sym typeface="Calibri"/>
              </a:rPr>
              <a:t>I am afraid of my sins</a:t>
            </a:r>
          </a:p>
          <a:p>
            <a:pPr indent="0" lvl="0" marL="0" marR="0" rtl="0" algn="l">
              <a:lnSpc>
                <a:spcPct val="90000"/>
              </a:lnSpc>
              <a:spcBef>
                <a:spcPts val="1000"/>
              </a:spcBef>
              <a:spcAft>
                <a:spcPts val="0"/>
              </a:spcAft>
              <a:buClr>
                <a:schemeClr val="lt1"/>
              </a:buClr>
              <a:buSzPct val="25000"/>
              <a:buFont typeface="Arial"/>
              <a:buNone/>
            </a:pPr>
            <a:r>
              <a:rPr b="0" i="0" lang="en-US" sz="4500" u="none" cap="none" strike="noStrike">
                <a:solidFill>
                  <a:schemeClr val="lt1"/>
                </a:solidFill>
                <a:latin typeface="Calibri"/>
                <a:ea typeface="Calibri"/>
                <a:cs typeface="Calibri"/>
                <a:sym typeface="Calibri"/>
              </a:rPr>
              <a:t>That they may be - a wall, which keeps me  </a:t>
            </a:r>
          </a:p>
          <a:p>
            <a:pPr indent="0" lvl="0" marL="0" marR="0" rtl="0" algn="l">
              <a:lnSpc>
                <a:spcPct val="90000"/>
              </a:lnSpc>
              <a:spcBef>
                <a:spcPts val="1000"/>
              </a:spcBef>
              <a:spcAft>
                <a:spcPts val="0"/>
              </a:spcAft>
              <a:buClr>
                <a:schemeClr val="lt1"/>
              </a:buClr>
              <a:buSzPct val="25000"/>
              <a:buFont typeface="Arial"/>
              <a:buNone/>
            </a:pPr>
            <a:r>
              <a:rPr b="0" i="0" lang="en-US" sz="4500" u="none" cap="none" strike="noStrike">
                <a:solidFill>
                  <a:schemeClr val="lt1"/>
                </a:solidFill>
                <a:latin typeface="Calibri"/>
                <a:ea typeface="Calibri"/>
                <a:cs typeface="Calibri"/>
                <a:sym typeface="Calibri"/>
              </a:rPr>
              <a:t>		from the - Garden of delights</a:t>
            </a:r>
          </a:p>
          <a:p>
            <a:pPr indent="0" lvl="0" marL="0" marR="0" rtl="0" algn="l">
              <a:lnSpc>
                <a:spcPct val="90000"/>
              </a:lnSpc>
              <a:spcBef>
                <a:spcPts val="1000"/>
              </a:spcBef>
              <a:spcAft>
                <a:spcPts val="0"/>
              </a:spcAft>
              <a:buClr>
                <a:schemeClr val="lt1"/>
              </a:buClr>
              <a:buSzPct val="25000"/>
              <a:buFont typeface="Arial"/>
              <a:buNone/>
            </a:pPr>
            <a:r>
              <a:rPr b="0" i="0" lang="en-US" sz="4500" u="none" cap="none" strike="noStrike">
                <a:solidFill>
                  <a:schemeClr val="lt1"/>
                </a:solidFill>
                <a:latin typeface="Calibri"/>
                <a:ea typeface="Calibri"/>
                <a:cs typeface="Calibri"/>
                <a:sym typeface="Calibri"/>
              </a:rPr>
              <a:t>		which is - kept for all the saints </a:t>
            </a:r>
          </a:p>
          <a:p>
            <a:pPr indent="0" lvl="0" marL="0" marR="0" rtl="0" algn="l">
              <a:lnSpc>
                <a:spcPct val="90000"/>
              </a:lnSpc>
              <a:spcBef>
                <a:spcPts val="1000"/>
              </a:spcBef>
              <a:spcAft>
                <a:spcPts val="0"/>
              </a:spcAft>
              <a:buClr>
                <a:schemeClr val="lt1"/>
              </a:buClr>
              <a:buSzPct val="25000"/>
              <a:buFont typeface="Arial"/>
              <a:buNone/>
            </a:pPr>
            <a:r>
              <a:rPr b="0" i="0" lang="en-US" sz="4500" u="none" cap="none" strike="noStrike">
                <a:solidFill>
                  <a:schemeClr val="lt1"/>
                </a:solidFill>
                <a:latin typeface="Calibri"/>
                <a:ea typeface="Calibri"/>
                <a:cs typeface="Calibri"/>
                <a:sym typeface="Calibri"/>
              </a:rPr>
              <a:t>Rescue me, O Lord, from hell,</a:t>
            </a:r>
          </a:p>
          <a:p>
            <a:pPr indent="0" lvl="0" marL="0" marR="0" rtl="0" algn="l">
              <a:lnSpc>
                <a:spcPct val="90000"/>
              </a:lnSpc>
              <a:spcBef>
                <a:spcPts val="1000"/>
              </a:spcBef>
              <a:spcAft>
                <a:spcPts val="0"/>
              </a:spcAft>
              <a:buClr>
                <a:schemeClr val="lt1"/>
              </a:buClr>
              <a:buSzPct val="25000"/>
              <a:buFont typeface="Arial"/>
              <a:buNone/>
            </a:pPr>
            <a:r>
              <a:rPr b="0" i="1" lang="en-US" sz="4500" u="none" cap="none" strike="noStrike">
                <a:solidFill>
                  <a:schemeClr val="lt1"/>
                </a:solidFill>
                <a:latin typeface="Calibri"/>
                <a:ea typeface="Calibri"/>
                <a:cs typeface="Calibri"/>
                <a:sym typeface="Calibri"/>
              </a:rPr>
              <a:t>and where You</a:t>
            </a:r>
            <a:r>
              <a:rPr b="0" i="0" lang="en-US" sz="4500" u="none" cap="none" strike="noStrike">
                <a:solidFill>
                  <a:schemeClr val="lt1"/>
                </a:solidFill>
                <a:latin typeface="Calibri"/>
                <a:ea typeface="Calibri"/>
                <a:cs typeface="Calibri"/>
                <a:sym typeface="Calibri"/>
              </a:rPr>
              <a:t> will, - there, Lord, let me dwell</a:t>
            </a:r>
          </a:p>
          <a:p>
            <a:pPr indent="0" lvl="0" marL="0" marR="0" rtl="0" algn="l">
              <a:lnSpc>
                <a:spcPct val="90000"/>
              </a:lnSpc>
              <a:spcBef>
                <a:spcPts val="1000"/>
              </a:spcBef>
              <a:buClr>
                <a:schemeClr val="lt1"/>
              </a:buClr>
              <a:buSzPct val="25000"/>
              <a:buFont typeface="Arial"/>
              <a:buNone/>
            </a:pPr>
            <a:r>
              <a:rPr b="0" i="1" lang="en-US" sz="4400" u="none" cap="none" strike="noStrike">
                <a:solidFill>
                  <a:schemeClr val="lt1"/>
                </a:solidFill>
                <a:latin typeface="Calibri"/>
                <a:ea typeface="Calibri"/>
                <a:cs typeface="Calibri"/>
                <a:sym typeface="Calibri"/>
              </a:rPr>
              <a:t>									…Barekmor </a:t>
            </a:r>
          </a:p>
        </p:txBody>
      </p:sp>
      <p:sp>
        <p:nvSpPr>
          <p:cNvPr id="708" name="Shape 708"/>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sng" cap="none" strike="noStrike">
                <a:solidFill>
                  <a:schemeClr val="lt1"/>
                </a:solidFill>
                <a:latin typeface="Calibri"/>
                <a:ea typeface="Calibri"/>
                <a:cs typeface="Calibri"/>
                <a:sym typeface="Calibri"/>
              </a:rPr>
              <a:t>Qolo </a:t>
            </a:r>
            <a:r>
              <a:rPr b="1" i="1" lang="en-US" sz="3600" u="none" cap="none" strike="noStrike">
                <a:solidFill>
                  <a:schemeClr val="lt1"/>
                </a:solidFill>
                <a:latin typeface="Calibri"/>
                <a:ea typeface="Calibri"/>
                <a:cs typeface="Calibri"/>
                <a:sym typeface="Calibri"/>
              </a:rPr>
              <a:t>(Morahimin)</a:t>
            </a:r>
          </a:p>
        </p:txBody>
      </p:sp>
    </p:spTree>
  </p:cSld>
  <p:clrMapOvr>
    <a:masterClrMapping/>
  </p:clrMapOvr>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12" name="Shape 712"/>
        <p:cNvGrpSpPr/>
        <p:nvPr/>
      </p:nvGrpSpPr>
      <p:grpSpPr>
        <a:xfrm>
          <a:off x="0" y="0"/>
          <a:ext cx="0" cy="0"/>
          <a:chOff x="0" y="0"/>
          <a:chExt cx="0" cy="0"/>
        </a:xfrm>
      </p:grpSpPr>
      <p:sp>
        <p:nvSpPr>
          <p:cNvPr id="713" name="Shape 713"/>
          <p:cNvSpPr txBox="1"/>
          <p:nvPr>
            <p:ph idx="1" type="body"/>
          </p:nvPr>
        </p:nvSpPr>
        <p:spPr>
          <a:xfrm>
            <a:off x="203200" y="368300"/>
            <a:ext cx="11623510" cy="60451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7200" u="none" cap="none" strike="noStrike">
                <a:solidFill>
                  <a:schemeClr val="lt1"/>
                </a:solidFill>
                <a:latin typeface="Calibri"/>
                <a:ea typeface="Calibri"/>
                <a:cs typeface="Calibri"/>
                <a:sym typeface="Calibri"/>
              </a:rPr>
              <a:t>†</a:t>
            </a:r>
            <a:r>
              <a:rPr b="1" i="1" lang="en-US" sz="72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buClr>
                <a:schemeClr val="lt1"/>
              </a:buClr>
              <a:buSzPct val="25000"/>
              <a:buFont typeface="Arial"/>
              <a:buNone/>
            </a:pPr>
            <a:r>
              <a:rPr b="0" i="1" lang="en-US" sz="7200" u="none" cap="none" strike="noStrike">
                <a:solidFill>
                  <a:schemeClr val="lt1"/>
                </a:solidFill>
                <a:latin typeface="Calibri"/>
                <a:ea typeface="Calibri"/>
                <a:cs typeface="Calibri"/>
                <a:sym typeface="Calibri"/>
              </a:rPr>
              <a:t>Men olam…/ Unto the ages of ages and forevermore.</a:t>
            </a:r>
          </a:p>
        </p:txBody>
      </p:sp>
    </p:spTree>
  </p:cSld>
  <p:clrMapOvr>
    <a:masterClrMapping/>
  </p:clrMapOvr>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17" name="Shape 717"/>
        <p:cNvGrpSpPr/>
        <p:nvPr/>
      </p:nvGrpSpPr>
      <p:grpSpPr>
        <a:xfrm>
          <a:off x="0" y="0"/>
          <a:ext cx="0" cy="0"/>
          <a:chOff x="0" y="0"/>
          <a:chExt cx="0" cy="0"/>
        </a:xfrm>
      </p:grpSpPr>
      <p:sp>
        <p:nvSpPr>
          <p:cNvPr id="718" name="Shape 718"/>
          <p:cNvSpPr txBox="1"/>
          <p:nvPr>
            <p:ph idx="1" type="body"/>
          </p:nvPr>
        </p:nvSpPr>
        <p:spPr>
          <a:xfrm>
            <a:off x="169653" y="177559"/>
            <a:ext cx="11674311" cy="59943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5000" u="none" cap="none" strike="noStrike">
                <a:solidFill>
                  <a:schemeClr val="lt1"/>
                </a:solidFill>
                <a:latin typeface="Calibri"/>
                <a:ea typeface="Calibri"/>
                <a:cs typeface="Calibri"/>
                <a:sym typeface="Calibri"/>
              </a:rPr>
              <a:t>Glory to You Christ our King</a:t>
            </a:r>
          </a:p>
          <a:p>
            <a:pPr indent="0" lvl="0" marL="0" marR="0" rtl="0" algn="l">
              <a:lnSpc>
                <a:spcPct val="90000"/>
              </a:lnSpc>
              <a:spcBef>
                <a:spcPts val="1000"/>
              </a:spcBef>
              <a:spcAft>
                <a:spcPts val="0"/>
              </a:spcAft>
              <a:buClr>
                <a:schemeClr val="lt1"/>
              </a:buClr>
              <a:buSzPct val="25000"/>
              <a:buFont typeface="Arial"/>
              <a:buNone/>
            </a:pPr>
            <a:r>
              <a:rPr b="0" i="1" lang="en-US" sz="5000" u="none" cap="none" strike="noStrike">
                <a:solidFill>
                  <a:schemeClr val="lt1"/>
                </a:solidFill>
                <a:latin typeface="Calibri"/>
                <a:ea typeface="Calibri"/>
                <a:cs typeface="Calibri"/>
                <a:sym typeface="Calibri"/>
              </a:rPr>
              <a:t>Who opens</a:t>
            </a:r>
            <a:r>
              <a:rPr b="0" i="0" lang="en-US" sz="5000" u="none" cap="none" strike="noStrike">
                <a:solidFill>
                  <a:schemeClr val="lt1"/>
                </a:solidFill>
                <a:latin typeface="Calibri"/>
                <a:ea typeface="Calibri"/>
                <a:cs typeface="Calibri"/>
                <a:sym typeface="Calibri"/>
              </a:rPr>
              <a:t> doors - to those who repent </a:t>
            </a:r>
          </a:p>
          <a:p>
            <a:pPr indent="0" lvl="0" marL="0" marR="0" rtl="0" algn="l">
              <a:lnSpc>
                <a:spcPct val="90000"/>
              </a:lnSpc>
              <a:spcBef>
                <a:spcPts val="1000"/>
              </a:spcBef>
              <a:spcAft>
                <a:spcPts val="0"/>
              </a:spcAft>
              <a:buClr>
                <a:schemeClr val="lt1"/>
              </a:buClr>
              <a:buSzPct val="25000"/>
              <a:buFont typeface="Arial"/>
              <a:buNone/>
            </a:pPr>
            <a:r>
              <a:rPr b="0" i="0" lang="en-US" sz="5000" u="none" cap="none" strike="noStrike">
                <a:solidFill>
                  <a:schemeClr val="lt1"/>
                </a:solidFill>
                <a:latin typeface="Calibri"/>
                <a:ea typeface="Calibri"/>
                <a:cs typeface="Calibri"/>
                <a:sym typeface="Calibri"/>
              </a:rPr>
              <a:t>		I am – a sinner who begs</a:t>
            </a:r>
          </a:p>
          <a:p>
            <a:pPr indent="0" lvl="0" marL="0" marR="0" rtl="0" algn="l">
              <a:lnSpc>
                <a:spcPct val="90000"/>
              </a:lnSpc>
              <a:spcBef>
                <a:spcPts val="1000"/>
              </a:spcBef>
              <a:spcAft>
                <a:spcPts val="0"/>
              </a:spcAft>
              <a:buClr>
                <a:schemeClr val="lt1"/>
              </a:buClr>
              <a:buSzPct val="25000"/>
              <a:buFont typeface="Arial"/>
              <a:buNone/>
            </a:pPr>
            <a:r>
              <a:rPr b="0" i="0" lang="en-US" sz="5000" u="none" cap="none" strike="noStrike">
                <a:solidFill>
                  <a:schemeClr val="lt1"/>
                </a:solidFill>
                <a:latin typeface="Calibri"/>
                <a:ea typeface="Calibri"/>
                <a:cs typeface="Calibri"/>
                <a:sym typeface="Calibri"/>
              </a:rPr>
              <a:t>		of You, – Giver of Good things, </a:t>
            </a:r>
          </a:p>
          <a:p>
            <a:pPr indent="0" lvl="0" marL="0" marR="0" rtl="0" algn="l">
              <a:lnSpc>
                <a:spcPct val="90000"/>
              </a:lnSpc>
              <a:spcBef>
                <a:spcPts val="1000"/>
              </a:spcBef>
              <a:spcAft>
                <a:spcPts val="0"/>
              </a:spcAft>
              <a:buClr>
                <a:schemeClr val="lt1"/>
              </a:buClr>
              <a:buSzPct val="25000"/>
              <a:buFont typeface="Arial"/>
              <a:buNone/>
            </a:pPr>
            <a:r>
              <a:rPr b="0" i="0" lang="en-US" sz="5000" u="none" cap="none" strike="noStrike">
                <a:solidFill>
                  <a:schemeClr val="lt1"/>
                </a:solidFill>
                <a:latin typeface="Calibri"/>
                <a:ea typeface="Calibri"/>
                <a:cs typeface="Calibri"/>
                <a:sym typeface="Calibri"/>
              </a:rPr>
              <a:t>Gladden my heart by Your grace</a:t>
            </a:r>
          </a:p>
          <a:p>
            <a:pPr indent="0" lvl="0" marL="0" marR="0" rtl="0" algn="l">
              <a:lnSpc>
                <a:spcPct val="90000"/>
              </a:lnSpc>
              <a:spcBef>
                <a:spcPts val="1000"/>
              </a:spcBef>
              <a:spcAft>
                <a:spcPts val="0"/>
              </a:spcAft>
              <a:buClr>
                <a:schemeClr val="lt1"/>
              </a:buClr>
              <a:buSzPct val="25000"/>
              <a:buFont typeface="Arial"/>
              <a:buNone/>
            </a:pPr>
            <a:r>
              <a:rPr b="0" i="1" lang="en-US" sz="5000" u="none" cap="none" strike="noStrike">
                <a:solidFill>
                  <a:schemeClr val="lt1"/>
                </a:solidFill>
                <a:latin typeface="Calibri"/>
                <a:ea typeface="Calibri"/>
                <a:cs typeface="Calibri"/>
                <a:sym typeface="Calibri"/>
              </a:rPr>
              <a:t>that I may</a:t>
            </a:r>
            <a:r>
              <a:rPr b="0" i="0" lang="en-US" sz="5000" u="none" cap="none" strike="noStrike">
                <a:solidFill>
                  <a:schemeClr val="lt1"/>
                </a:solidFill>
                <a:latin typeface="Calibri"/>
                <a:ea typeface="Calibri"/>
                <a:cs typeface="Calibri"/>
                <a:sym typeface="Calibri"/>
              </a:rPr>
              <a:t> sing - as a harp to You</a:t>
            </a:r>
            <a:r>
              <a:rPr b="0" i="0" lang="en-US" sz="5400" u="none" cap="none" strike="noStrike">
                <a:solidFill>
                  <a:schemeClr val="lt1"/>
                </a:solidFill>
                <a:latin typeface="Calibri"/>
                <a:ea typeface="Calibri"/>
                <a:cs typeface="Calibri"/>
                <a:sym typeface="Calibri"/>
              </a:rPr>
              <a:t> </a:t>
            </a:r>
          </a:p>
          <a:p>
            <a:pPr indent="0" lvl="0" marL="0" marR="0" rtl="0" algn="l">
              <a:lnSpc>
                <a:spcPct val="90000"/>
              </a:lnSpc>
              <a:spcBef>
                <a:spcPts val="1000"/>
              </a:spcBef>
              <a:spcAft>
                <a:spcPts val="0"/>
              </a:spcAft>
              <a:buClr>
                <a:schemeClr val="lt1"/>
              </a:buClr>
              <a:buSzPct val="25000"/>
              <a:buFont typeface="Arial"/>
              <a:buNone/>
            </a:pPr>
            <a:r>
              <a:t/>
            </a:r>
            <a:endParaRPr sz="600"/>
          </a:p>
          <a:p>
            <a:pPr indent="0" lvl="0" marL="0" marR="0" rtl="0" algn="l">
              <a:lnSpc>
                <a:spcPct val="90000"/>
              </a:lnSpc>
              <a:spcBef>
                <a:spcPts val="1000"/>
              </a:spcBef>
              <a:spcAft>
                <a:spcPts val="0"/>
              </a:spcAft>
              <a:buClr>
                <a:schemeClr val="lt1"/>
              </a:buClr>
              <a:buSzPct val="25000"/>
              <a:buFont typeface="Arial"/>
              <a:buNone/>
            </a:pPr>
            <a:r>
              <a:rPr b="0" i="0" lang="en-US" sz="3600" u="none" cap="none" strike="noStrike">
                <a:solidFill>
                  <a:schemeClr val="lt1"/>
                </a:solidFill>
                <a:latin typeface="Calibri"/>
                <a:ea typeface="Calibri"/>
                <a:cs typeface="Calibri"/>
                <a:sym typeface="Calibri"/>
              </a:rPr>
              <a:t>Moriyo Rahem…/ Lord have mercy upon us, and help us</a:t>
            </a:r>
          </a:p>
          <a:p>
            <a:pPr indent="0" lvl="0" marL="0" marR="0" rtl="0" algn="l">
              <a:lnSpc>
                <a:spcPct val="9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						</a:t>
            </a:r>
          </a:p>
        </p:txBody>
      </p:sp>
    </p:spTree>
  </p:cSld>
  <p:clrMapOvr>
    <a:masterClrMapping/>
  </p:clrMapOvr>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2" name="Shape 722"/>
        <p:cNvGrpSpPr/>
        <p:nvPr/>
      </p:nvGrpSpPr>
      <p:grpSpPr>
        <a:xfrm>
          <a:off x="0" y="0"/>
          <a:ext cx="0" cy="0"/>
          <a:chOff x="0" y="0"/>
          <a:chExt cx="0" cy="0"/>
        </a:xfrm>
      </p:grpSpPr>
      <p:sp>
        <p:nvSpPr>
          <p:cNvPr id="723" name="Shape 723"/>
          <p:cNvSpPr txBox="1"/>
          <p:nvPr>
            <p:ph idx="1" type="body"/>
          </p:nvPr>
        </p:nvSpPr>
        <p:spPr>
          <a:xfrm>
            <a:off x="228600" y="1651000"/>
            <a:ext cx="11598110"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5000" u="none" cap="none" strike="noStrike">
                <a:solidFill>
                  <a:schemeClr val="lt1"/>
                </a:solidFill>
                <a:latin typeface="Calibri"/>
                <a:ea typeface="Calibri"/>
                <a:cs typeface="Calibri"/>
                <a:sym typeface="Calibri"/>
              </a:rPr>
              <a:t>Lord, who has mercy even on sinners</a:t>
            </a:r>
          </a:p>
          <a:p>
            <a:pPr indent="0" lvl="0" marL="0" marR="0" rtl="0" algn="l">
              <a:lnSpc>
                <a:spcPct val="90000"/>
              </a:lnSpc>
              <a:spcBef>
                <a:spcPts val="1000"/>
              </a:spcBef>
              <a:buClr>
                <a:schemeClr val="lt1"/>
              </a:buClr>
              <a:buSzPct val="25000"/>
              <a:buFont typeface="Arial"/>
              <a:buNone/>
            </a:pPr>
            <a:r>
              <a:rPr b="0" i="0" lang="en-US" sz="5000" u="none" cap="none" strike="noStrike">
                <a:solidFill>
                  <a:schemeClr val="lt1"/>
                </a:solidFill>
                <a:latin typeface="Calibri"/>
                <a:ea typeface="Calibri"/>
                <a:cs typeface="Calibri"/>
                <a:sym typeface="Calibri"/>
              </a:rPr>
              <a:t>Have mercy on us on your Judgement Day!</a:t>
            </a:r>
          </a:p>
          <a:p>
            <a:pPr indent="0" lvl="0" marL="0" rtl="0">
              <a:spcBef>
                <a:spcPts val="0"/>
              </a:spcBef>
              <a:buClr>
                <a:schemeClr val="lt1"/>
              </a:buClr>
              <a:buSzPct val="25000"/>
              <a:buFont typeface="Arial"/>
              <a:buNone/>
            </a:pPr>
            <a:r>
              <a:t/>
            </a:r>
            <a:endParaRPr sz="5000"/>
          </a:p>
          <a:p>
            <a:pPr indent="0" lvl="0" marL="0" rtl="0">
              <a:spcBef>
                <a:spcPts val="0"/>
              </a:spcBef>
              <a:buClr>
                <a:schemeClr val="lt1"/>
              </a:buClr>
              <a:buSzPct val="25000"/>
              <a:buFont typeface="Arial"/>
              <a:buNone/>
            </a:pPr>
            <a:r>
              <a:rPr lang="en-US" sz="5000"/>
              <a:t>At your door O Lord, the afflicted knock</a:t>
            </a:r>
          </a:p>
          <a:p>
            <a:pPr indent="0" lvl="0" marL="0" rtl="0">
              <a:spcBef>
                <a:spcPts val="0"/>
              </a:spcBef>
              <a:buClr>
                <a:schemeClr val="lt1"/>
              </a:buClr>
              <a:buSzPct val="25000"/>
              <a:buFont typeface="Arial"/>
              <a:buNone/>
            </a:pPr>
            <a:r>
              <a:rPr lang="en-US" sz="5000"/>
              <a:t>Answer their requests in your compassion</a:t>
            </a:r>
          </a:p>
          <a:p>
            <a:pPr indent="0" lvl="0" marL="0" marR="0" rtl="0" algn="l">
              <a:lnSpc>
                <a:spcPct val="90000"/>
              </a:lnSpc>
              <a:spcBef>
                <a:spcPts val="1000"/>
              </a:spcBef>
              <a:buClr>
                <a:schemeClr val="lt1"/>
              </a:buClr>
              <a:buSzPct val="25000"/>
              <a:buFont typeface="Arial"/>
              <a:buNone/>
            </a:pPr>
            <a:r>
              <a:rPr b="0" i="0" lang="en-US" sz="5000" u="none" cap="none" strike="noStrike">
                <a:solidFill>
                  <a:schemeClr val="lt1"/>
                </a:solidFill>
                <a:latin typeface="Calibri"/>
                <a:ea typeface="Calibri"/>
                <a:cs typeface="Calibri"/>
                <a:sym typeface="Calibri"/>
              </a:rPr>
              <a:t> </a:t>
            </a:r>
          </a:p>
        </p:txBody>
      </p:sp>
      <p:sp>
        <p:nvSpPr>
          <p:cNvPr id="724" name="Shape 724"/>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sng" cap="none" strike="noStrike">
                <a:solidFill>
                  <a:schemeClr val="lt1"/>
                </a:solidFill>
                <a:latin typeface="Calibri"/>
                <a:ea typeface="Calibri"/>
                <a:cs typeface="Calibri"/>
                <a:sym typeface="Calibri"/>
              </a:rPr>
              <a:t>Bo’utho of St. Balai</a:t>
            </a:r>
            <a:br>
              <a:rPr b="1" i="0" lang="en-US" sz="4400" u="none" cap="none" strike="noStrike">
                <a:solidFill>
                  <a:schemeClr val="lt1"/>
                </a:solidFill>
                <a:latin typeface="Calibri"/>
                <a:ea typeface="Calibri"/>
                <a:cs typeface="Calibri"/>
                <a:sym typeface="Calibri"/>
              </a:rPr>
            </a:br>
            <a:r>
              <a:rPr b="1" i="0" lang="en-US" sz="4400" u="none" cap="none" strike="noStrike">
                <a:solidFill>
                  <a:schemeClr val="lt1"/>
                </a:solidFill>
                <a:latin typeface="Calibri"/>
                <a:ea typeface="Calibri"/>
                <a:cs typeface="Calibri"/>
                <a:sym typeface="Calibri"/>
              </a:rPr>
              <a:t> </a:t>
            </a:r>
          </a:p>
        </p:txBody>
      </p:sp>
    </p:spTree>
  </p:cSld>
  <p:clrMapOvr>
    <a:masterClrMapping/>
  </p:clrMapOvr>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8" name="Shape 728"/>
        <p:cNvGrpSpPr/>
        <p:nvPr/>
      </p:nvGrpSpPr>
      <p:grpSpPr>
        <a:xfrm>
          <a:off x="0" y="0"/>
          <a:ext cx="0" cy="0"/>
          <a:chOff x="0" y="0"/>
          <a:chExt cx="0" cy="0"/>
        </a:xfrm>
      </p:grpSpPr>
      <p:sp>
        <p:nvSpPr>
          <p:cNvPr id="729" name="Shape 729"/>
          <p:cNvSpPr txBox="1"/>
          <p:nvPr>
            <p:ph idx="1" type="body"/>
          </p:nvPr>
        </p:nvSpPr>
        <p:spPr>
          <a:xfrm>
            <a:off x="220362" y="687172"/>
            <a:ext cx="11598110"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5000" u="none" cap="none" strike="noStrike">
                <a:solidFill>
                  <a:schemeClr val="lt1"/>
                </a:solidFill>
                <a:latin typeface="Calibri"/>
                <a:ea typeface="Calibri"/>
                <a:cs typeface="Calibri"/>
                <a:sym typeface="Calibri"/>
              </a:rPr>
              <a:t>Father in heaven, we do beseech you!</a:t>
            </a:r>
          </a:p>
          <a:p>
            <a:pPr indent="0" lvl="0" marL="0" marR="0" rtl="0" algn="l">
              <a:lnSpc>
                <a:spcPct val="90000"/>
              </a:lnSpc>
              <a:spcBef>
                <a:spcPts val="1000"/>
              </a:spcBef>
              <a:buClr>
                <a:schemeClr val="lt1"/>
              </a:buClr>
              <a:buSzPct val="25000"/>
              <a:buFont typeface="Arial"/>
              <a:buNone/>
            </a:pPr>
            <a:r>
              <a:rPr b="0" i="0" lang="en-US" sz="5000" u="none" cap="none" strike="noStrike">
                <a:solidFill>
                  <a:schemeClr val="lt1"/>
                </a:solidFill>
                <a:latin typeface="Calibri"/>
                <a:ea typeface="Calibri"/>
                <a:cs typeface="Calibri"/>
                <a:sym typeface="Calibri"/>
              </a:rPr>
              <a:t>Accept our service - have mercy on us.</a:t>
            </a:r>
          </a:p>
          <a:p>
            <a:pPr indent="0" lvl="0" marL="0" rtl="0">
              <a:spcBef>
                <a:spcPts val="0"/>
              </a:spcBef>
              <a:buClr>
                <a:schemeClr val="lt1"/>
              </a:buClr>
              <a:buSzPct val="25000"/>
              <a:buFont typeface="Arial"/>
              <a:buNone/>
            </a:pPr>
            <a:r>
              <a:t/>
            </a:r>
            <a:endParaRPr sz="5000"/>
          </a:p>
          <a:p>
            <a:pPr indent="0" lvl="0" marL="0" rtl="0">
              <a:spcBef>
                <a:spcPts val="0"/>
              </a:spcBef>
              <a:buClr>
                <a:schemeClr val="lt1"/>
              </a:buClr>
              <a:buSzPct val="25000"/>
              <a:buFont typeface="Arial"/>
              <a:buNone/>
            </a:pPr>
            <a:r>
              <a:rPr lang="en-US" sz="5000"/>
              <a:t>Lord of those above!  Hope of those below!</a:t>
            </a:r>
          </a:p>
          <a:p>
            <a:pPr indent="0" lvl="0" marL="0" rtl="0">
              <a:spcBef>
                <a:spcPts val="0"/>
              </a:spcBef>
              <a:buClr>
                <a:schemeClr val="lt1"/>
              </a:buClr>
              <a:buSzPct val="25000"/>
              <a:buFont typeface="Arial"/>
              <a:buNone/>
            </a:pPr>
            <a:r>
              <a:rPr lang="en-US" sz="5000"/>
              <a:t>Accept this service; have mercy on us</a:t>
            </a:r>
          </a:p>
          <a:p>
            <a:pPr indent="0" lvl="0" marL="0" rtl="0">
              <a:spcBef>
                <a:spcPts val="0"/>
              </a:spcBef>
              <a:buClr>
                <a:schemeClr val="lt1"/>
              </a:buClr>
              <a:buSzPct val="25000"/>
              <a:buFont typeface="Arial"/>
              <a:buNone/>
            </a:pPr>
            <a:r>
              <a:t/>
            </a:r>
            <a:endParaRPr sz="5000"/>
          </a:p>
          <a:p>
            <a:pPr indent="0" lvl="0" marL="0" rtl="0">
              <a:spcBef>
                <a:spcPts val="0"/>
              </a:spcBef>
              <a:buClr>
                <a:schemeClr val="lt1"/>
              </a:buClr>
              <a:buSzPct val="25000"/>
              <a:buFont typeface="Arial"/>
              <a:buNone/>
            </a:pPr>
            <a:r>
              <a:rPr i="1" lang="en-US" sz="5000"/>
              <a:t>Kurielaison, Kurielaison, Kurielaison </a:t>
            </a:r>
          </a:p>
          <a:p>
            <a:pPr indent="0" lvl="0" marL="0" marR="0" rtl="0" algn="l">
              <a:lnSpc>
                <a:spcPct val="90000"/>
              </a:lnSpc>
              <a:spcBef>
                <a:spcPts val="1000"/>
              </a:spcBef>
              <a:buClr>
                <a:schemeClr val="lt1"/>
              </a:buClr>
              <a:buSzPct val="25000"/>
              <a:buFont typeface="Arial"/>
              <a:buNone/>
            </a:pPr>
            <a:r>
              <a:t/>
            </a:r>
            <a:endParaRPr sz="5000"/>
          </a:p>
          <a:p>
            <a:pPr indent="0" lvl="0" marL="0" marR="0" rtl="0" algn="l">
              <a:lnSpc>
                <a:spcPct val="90000"/>
              </a:lnSpc>
              <a:spcBef>
                <a:spcPts val="1000"/>
              </a:spcBef>
              <a:buClr>
                <a:schemeClr val="lt1"/>
              </a:buClr>
              <a:buSzPct val="25000"/>
              <a:buFont typeface="Arial"/>
              <a:buNone/>
            </a:pPr>
            <a:r>
              <a:t/>
            </a:r>
            <a:endParaRPr sz="5000"/>
          </a:p>
        </p:txBody>
      </p:sp>
    </p:spTree>
  </p:cSld>
  <p:clrMapOvr>
    <a:masterClrMapping/>
  </p:clrMapOvr>
</p:sld>
</file>

<file path=ppt/slides/slide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33" name="Shape 733"/>
        <p:cNvGrpSpPr/>
        <p:nvPr/>
      </p:nvGrpSpPr>
      <p:grpSpPr>
        <a:xfrm>
          <a:off x="0" y="0"/>
          <a:ext cx="0" cy="0"/>
          <a:chOff x="0" y="0"/>
          <a:chExt cx="0" cy="0"/>
        </a:xfrm>
      </p:grpSpPr>
      <p:sp>
        <p:nvSpPr>
          <p:cNvPr id="734" name="Shape 734"/>
          <p:cNvSpPr txBox="1"/>
          <p:nvPr>
            <p:ph idx="1" type="body"/>
          </p:nvPr>
        </p:nvSpPr>
        <p:spPr>
          <a:xfrm>
            <a:off x="228600" y="1271237"/>
            <a:ext cx="11598110" cy="4978748"/>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000" u="none" cap="none" strike="noStrike">
                <a:solidFill>
                  <a:schemeClr val="lt1"/>
                </a:solidFill>
                <a:latin typeface="Calibri"/>
                <a:ea typeface="Calibri"/>
                <a:cs typeface="Calibri"/>
                <a:sym typeface="Calibri"/>
              </a:rPr>
              <a:t>Barekmor. / He who sits under the protection of the Most High / and glories in the shelter of God will say to the Lord</a:t>
            </a:r>
          </a:p>
          <a:p>
            <a:pPr indent="0" lvl="0" marL="0" marR="0" rtl="0" algn="l">
              <a:lnSpc>
                <a:spcPct val="90000"/>
              </a:lnSpc>
              <a:spcBef>
                <a:spcPts val="1000"/>
              </a:spcBef>
              <a:spcAft>
                <a:spcPts val="0"/>
              </a:spcAft>
              <a:buClr>
                <a:schemeClr val="lt1"/>
              </a:buClr>
              <a:buSzPct val="25000"/>
              <a:buFont typeface="Arial"/>
              <a:buNone/>
            </a:pPr>
            <a:r>
              <a:t/>
            </a:r>
            <a:endParaRPr b="0" i="0" sz="5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5000" u="none" cap="none" strike="noStrike">
                <a:solidFill>
                  <a:schemeClr val="lt1"/>
                </a:solidFill>
                <a:latin typeface="Calibri"/>
                <a:ea typeface="Calibri"/>
                <a:cs typeface="Calibri"/>
                <a:sym typeface="Calibri"/>
              </a:rPr>
              <a:t>“My trust is in You, / God is my refuge in whom I trust”</a:t>
            </a:r>
          </a:p>
        </p:txBody>
      </p:sp>
      <p:sp>
        <p:nvSpPr>
          <p:cNvPr id="735" name="Shape 735"/>
          <p:cNvSpPr txBox="1"/>
          <p:nvPr>
            <p:ph type="title"/>
          </p:nvPr>
        </p:nvSpPr>
        <p:spPr>
          <a:xfrm>
            <a:off x="393700" y="379139"/>
            <a:ext cx="11636210" cy="892098"/>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sng" cap="none" strike="noStrike">
                <a:solidFill>
                  <a:schemeClr val="lt1"/>
                </a:solidFill>
                <a:latin typeface="Calibri"/>
                <a:ea typeface="Calibri"/>
                <a:cs typeface="Calibri"/>
                <a:sym typeface="Calibri"/>
              </a:rPr>
              <a:t>Psalm 91</a:t>
            </a:r>
            <a:br>
              <a:rPr b="0" i="0" lang="en-US" sz="4400" u="none" cap="none" strike="noStrike">
                <a:solidFill>
                  <a:schemeClr val="lt1"/>
                </a:solidFill>
                <a:latin typeface="Calibri"/>
                <a:ea typeface="Calibri"/>
                <a:cs typeface="Calibri"/>
                <a:sym typeface="Calibri"/>
              </a:rPr>
            </a:br>
          </a:p>
        </p:txBody>
      </p:sp>
    </p:spTree>
  </p:cSld>
  <p:clrMapOvr>
    <a:masterClrMapping/>
  </p:clrMapOvr>
</p:sld>
</file>

<file path=ppt/slides/slide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39" name="Shape 739"/>
        <p:cNvGrpSpPr/>
        <p:nvPr/>
      </p:nvGrpSpPr>
      <p:grpSpPr>
        <a:xfrm>
          <a:off x="0" y="0"/>
          <a:ext cx="0" cy="0"/>
          <a:chOff x="0" y="0"/>
          <a:chExt cx="0" cy="0"/>
        </a:xfrm>
      </p:grpSpPr>
      <p:sp>
        <p:nvSpPr>
          <p:cNvPr id="740" name="Shape 740"/>
          <p:cNvSpPr txBox="1"/>
          <p:nvPr>
            <p:ph idx="1" type="body"/>
          </p:nvPr>
        </p:nvSpPr>
        <p:spPr>
          <a:xfrm>
            <a:off x="329463" y="356837"/>
            <a:ext cx="11598110" cy="4507946"/>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For the Lord shall deliver you from the snare, which makes you stumble / and from talk of vain things.</a:t>
            </a:r>
          </a:p>
          <a:p>
            <a:pPr indent="0" lvl="0" marL="0" marR="0" rtl="0" algn="l">
              <a:lnSpc>
                <a:spcPct val="90000"/>
              </a:lnSpc>
              <a:spcBef>
                <a:spcPts val="1000"/>
              </a:spcBef>
              <a:spcAft>
                <a:spcPts val="0"/>
              </a:spcAft>
              <a:buClr>
                <a:schemeClr val="lt1"/>
              </a:buClr>
              <a:buSzPct val="25000"/>
              <a:buFont typeface="Arial"/>
              <a:buNone/>
            </a:pPr>
            <a:r>
              <a:t/>
            </a:r>
            <a:endParaRPr b="0" i="0" sz="4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He will keep you safe under his feathers / and you shall be protected beneath His wings. / His truth shall enclose you as an</a:t>
            </a:r>
          </a:p>
          <a:p>
            <a:pPr indent="0" lvl="0" marL="0" marR="0" rtl="0" algn="l">
              <a:lnSpc>
                <a:spcPct val="9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armor.</a:t>
            </a:r>
            <a:r>
              <a:rPr b="0" i="0" lang="en-US" sz="5400" u="none" cap="none" strike="noStrike">
                <a:solidFill>
                  <a:schemeClr val="lt1"/>
                </a:solidFill>
                <a:latin typeface="Calibri"/>
                <a:ea typeface="Calibri"/>
                <a:cs typeface="Calibri"/>
                <a:sym typeface="Calibri"/>
              </a:rPr>
              <a:t> </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1" name="Shape 361"/>
        <p:cNvGrpSpPr/>
        <p:nvPr/>
      </p:nvGrpSpPr>
      <p:grpSpPr>
        <a:xfrm>
          <a:off x="0" y="0"/>
          <a:ext cx="0" cy="0"/>
          <a:chOff x="0" y="0"/>
          <a:chExt cx="0" cy="0"/>
        </a:xfrm>
      </p:grpSpPr>
      <p:sp>
        <p:nvSpPr>
          <p:cNvPr id="362" name="Shape 362"/>
          <p:cNvSpPr txBox="1"/>
          <p:nvPr>
            <p:ph idx="1" type="body"/>
          </p:nvPr>
        </p:nvSpPr>
        <p:spPr>
          <a:xfrm>
            <a:off x="403654" y="436604"/>
            <a:ext cx="11627815" cy="573067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000" u="none" cap="none" strike="noStrike">
                <a:solidFill>
                  <a:schemeClr val="lt1"/>
                </a:solidFill>
                <a:latin typeface="Calibri"/>
                <a:ea typeface="Calibri"/>
                <a:cs typeface="Calibri"/>
                <a:sym typeface="Calibri"/>
              </a:rPr>
              <a:t>Glory be to Thee, O God!</a:t>
            </a:r>
          </a:p>
          <a:p>
            <a:pPr indent="0" lvl="0" marL="0" marR="0" rtl="0" algn="l">
              <a:lnSpc>
                <a:spcPct val="90000"/>
              </a:lnSpc>
              <a:spcBef>
                <a:spcPts val="1000"/>
              </a:spcBef>
              <a:spcAft>
                <a:spcPts val="0"/>
              </a:spcAft>
              <a:buClr>
                <a:schemeClr val="lt1"/>
              </a:buClr>
              <a:buSzPct val="25000"/>
              <a:buFont typeface="Arial"/>
              <a:buNone/>
            </a:pPr>
            <a:r>
              <a:rPr b="1" i="0" lang="en-US" sz="5000" u="none" cap="none" strike="noStrike">
                <a:solidFill>
                  <a:schemeClr val="lt1"/>
                </a:solidFill>
                <a:latin typeface="Calibri"/>
                <a:ea typeface="Calibri"/>
                <a:cs typeface="Calibri"/>
                <a:sym typeface="Calibri"/>
              </a:rPr>
              <a:t>Glory be to Thee, O Creator!</a:t>
            </a:r>
          </a:p>
          <a:p>
            <a:pPr indent="0" lvl="0" marL="0" marR="0" rtl="0" algn="l">
              <a:lnSpc>
                <a:spcPct val="90000"/>
              </a:lnSpc>
              <a:spcBef>
                <a:spcPts val="1000"/>
              </a:spcBef>
              <a:spcAft>
                <a:spcPts val="0"/>
              </a:spcAft>
              <a:buClr>
                <a:schemeClr val="lt1"/>
              </a:buClr>
              <a:buSzPct val="25000"/>
              <a:buFont typeface="Arial"/>
              <a:buNone/>
            </a:pPr>
            <a:r>
              <a:rPr b="1" i="0" lang="en-US" sz="5000" u="none" cap="none" strike="noStrike">
                <a:solidFill>
                  <a:schemeClr val="lt1"/>
                </a:solidFill>
                <a:latin typeface="Calibri"/>
                <a:ea typeface="Calibri"/>
                <a:cs typeface="Calibri"/>
                <a:sym typeface="Calibri"/>
              </a:rPr>
              <a:t>Glory be to Thee, O Christ the King</a:t>
            </a:r>
          </a:p>
          <a:p>
            <a:pPr indent="0" lvl="0" marL="0" marR="0" rtl="0" algn="l">
              <a:lnSpc>
                <a:spcPct val="90000"/>
              </a:lnSpc>
              <a:spcBef>
                <a:spcPts val="1000"/>
              </a:spcBef>
              <a:buClr>
                <a:schemeClr val="lt1"/>
              </a:buClr>
              <a:buSzPct val="25000"/>
              <a:buFont typeface="Arial"/>
              <a:buNone/>
            </a:pPr>
            <a:r>
              <a:rPr b="1" i="0" lang="en-US" sz="5000" u="none" cap="none" strike="noStrike">
                <a:solidFill>
                  <a:schemeClr val="lt1"/>
                </a:solidFill>
                <a:latin typeface="Calibri"/>
                <a:ea typeface="Calibri"/>
                <a:cs typeface="Calibri"/>
                <a:sym typeface="Calibri"/>
              </a:rPr>
              <a:t>Who has compassion on His sinful servants </a:t>
            </a:r>
            <a:r>
              <a:rPr b="1" lang="en-US" sz="5000"/>
              <a:t> </a:t>
            </a:r>
            <a:r>
              <a:rPr b="1" i="0" lang="en-US" sz="5000" u="none" cap="none" strike="noStrike">
                <a:solidFill>
                  <a:schemeClr val="lt1"/>
                </a:solidFill>
                <a:latin typeface="Calibri"/>
                <a:ea typeface="Calibri"/>
                <a:cs typeface="Calibri"/>
                <a:sym typeface="Calibri"/>
              </a:rPr>
              <a:t>Barekmor</a:t>
            </a:r>
          </a:p>
        </p:txBody>
      </p:sp>
    </p:spTree>
  </p:cSld>
  <p:clrMapOvr>
    <a:masterClrMapping/>
  </p:clrMapOvr>
</p:sld>
</file>

<file path=ppt/slides/slide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4" name="Shape 744"/>
        <p:cNvGrpSpPr/>
        <p:nvPr/>
      </p:nvGrpSpPr>
      <p:grpSpPr>
        <a:xfrm>
          <a:off x="0" y="0"/>
          <a:ext cx="0" cy="0"/>
          <a:chOff x="0" y="0"/>
          <a:chExt cx="0" cy="0"/>
        </a:xfrm>
      </p:grpSpPr>
      <p:sp>
        <p:nvSpPr>
          <p:cNvPr id="745" name="Shape 745"/>
          <p:cNvSpPr txBox="1"/>
          <p:nvPr>
            <p:ph idx="1" type="body"/>
          </p:nvPr>
        </p:nvSpPr>
        <p:spPr>
          <a:xfrm>
            <a:off x="271755" y="423745"/>
            <a:ext cx="11598110" cy="452186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You shall not be afraid of the terror of the night / nor of the arrow,</a:t>
            </a:r>
          </a:p>
          <a:p>
            <a:pPr indent="0" lvl="0" marL="0" marR="0" rtl="0" algn="l">
              <a:lnSpc>
                <a:spcPct val="9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which flies by day. </a:t>
            </a:r>
          </a:p>
          <a:p>
            <a:pPr indent="0" lvl="0" marL="0" marR="0" rtl="0" algn="l">
              <a:lnSpc>
                <a:spcPct val="90000"/>
              </a:lnSpc>
              <a:spcBef>
                <a:spcPts val="1000"/>
              </a:spcBef>
              <a:spcAft>
                <a:spcPts val="0"/>
              </a:spcAft>
              <a:buClr>
                <a:schemeClr val="lt1"/>
              </a:buClr>
              <a:buSzPct val="25000"/>
              <a:buFont typeface="Arial"/>
              <a:buNone/>
            </a:pPr>
            <a:r>
              <a:t/>
            </a:r>
            <a:endParaRPr b="0" i="0" sz="32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Nor of the word, which walks in the darkness / nor of the spirit that</a:t>
            </a:r>
          </a:p>
          <a:p>
            <a:pPr indent="0" lvl="0" marL="0" marR="0" rtl="0" algn="l">
              <a:lnSpc>
                <a:spcPct val="9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destroys at midday.</a:t>
            </a:r>
          </a:p>
        </p:txBody>
      </p:sp>
    </p:spTree>
  </p:cSld>
  <p:clrMapOvr>
    <a:masterClrMapping/>
  </p:clrMapOvr>
</p:sld>
</file>

<file path=ppt/slides/slide8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9" name="Shape 749"/>
        <p:cNvGrpSpPr/>
        <p:nvPr/>
      </p:nvGrpSpPr>
      <p:grpSpPr>
        <a:xfrm>
          <a:off x="0" y="0"/>
          <a:ext cx="0" cy="0"/>
          <a:chOff x="0" y="0"/>
          <a:chExt cx="0" cy="0"/>
        </a:xfrm>
      </p:grpSpPr>
      <p:sp>
        <p:nvSpPr>
          <p:cNvPr id="750" name="Shape 750"/>
          <p:cNvSpPr txBox="1"/>
          <p:nvPr>
            <p:ph idx="1" type="body"/>
          </p:nvPr>
        </p:nvSpPr>
        <p:spPr>
          <a:xfrm>
            <a:off x="228600" y="398848"/>
            <a:ext cx="11598110"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Thousands shall fall at your side / and ten thousand at your right</a:t>
            </a:r>
          </a:p>
          <a:p>
            <a:pPr indent="0" lvl="0" marL="0" marR="0" rtl="0" algn="l">
              <a:lnSpc>
                <a:spcPct val="9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hand, / but it shall not come near you  </a:t>
            </a:r>
          </a:p>
          <a:p>
            <a:pPr indent="0" lvl="0" marL="0" marR="0" rtl="0" algn="l">
              <a:lnSpc>
                <a:spcPct val="90000"/>
              </a:lnSpc>
              <a:spcBef>
                <a:spcPts val="1000"/>
              </a:spcBef>
              <a:spcAft>
                <a:spcPts val="0"/>
              </a:spcAft>
              <a:buClr>
                <a:schemeClr val="lt1"/>
              </a:buClr>
              <a:buSzPct val="25000"/>
              <a:buFont typeface="Arial"/>
              <a:buNone/>
            </a:pPr>
            <a:r>
              <a:t/>
            </a:r>
            <a:endParaRPr b="0" i="0" sz="3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But with your eyes alone / you shall see the reward of the wicked </a:t>
            </a:r>
          </a:p>
        </p:txBody>
      </p:sp>
    </p:spTree>
  </p:cSld>
  <p:clrMapOvr>
    <a:masterClrMapping/>
  </p:clrMapOvr>
</p:sld>
</file>

<file path=ppt/slides/slide8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54" name="Shape 754"/>
        <p:cNvGrpSpPr/>
        <p:nvPr/>
      </p:nvGrpSpPr>
      <p:grpSpPr>
        <a:xfrm>
          <a:off x="0" y="0"/>
          <a:ext cx="0" cy="0"/>
          <a:chOff x="0" y="0"/>
          <a:chExt cx="0" cy="0"/>
        </a:xfrm>
      </p:grpSpPr>
      <p:sp>
        <p:nvSpPr>
          <p:cNvPr id="755" name="Shape 755"/>
          <p:cNvSpPr txBox="1"/>
          <p:nvPr>
            <p:ph idx="1" type="body"/>
          </p:nvPr>
        </p:nvSpPr>
        <p:spPr>
          <a:xfrm>
            <a:off x="311537" y="646770"/>
            <a:ext cx="11598110" cy="449514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Because You have made the Lord your trust; / You have made Your </a:t>
            </a:r>
          </a:p>
          <a:p>
            <a:pPr indent="0" lvl="0" marL="0" marR="0" rtl="0" algn="l">
              <a:lnSpc>
                <a:spcPct val="90000"/>
              </a:lnSpc>
              <a:spcBef>
                <a:spcPts val="100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dwelling in the heights </a:t>
            </a:r>
          </a:p>
          <a:p>
            <a:pPr indent="0" lvl="0" marL="0" marR="0" rtl="0" algn="l">
              <a:lnSpc>
                <a:spcPct val="90000"/>
              </a:lnSpc>
              <a:spcBef>
                <a:spcPts val="1000"/>
              </a:spcBef>
              <a:spcAft>
                <a:spcPts val="0"/>
              </a:spcAft>
              <a:buClr>
                <a:schemeClr val="lt1"/>
              </a:buClr>
              <a:buSzPct val="25000"/>
              <a:buFont typeface="Arial"/>
              <a:buNone/>
            </a:pPr>
            <a:r>
              <a:t/>
            </a:r>
            <a:endParaRPr b="1" i="0" sz="54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Evil shall not come near you, / affliction shall not come near your tent </a:t>
            </a:r>
          </a:p>
        </p:txBody>
      </p:sp>
    </p:spTree>
  </p:cSld>
  <p:clrMapOvr>
    <a:masterClrMapping/>
  </p:clrMapOvr>
</p:sld>
</file>

<file path=ppt/slides/slide8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59" name="Shape 759"/>
        <p:cNvGrpSpPr/>
        <p:nvPr/>
      </p:nvGrpSpPr>
      <p:grpSpPr>
        <a:xfrm>
          <a:off x="0" y="0"/>
          <a:ext cx="0" cy="0"/>
          <a:chOff x="0" y="0"/>
          <a:chExt cx="0" cy="0"/>
        </a:xfrm>
      </p:grpSpPr>
      <p:sp>
        <p:nvSpPr>
          <p:cNvPr id="760" name="Shape 760"/>
          <p:cNvSpPr txBox="1"/>
          <p:nvPr>
            <p:ph idx="1" type="body"/>
          </p:nvPr>
        </p:nvSpPr>
        <p:spPr>
          <a:xfrm>
            <a:off x="242887" y="735979"/>
            <a:ext cx="11598110" cy="4401556"/>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Because He has commanded his angels concerning you; / that they should keep you in all your ways </a:t>
            </a:r>
          </a:p>
          <a:p>
            <a:pPr indent="0" lvl="0" marL="0" marR="0" rtl="0" algn="l">
              <a:lnSpc>
                <a:spcPct val="90000"/>
              </a:lnSpc>
              <a:spcBef>
                <a:spcPts val="1000"/>
              </a:spcBef>
              <a:spcAft>
                <a:spcPts val="0"/>
              </a:spcAft>
              <a:buClr>
                <a:schemeClr val="lt1"/>
              </a:buClr>
              <a:buSzPct val="25000"/>
              <a:buFont typeface="Arial"/>
              <a:buNone/>
            </a:pPr>
            <a:r>
              <a:t/>
            </a:r>
            <a:endParaRPr b="0" i="0"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And receive you in their arms; / that you may not stumble with your foot</a:t>
            </a:r>
          </a:p>
        </p:txBody>
      </p:sp>
    </p:spTree>
  </p:cSld>
  <p:clrMapOvr>
    <a:masterClrMapping/>
  </p:clrMapOvr>
</p:sld>
</file>

<file path=ppt/slides/slide8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64" name="Shape 764"/>
        <p:cNvGrpSpPr/>
        <p:nvPr/>
      </p:nvGrpSpPr>
      <p:grpSpPr>
        <a:xfrm>
          <a:off x="0" y="0"/>
          <a:ext cx="0" cy="0"/>
          <a:chOff x="0" y="0"/>
          <a:chExt cx="0" cy="0"/>
        </a:xfrm>
      </p:grpSpPr>
      <p:sp>
        <p:nvSpPr>
          <p:cNvPr id="765" name="Shape 765"/>
          <p:cNvSpPr txBox="1"/>
          <p:nvPr>
            <p:ph idx="1" type="body"/>
          </p:nvPr>
        </p:nvSpPr>
        <p:spPr>
          <a:xfrm>
            <a:off x="195647" y="588318"/>
            <a:ext cx="11598110"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You shall tread upon the adder and the basilisk; / You shall trample upon the lion and the dragon </a:t>
            </a:r>
          </a:p>
          <a:p>
            <a:pPr indent="0" lvl="0" marL="0" marR="0" rtl="0" algn="l">
              <a:lnSpc>
                <a:spcPct val="90000"/>
              </a:lnSpc>
              <a:spcBef>
                <a:spcPts val="1000"/>
              </a:spcBef>
              <a:spcAft>
                <a:spcPts val="0"/>
              </a:spcAft>
              <a:buClr>
                <a:schemeClr val="lt1"/>
              </a:buClr>
              <a:buSzPct val="25000"/>
              <a:buFont typeface="Arial"/>
              <a:buNone/>
            </a:pPr>
            <a:r>
              <a:t/>
            </a:r>
            <a:endParaRPr b="1" i="0" sz="54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“Because he has cried to me”, says the Lord, / “I will deliver him and strengthen him.”</a:t>
            </a:r>
          </a:p>
        </p:txBody>
      </p:sp>
    </p:spTree>
  </p:cSld>
  <p:clrMapOvr>
    <a:masterClrMapping/>
  </p:clrMapOvr>
</p:sld>
</file>

<file path=ppt/slides/slide8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69" name="Shape 769"/>
        <p:cNvGrpSpPr/>
        <p:nvPr/>
      </p:nvGrpSpPr>
      <p:grpSpPr>
        <a:xfrm>
          <a:off x="0" y="0"/>
          <a:ext cx="0" cy="0"/>
          <a:chOff x="0" y="0"/>
          <a:chExt cx="0" cy="0"/>
        </a:xfrm>
      </p:grpSpPr>
      <p:sp>
        <p:nvSpPr>
          <p:cNvPr id="770" name="Shape 770"/>
          <p:cNvSpPr txBox="1"/>
          <p:nvPr>
            <p:ph idx="1" type="body"/>
          </p:nvPr>
        </p:nvSpPr>
        <p:spPr>
          <a:xfrm>
            <a:off x="403604" y="535258"/>
            <a:ext cx="11598110" cy="4486047"/>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Because he has known  my name, He shall call upon me and I will answer him, / I will be with him in distress.  </a:t>
            </a:r>
          </a:p>
          <a:p>
            <a:pPr indent="0" lvl="0" marL="0" marR="0" rtl="0" algn="l">
              <a:lnSpc>
                <a:spcPct val="90000"/>
              </a:lnSpc>
              <a:spcBef>
                <a:spcPts val="1000"/>
              </a:spcBef>
              <a:spcAft>
                <a:spcPts val="0"/>
              </a:spcAft>
              <a:buClr>
                <a:schemeClr val="lt1"/>
              </a:buClr>
              <a:buSzPct val="25000"/>
              <a:buFont typeface="Arial"/>
              <a:buNone/>
            </a:pPr>
            <a:r>
              <a:t/>
            </a:r>
            <a:endParaRPr b="0" i="0" sz="54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I will strengthen him and honor him; / With length of days I will satisfy him and show him my salvation”.</a:t>
            </a:r>
          </a:p>
        </p:txBody>
      </p:sp>
    </p:spTree>
  </p:cSld>
  <p:clrMapOvr>
    <a:masterClrMapping/>
  </p:clrMapOvr>
</p:sld>
</file>

<file path=ppt/slides/slide8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4" name="Shape 774"/>
        <p:cNvGrpSpPr/>
        <p:nvPr/>
      </p:nvGrpSpPr>
      <p:grpSpPr>
        <a:xfrm>
          <a:off x="0" y="0"/>
          <a:ext cx="0" cy="0"/>
          <a:chOff x="0" y="0"/>
          <a:chExt cx="0" cy="0"/>
        </a:xfrm>
      </p:grpSpPr>
      <p:sp>
        <p:nvSpPr>
          <p:cNvPr id="775" name="Shape 775"/>
          <p:cNvSpPr txBox="1"/>
          <p:nvPr>
            <p:ph idx="1" type="body"/>
          </p:nvPr>
        </p:nvSpPr>
        <p:spPr>
          <a:xfrm>
            <a:off x="302739" y="639718"/>
            <a:ext cx="11598110"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[Psalm 121]  I have lifted up my eyes to the hills - from where will </a:t>
            </a:r>
          </a:p>
          <a:p>
            <a:pPr indent="0" lvl="0" marL="0" marR="0" rtl="0" algn="l">
              <a:lnSpc>
                <a:spcPct val="9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my help come? </a:t>
            </a:r>
          </a:p>
          <a:p>
            <a:pPr indent="0" lvl="0" marL="0" marR="0" rtl="0" algn="l">
              <a:lnSpc>
                <a:spcPct val="90000"/>
              </a:lnSpc>
              <a:spcBef>
                <a:spcPts val="1000"/>
              </a:spcBef>
              <a:spcAft>
                <a:spcPts val="0"/>
              </a:spcAft>
              <a:buClr>
                <a:schemeClr val="lt1"/>
              </a:buClr>
              <a:buSzPct val="25000"/>
              <a:buFont typeface="Arial"/>
              <a:buNone/>
            </a:pPr>
            <a:r>
              <a:t/>
            </a:r>
            <a:endParaRPr b="1" i="0" sz="6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My help is from the Lord, / who made heaven and earth</a:t>
            </a:r>
          </a:p>
        </p:txBody>
      </p:sp>
    </p:spTree>
  </p:cSld>
  <p:clrMapOvr>
    <a:masterClrMapping/>
  </p:clrMapOvr>
</p:sld>
</file>

<file path=ppt/slides/slide8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9" name="Shape 779"/>
        <p:cNvGrpSpPr/>
        <p:nvPr/>
      </p:nvGrpSpPr>
      <p:grpSpPr>
        <a:xfrm>
          <a:off x="0" y="0"/>
          <a:ext cx="0" cy="0"/>
          <a:chOff x="0" y="0"/>
          <a:chExt cx="0" cy="0"/>
        </a:xfrm>
      </p:grpSpPr>
      <p:sp>
        <p:nvSpPr>
          <p:cNvPr id="780" name="Shape 780"/>
          <p:cNvSpPr txBox="1"/>
          <p:nvPr>
            <p:ph idx="1" type="body"/>
          </p:nvPr>
        </p:nvSpPr>
        <p:spPr>
          <a:xfrm>
            <a:off x="242887" y="322262"/>
            <a:ext cx="11598110"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He will not suffer your foot to slip,  / your guardian shall not sleep. </a:t>
            </a:r>
          </a:p>
          <a:p>
            <a:pPr indent="0" lvl="0" marL="0" marR="0" rtl="0" algn="l">
              <a:lnSpc>
                <a:spcPct val="90000"/>
              </a:lnSpc>
              <a:spcBef>
                <a:spcPts val="1000"/>
              </a:spcBef>
              <a:spcAft>
                <a:spcPts val="0"/>
              </a:spcAft>
              <a:buClr>
                <a:schemeClr val="lt1"/>
              </a:buClr>
              <a:buSzPct val="25000"/>
              <a:buFont typeface="Arial"/>
              <a:buNone/>
            </a:pPr>
            <a:r>
              <a:t/>
            </a:r>
            <a:endParaRPr b="0" i="0" sz="6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Indeed, He neither slumbers nor sleeps, / the guardian of Israel. </a:t>
            </a:r>
          </a:p>
        </p:txBody>
      </p:sp>
    </p:spTree>
  </p:cSld>
  <p:clrMapOvr>
    <a:masterClrMapping/>
  </p:clrMapOvr>
</p:sld>
</file>

<file path=ppt/slides/slide8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84" name="Shape 784"/>
        <p:cNvGrpSpPr/>
        <p:nvPr/>
      </p:nvGrpSpPr>
      <p:grpSpPr>
        <a:xfrm>
          <a:off x="0" y="0"/>
          <a:ext cx="0" cy="0"/>
          <a:chOff x="0" y="0"/>
          <a:chExt cx="0" cy="0"/>
        </a:xfrm>
      </p:grpSpPr>
      <p:sp>
        <p:nvSpPr>
          <p:cNvPr id="785" name="Shape 785"/>
          <p:cNvSpPr txBox="1"/>
          <p:nvPr>
            <p:ph idx="1" type="body"/>
          </p:nvPr>
        </p:nvSpPr>
        <p:spPr>
          <a:xfrm>
            <a:off x="242887" y="322262"/>
            <a:ext cx="11598110"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The Lord is your guardian. / The Lord shall shelter you with His </a:t>
            </a:r>
          </a:p>
          <a:p>
            <a:pPr indent="0" lvl="0" marL="0" marR="0" rtl="0" algn="l">
              <a:lnSpc>
                <a:spcPct val="90000"/>
              </a:lnSpc>
              <a:spcBef>
                <a:spcPts val="100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right hand </a:t>
            </a:r>
          </a:p>
          <a:p>
            <a:pPr indent="0" lvl="0" marL="0" marR="0" rtl="0" algn="l">
              <a:lnSpc>
                <a:spcPct val="90000"/>
              </a:lnSpc>
              <a:spcBef>
                <a:spcPts val="1000"/>
              </a:spcBef>
              <a:spcAft>
                <a:spcPts val="0"/>
              </a:spcAft>
              <a:buClr>
                <a:schemeClr val="lt1"/>
              </a:buClr>
              <a:buSzPct val="25000"/>
              <a:buFont typeface="Arial"/>
              <a:buNone/>
            </a:pPr>
            <a:r>
              <a:t/>
            </a:r>
            <a:endParaRPr b="0" i="0" sz="6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By day the sun shall not harm you, / nor the moon by night, </a:t>
            </a:r>
          </a:p>
        </p:txBody>
      </p:sp>
    </p:spTree>
  </p:cSld>
  <p:clrMapOvr>
    <a:masterClrMapping/>
  </p:clrMapOvr>
</p:sld>
</file>

<file path=ppt/slides/slide8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89" name="Shape 789"/>
        <p:cNvGrpSpPr/>
        <p:nvPr/>
      </p:nvGrpSpPr>
      <p:grpSpPr>
        <a:xfrm>
          <a:off x="0" y="0"/>
          <a:ext cx="0" cy="0"/>
          <a:chOff x="0" y="0"/>
          <a:chExt cx="0" cy="0"/>
        </a:xfrm>
      </p:grpSpPr>
      <p:sp>
        <p:nvSpPr>
          <p:cNvPr id="790" name="Shape 790"/>
          <p:cNvSpPr txBox="1"/>
          <p:nvPr>
            <p:ph idx="1" type="body"/>
          </p:nvPr>
        </p:nvSpPr>
        <p:spPr>
          <a:xfrm>
            <a:off x="242887" y="322262"/>
            <a:ext cx="11598110"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The Lord shall guard your going out and your coming in. / From </a:t>
            </a:r>
          </a:p>
          <a:p>
            <a:pPr indent="0" lvl="0" marL="0" marR="0" rtl="0" algn="l">
              <a:lnSpc>
                <a:spcPct val="9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henceforth and forevermore. </a:t>
            </a:r>
          </a:p>
          <a:p>
            <a:pPr indent="0" lvl="0" marL="0" marR="0" rtl="0" algn="l">
              <a:lnSpc>
                <a:spcPct val="90000"/>
              </a:lnSpc>
              <a:spcBef>
                <a:spcPts val="1000"/>
              </a:spcBef>
              <a:spcAft>
                <a:spcPts val="0"/>
              </a:spcAft>
              <a:buClr>
                <a:schemeClr val="lt1"/>
              </a:buClr>
              <a:buSzPct val="25000"/>
              <a:buFont typeface="Arial"/>
              <a:buNone/>
            </a:pPr>
            <a:r>
              <a:t/>
            </a:r>
            <a:endParaRPr b="1" i="0" sz="2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And to You belongs the praise, O God. </a:t>
            </a:r>
          </a:p>
          <a:p>
            <a:pPr indent="0" lvl="0" marL="0" marR="0" rtl="0" algn="l">
              <a:lnSpc>
                <a:spcPct val="90000"/>
              </a:lnSpc>
              <a:spcBef>
                <a:spcPts val="1000"/>
              </a:spcBef>
              <a:buClr>
                <a:schemeClr val="lt1"/>
              </a:buClr>
              <a:buSzPct val="25000"/>
              <a:buFont typeface="Arial"/>
              <a:buNone/>
            </a:pPr>
            <a:r>
              <a:rPr b="0" i="1" lang="en-US" sz="6000" u="none" cap="none" strike="noStrike">
                <a:solidFill>
                  <a:schemeClr val="lt1"/>
                </a:solidFill>
                <a:latin typeface="Calibri"/>
                <a:ea typeface="Calibri"/>
                <a:cs typeface="Calibri"/>
                <a:sym typeface="Calibri"/>
              </a:rPr>
              <a:t>						…Barekmor</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6" name="Shape 366"/>
        <p:cNvGrpSpPr/>
        <p:nvPr/>
      </p:nvGrpSpPr>
      <p:grpSpPr>
        <a:xfrm>
          <a:off x="0" y="0"/>
          <a:ext cx="0" cy="0"/>
          <a:chOff x="0" y="0"/>
          <a:chExt cx="0" cy="0"/>
        </a:xfrm>
      </p:grpSpPr>
      <p:sp>
        <p:nvSpPr>
          <p:cNvPr id="367" name="Shape 367"/>
          <p:cNvSpPr txBox="1"/>
          <p:nvPr>
            <p:ph idx="1" type="body"/>
          </p:nvPr>
        </p:nvSpPr>
        <p:spPr>
          <a:xfrm>
            <a:off x="289087" y="226242"/>
            <a:ext cx="11613822" cy="5686508"/>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Our Father, who art in heaven, Hallowed be Thy name. Thy kingdom come, Thy will be done on earth as it is in heaven. Give us this day, our daily bread and forgive us our debts and sins as we also have forgiven our debtors. Lead us not into temptation, but deliver us from the evil one. †For Thine is the kingdom, the power and the glory, forever and ever. Amin.</a:t>
            </a:r>
          </a:p>
        </p:txBody>
      </p:sp>
    </p:spTree>
  </p:cSld>
  <p:clrMapOvr>
    <a:masterClrMapping/>
  </p:clrMapOvr>
</p:sld>
</file>

<file path=ppt/slides/slide9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94" name="Shape 794"/>
        <p:cNvGrpSpPr/>
        <p:nvPr/>
      </p:nvGrpSpPr>
      <p:grpSpPr>
        <a:xfrm>
          <a:off x="0" y="0"/>
          <a:ext cx="0" cy="0"/>
          <a:chOff x="0" y="0"/>
          <a:chExt cx="0" cy="0"/>
        </a:xfrm>
      </p:grpSpPr>
      <p:sp>
        <p:nvSpPr>
          <p:cNvPr id="795" name="Shape 795"/>
          <p:cNvSpPr txBox="1"/>
          <p:nvPr>
            <p:ph idx="1" type="body"/>
          </p:nvPr>
        </p:nvSpPr>
        <p:spPr>
          <a:xfrm>
            <a:off x="327455" y="514177"/>
            <a:ext cx="11598110"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a:t>
            </a:r>
            <a:r>
              <a:rPr b="1" i="1" lang="en-US" sz="6600" u="none" cap="none" strike="noStrike">
                <a:solidFill>
                  <a:schemeClr val="lt1"/>
                </a:solidFill>
                <a:latin typeface="Calibri"/>
                <a:ea typeface="Calibri"/>
                <a:cs typeface="Calibri"/>
                <a:sym typeface="Calibri"/>
              </a:rPr>
              <a:t> Shub’ho…/ Glory be to the Father, Son and Holy Spirit</a:t>
            </a:r>
          </a:p>
          <a:p>
            <a:pPr indent="0" lvl="0" marL="0" marR="0" rtl="0" algn="l">
              <a:lnSpc>
                <a:spcPct val="90000"/>
              </a:lnSpc>
              <a:spcBef>
                <a:spcPts val="1000"/>
              </a:spcBef>
              <a:spcAft>
                <a:spcPts val="0"/>
              </a:spcAft>
              <a:buClr>
                <a:schemeClr val="lt1"/>
              </a:buClr>
              <a:buSzPct val="25000"/>
              <a:buFont typeface="Arial"/>
              <a:buNone/>
            </a:pPr>
            <a:r>
              <a:t/>
            </a:r>
            <a:endParaRPr b="0" i="1" sz="11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1" lang="en-US" sz="6600" u="none" cap="none" strike="noStrike">
                <a:solidFill>
                  <a:schemeClr val="lt1"/>
                </a:solidFill>
                <a:latin typeface="Calibri"/>
                <a:ea typeface="Calibri"/>
                <a:cs typeface="Calibri"/>
                <a:sym typeface="Calibri"/>
              </a:rPr>
              <a:t>Halleluiah, Halleluiah, Halleluiah</a:t>
            </a:r>
          </a:p>
          <a:p>
            <a:pPr indent="0" lvl="0" marL="0" marR="0" rtl="0" algn="l">
              <a:lnSpc>
                <a:spcPct val="90000"/>
              </a:lnSpc>
              <a:spcBef>
                <a:spcPts val="1000"/>
              </a:spcBef>
              <a:spcAft>
                <a:spcPts val="0"/>
              </a:spcAft>
              <a:buClr>
                <a:schemeClr val="lt1"/>
              </a:buClr>
              <a:buSzPct val="25000"/>
              <a:buFont typeface="Arial"/>
              <a:buNone/>
            </a:pPr>
            <a:r>
              <a:t/>
            </a:r>
            <a:endParaRPr b="0" i="0" sz="2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1" lang="en-US" sz="6600" u="none" cap="none" strike="noStrike">
                <a:solidFill>
                  <a:schemeClr val="lt1"/>
                </a:solidFill>
                <a:latin typeface="Calibri"/>
                <a:ea typeface="Calibri"/>
                <a:cs typeface="Calibri"/>
                <a:sym typeface="Calibri"/>
              </a:rPr>
              <a:t>Men olam…/ Unto the ages of ages and forevermore</a:t>
            </a:r>
          </a:p>
        </p:txBody>
      </p:sp>
    </p:spTree>
  </p:cSld>
  <p:clrMapOvr>
    <a:masterClrMapping/>
  </p:clrMapOvr>
</p:sld>
</file>

<file path=ppt/slides/slide9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99" name="Shape 799"/>
        <p:cNvGrpSpPr/>
        <p:nvPr/>
      </p:nvGrpSpPr>
      <p:grpSpPr>
        <a:xfrm>
          <a:off x="0" y="0"/>
          <a:ext cx="0" cy="0"/>
          <a:chOff x="0" y="0"/>
          <a:chExt cx="0" cy="0"/>
        </a:xfrm>
      </p:grpSpPr>
      <p:sp>
        <p:nvSpPr>
          <p:cNvPr id="800" name="Shape 800"/>
          <p:cNvSpPr txBox="1"/>
          <p:nvPr>
            <p:ph idx="1" type="body"/>
          </p:nvPr>
        </p:nvSpPr>
        <p:spPr>
          <a:xfrm>
            <a:off x="228600" y="1150937"/>
            <a:ext cx="11598110"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He who sits under the protection of the Most High, / beneath the shadow of the wings of Your loving kindness will say,</a:t>
            </a:r>
          </a:p>
          <a:p>
            <a:pPr indent="0" lvl="0" marL="0" marR="0" rtl="0" algn="l">
              <a:lnSpc>
                <a:spcPct val="90000"/>
              </a:lnSpc>
              <a:spcBef>
                <a:spcPts val="1000"/>
              </a:spcBef>
              <a:spcAft>
                <a:spcPts val="0"/>
              </a:spcAft>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“Protect us, O Lord, and have mercy upon us; / You who hear all, / hear the prayer of Your servants in Your loving kindness. </a:t>
            </a:r>
          </a:p>
        </p:txBody>
      </p:sp>
      <p:sp>
        <p:nvSpPr>
          <p:cNvPr id="801" name="Shape 801"/>
          <p:cNvSpPr txBox="1"/>
          <p:nvPr>
            <p:ph type="title"/>
          </p:nvPr>
        </p:nvSpPr>
        <p:spPr>
          <a:xfrm>
            <a:off x="228600" y="161925"/>
            <a:ext cx="11801311" cy="881063"/>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sng" cap="none" strike="noStrike">
                <a:solidFill>
                  <a:schemeClr val="lt1"/>
                </a:solidFill>
                <a:latin typeface="Calibri"/>
                <a:ea typeface="Calibri"/>
                <a:cs typeface="Calibri"/>
                <a:sym typeface="Calibri"/>
              </a:rPr>
              <a:t>Prayer of Mor Severus</a:t>
            </a:r>
          </a:p>
        </p:txBody>
      </p:sp>
    </p:spTree>
  </p:cSld>
  <p:clrMapOvr>
    <a:masterClrMapping/>
  </p:clrMapOvr>
</p:sld>
</file>

<file path=ppt/slides/slide9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05" name="Shape 805"/>
        <p:cNvGrpSpPr/>
        <p:nvPr/>
      </p:nvGrpSpPr>
      <p:grpSpPr>
        <a:xfrm>
          <a:off x="0" y="0"/>
          <a:ext cx="0" cy="0"/>
          <a:chOff x="0" y="0"/>
          <a:chExt cx="0" cy="0"/>
        </a:xfrm>
      </p:grpSpPr>
      <p:sp>
        <p:nvSpPr>
          <p:cNvPr id="806" name="Shape 806"/>
          <p:cNvSpPr txBox="1"/>
          <p:nvPr>
            <p:ph idx="1" type="body"/>
          </p:nvPr>
        </p:nvSpPr>
        <p:spPr>
          <a:xfrm>
            <a:off x="278027" y="604795"/>
            <a:ext cx="11598110" cy="5267367"/>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Grant us, O Christ our Savior, / an evening full of peace and a night of holiness, / for You are the King of Glory.</a:t>
            </a:r>
          </a:p>
          <a:p>
            <a:pPr indent="0" lvl="0" marL="0" marR="0" rtl="0" algn="l">
              <a:lnSpc>
                <a:spcPct val="90000"/>
              </a:lnSpc>
              <a:spcBef>
                <a:spcPts val="1000"/>
              </a:spcBef>
              <a:spcAft>
                <a:spcPts val="0"/>
              </a:spcAft>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Our eyes are turned to You. / Pardon our offences and our sins; / Have mercy upon us / both in this world and in the world to come;</a:t>
            </a:r>
          </a:p>
        </p:txBody>
      </p:sp>
    </p:spTree>
  </p:cSld>
  <p:clrMapOvr>
    <a:masterClrMapping/>
  </p:clrMapOvr>
</p:sld>
</file>

<file path=ppt/slides/slide9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0" name="Shape 810"/>
        <p:cNvGrpSpPr/>
        <p:nvPr/>
      </p:nvGrpSpPr>
      <p:grpSpPr>
        <a:xfrm>
          <a:off x="0" y="0"/>
          <a:ext cx="0" cy="0"/>
          <a:chOff x="0" y="0"/>
          <a:chExt cx="0" cy="0"/>
        </a:xfrm>
      </p:grpSpPr>
      <p:sp>
        <p:nvSpPr>
          <p:cNvPr id="811" name="Shape 811"/>
          <p:cNvSpPr txBox="1"/>
          <p:nvPr>
            <p:ph idx="1" type="body"/>
          </p:nvPr>
        </p:nvSpPr>
        <p:spPr>
          <a:xfrm>
            <a:off x="212123" y="374907"/>
            <a:ext cx="11598110"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O Lord, / may Your mercy protect us / and Your grace rest upon our faces. / May Your </a:t>
            </a:r>
            <a:r>
              <a:rPr b="1" i="1" lang="en-US" sz="4800" u="none" cap="none" strike="noStrike">
                <a:solidFill>
                  <a:schemeClr val="lt1"/>
                </a:solidFill>
                <a:latin typeface="Calibri"/>
                <a:ea typeface="Calibri"/>
                <a:cs typeface="Calibri"/>
                <a:sym typeface="Calibri"/>
              </a:rPr>
              <a:t>†</a:t>
            </a:r>
            <a:r>
              <a:rPr b="1" i="0" lang="en-US" sz="4800" u="none" cap="none" strike="noStrike">
                <a:solidFill>
                  <a:schemeClr val="lt1"/>
                </a:solidFill>
                <a:latin typeface="Calibri"/>
                <a:ea typeface="Calibri"/>
                <a:cs typeface="Calibri"/>
                <a:sym typeface="Calibri"/>
              </a:rPr>
              <a:t> Cross guard us from the evil one and his powers. </a:t>
            </a:r>
          </a:p>
          <a:p>
            <a:pPr indent="0" lvl="0" marL="0" marR="0" rtl="0" algn="l">
              <a:lnSpc>
                <a:spcPct val="90000"/>
              </a:lnSpc>
              <a:spcBef>
                <a:spcPts val="1000"/>
              </a:spcBef>
              <a:spcAft>
                <a:spcPts val="0"/>
              </a:spcAft>
              <a:buClr>
                <a:schemeClr val="lt1"/>
              </a:buClr>
              <a:buSzPct val="25000"/>
              <a:buFont typeface="Arial"/>
              <a:buNone/>
            </a:pPr>
            <a:r>
              <a:t/>
            </a:r>
            <a:endParaRPr b="0" i="0" sz="2000" u="none" cap="none" strike="noStrike">
              <a:solidFill>
                <a:schemeClr val="lt1"/>
              </a:solidFill>
              <a:latin typeface="Calibri"/>
              <a:ea typeface="Calibri"/>
              <a:cs typeface="Calibri"/>
              <a:sym typeface="Calibri"/>
            </a:endParaRP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May your right hand rest upon us / all the days of our lives, / and Your peace reign among us /and give hope and salvation to the souls of those who pray to You. </a:t>
            </a:r>
          </a:p>
          <a:p>
            <a:pPr indent="0" lvl="0" marL="0" marR="0" rtl="0" algn="l">
              <a:lnSpc>
                <a:spcPct val="90000"/>
              </a:lnSpc>
              <a:spcBef>
                <a:spcPts val="1000"/>
              </a:spcBef>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p:txBody>
      </p:sp>
    </p:spTree>
  </p:cSld>
  <p:clrMapOvr>
    <a:masterClrMapping/>
  </p:clrMapOvr>
</p:sld>
</file>

<file path=ppt/slides/slide9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5" name="Shape 815"/>
        <p:cNvGrpSpPr/>
        <p:nvPr/>
      </p:nvGrpSpPr>
      <p:grpSpPr>
        <a:xfrm>
          <a:off x="0" y="0"/>
          <a:ext cx="0" cy="0"/>
          <a:chOff x="0" y="0"/>
          <a:chExt cx="0" cy="0"/>
        </a:xfrm>
      </p:grpSpPr>
      <p:sp>
        <p:nvSpPr>
          <p:cNvPr id="816" name="Shape 816"/>
          <p:cNvSpPr txBox="1"/>
          <p:nvPr>
            <p:ph idx="1" type="body"/>
          </p:nvPr>
        </p:nvSpPr>
        <p:spPr>
          <a:xfrm>
            <a:off x="212123" y="917832"/>
            <a:ext cx="11598110"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1" i="0" lang="en-US" sz="7200" u="none" cap="none" strike="noStrike">
                <a:solidFill>
                  <a:schemeClr val="lt1"/>
                </a:solidFill>
                <a:latin typeface="Calibri"/>
                <a:ea typeface="Calibri"/>
                <a:cs typeface="Calibri"/>
                <a:sym typeface="Calibri"/>
              </a:rPr>
              <a:t>By the prayer of Mary, who bore You and of all Your saints, / pardon me and have mercy on me, O God”. Amin. </a:t>
            </a:r>
          </a:p>
        </p:txBody>
      </p:sp>
    </p:spTree>
  </p:cSld>
  <p:clrMapOvr>
    <a:masterClrMapping/>
  </p:clrMapOvr>
</p:sld>
</file>

<file path=ppt/slides/slide9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20" name="Shape 820"/>
        <p:cNvGrpSpPr/>
        <p:nvPr/>
      </p:nvGrpSpPr>
      <p:grpSpPr>
        <a:xfrm>
          <a:off x="0" y="0"/>
          <a:ext cx="0" cy="0"/>
          <a:chOff x="0" y="0"/>
          <a:chExt cx="0" cy="0"/>
        </a:xfrm>
      </p:grpSpPr>
      <p:sp>
        <p:nvSpPr>
          <p:cNvPr id="821" name="Shape 821"/>
          <p:cNvSpPr txBox="1"/>
          <p:nvPr>
            <p:ph idx="1" type="body"/>
          </p:nvPr>
        </p:nvSpPr>
        <p:spPr>
          <a:xfrm>
            <a:off x="228600" y="1651000"/>
            <a:ext cx="11598110"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 Blessed is the glory of the Lord, from His Place forever!</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 Blessed is the glory of the Lord, from His Place forever!</a:t>
            </a:r>
          </a:p>
          <a:p>
            <a:pPr indent="0" lvl="0" marL="0" marR="0" rtl="0" algn="l">
              <a:lnSpc>
                <a:spcPct val="9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 Blessed is the glory of the Lord, from His Place forever and ever!</a:t>
            </a:r>
          </a:p>
        </p:txBody>
      </p:sp>
      <p:sp>
        <p:nvSpPr>
          <p:cNvPr id="822" name="Shape 822"/>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000" u="sng" cap="none" strike="noStrike">
                <a:solidFill>
                  <a:schemeClr val="lt1"/>
                </a:solidFill>
                <a:latin typeface="Calibri"/>
                <a:ea typeface="Calibri"/>
                <a:cs typeface="Calibri"/>
                <a:sym typeface="Calibri"/>
              </a:rPr>
              <a:t>Praise of the Cherubim</a:t>
            </a:r>
          </a:p>
        </p:txBody>
      </p:sp>
    </p:spTree>
  </p:cSld>
  <p:clrMapOvr>
    <a:masterClrMapping/>
  </p:clrMapOvr>
</p:sld>
</file>

<file path=ppt/slides/slide9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26" name="Shape 826"/>
        <p:cNvGrpSpPr/>
        <p:nvPr/>
      </p:nvGrpSpPr>
      <p:grpSpPr>
        <a:xfrm>
          <a:off x="0" y="0"/>
          <a:ext cx="0" cy="0"/>
          <a:chOff x="0" y="0"/>
          <a:chExt cx="0" cy="0"/>
        </a:xfrm>
      </p:grpSpPr>
      <p:sp>
        <p:nvSpPr>
          <p:cNvPr id="827" name="Shape 827"/>
          <p:cNvSpPr txBox="1"/>
          <p:nvPr>
            <p:ph idx="1" type="body"/>
          </p:nvPr>
        </p:nvSpPr>
        <p:spPr>
          <a:xfrm>
            <a:off x="253313" y="621270"/>
            <a:ext cx="11598110"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Holy and glorious Trinity, have mercy upon us;</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Holy and glorious Trinity, have mercy upon us; </a:t>
            </a:r>
          </a:p>
          <a:p>
            <a:pPr indent="0" lvl="0" marL="0" marR="0" rtl="0" algn="l">
              <a:lnSpc>
                <a:spcPct val="9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Holy and glorious Trinity, have compassion and mercy upon us</a:t>
            </a:r>
          </a:p>
        </p:txBody>
      </p:sp>
    </p:spTree>
  </p:cSld>
  <p:clrMapOvr>
    <a:masterClrMapping/>
  </p:clrMapOvr>
</p:sld>
</file>

<file path=ppt/slides/slide9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1" name="Shape 831"/>
        <p:cNvGrpSpPr/>
        <p:nvPr/>
      </p:nvGrpSpPr>
      <p:grpSpPr>
        <a:xfrm>
          <a:off x="0" y="0"/>
          <a:ext cx="0" cy="0"/>
          <a:chOff x="0" y="0"/>
          <a:chExt cx="0" cy="0"/>
        </a:xfrm>
      </p:grpSpPr>
      <p:sp>
        <p:nvSpPr>
          <p:cNvPr id="832" name="Shape 832"/>
          <p:cNvSpPr txBox="1"/>
          <p:nvPr>
            <p:ph idx="1" type="body"/>
          </p:nvPr>
        </p:nvSpPr>
        <p:spPr>
          <a:xfrm>
            <a:off x="253313" y="382372"/>
            <a:ext cx="11598110"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You are holy and glorious forever </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You are holy and glorious forever</a:t>
            </a:r>
          </a:p>
          <a:p>
            <a:pPr indent="0" lvl="0" marL="0" marR="0" rtl="0" algn="l">
              <a:lnSpc>
                <a:spcPct val="9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You are holy and blessed is Your name, forever and ever.</a:t>
            </a:r>
          </a:p>
        </p:txBody>
      </p:sp>
    </p:spTree>
  </p:cSld>
  <p:clrMapOvr>
    <a:masterClrMapping/>
  </p:clrMapOvr>
</p:sld>
</file>

<file path=ppt/slides/slide9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6" name="Shape 836"/>
        <p:cNvGrpSpPr/>
        <p:nvPr/>
      </p:nvGrpSpPr>
      <p:grpSpPr>
        <a:xfrm>
          <a:off x="0" y="0"/>
          <a:ext cx="0" cy="0"/>
          <a:chOff x="0" y="0"/>
          <a:chExt cx="0" cy="0"/>
        </a:xfrm>
      </p:grpSpPr>
      <p:sp>
        <p:nvSpPr>
          <p:cNvPr id="837" name="Shape 837"/>
          <p:cNvSpPr txBox="1"/>
          <p:nvPr>
            <p:ph idx="1" type="body"/>
          </p:nvPr>
        </p:nvSpPr>
        <p:spPr>
          <a:xfrm>
            <a:off x="212123" y="580081"/>
            <a:ext cx="11854688"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6400" u="none" cap="none" strike="noStrike">
                <a:solidFill>
                  <a:schemeClr val="lt1"/>
                </a:solidFill>
                <a:latin typeface="Calibri"/>
                <a:ea typeface="Calibri"/>
                <a:cs typeface="Calibri"/>
                <a:sym typeface="Calibri"/>
              </a:rPr>
              <a:t>Glory be to You, O Lord.</a:t>
            </a:r>
          </a:p>
          <a:p>
            <a:pPr indent="0" lvl="0" marL="0" marR="0" rtl="0" algn="l">
              <a:lnSpc>
                <a:spcPct val="90000"/>
              </a:lnSpc>
              <a:spcBef>
                <a:spcPts val="1000"/>
              </a:spcBef>
              <a:spcAft>
                <a:spcPts val="0"/>
              </a:spcAft>
              <a:buClr>
                <a:schemeClr val="lt1"/>
              </a:buClr>
              <a:buSzPct val="25000"/>
              <a:buFont typeface="Arial"/>
              <a:buNone/>
            </a:pPr>
            <a:r>
              <a:rPr b="0" i="0" lang="en-US" sz="6400" u="none" cap="none" strike="noStrike">
                <a:solidFill>
                  <a:schemeClr val="lt1"/>
                </a:solidFill>
                <a:latin typeface="Calibri"/>
                <a:ea typeface="Calibri"/>
                <a:cs typeface="Calibri"/>
                <a:sym typeface="Calibri"/>
              </a:rPr>
              <a:t>Glory be to You, O Lord;</a:t>
            </a:r>
          </a:p>
          <a:p>
            <a:pPr indent="0" lvl="0" marL="0" marR="0" rtl="0" algn="l">
              <a:lnSpc>
                <a:spcPct val="90000"/>
              </a:lnSpc>
              <a:spcBef>
                <a:spcPts val="1000"/>
              </a:spcBef>
              <a:buClr>
                <a:schemeClr val="lt1"/>
              </a:buClr>
              <a:buSzPct val="25000"/>
              <a:buFont typeface="Arial"/>
              <a:buNone/>
            </a:pPr>
            <a:r>
              <a:rPr b="0" i="0" lang="en-US" sz="6400" u="none" cap="none" strike="noStrike">
                <a:solidFill>
                  <a:schemeClr val="lt1"/>
                </a:solidFill>
                <a:latin typeface="Calibri"/>
                <a:ea typeface="Calibri"/>
                <a:cs typeface="Calibri"/>
                <a:sym typeface="Calibri"/>
              </a:rPr>
              <a:t>Glory be to You, our hope forever. 						…Barekmor. </a:t>
            </a:r>
          </a:p>
        </p:txBody>
      </p:sp>
    </p:spTree>
  </p:cSld>
  <p:clrMapOvr>
    <a:masterClrMapping/>
  </p:clrMapOvr>
</p:sld>
</file>

<file path=ppt/slides/slide9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41" name="Shape 841"/>
        <p:cNvGrpSpPr/>
        <p:nvPr/>
      </p:nvGrpSpPr>
      <p:grpSpPr>
        <a:xfrm>
          <a:off x="0" y="0"/>
          <a:ext cx="0" cy="0"/>
          <a:chOff x="0" y="0"/>
          <a:chExt cx="0" cy="0"/>
        </a:xfrm>
      </p:grpSpPr>
      <p:sp>
        <p:nvSpPr>
          <p:cNvPr id="842" name="Shape 842"/>
          <p:cNvSpPr txBox="1"/>
          <p:nvPr>
            <p:ph idx="1" type="body"/>
          </p:nvPr>
        </p:nvSpPr>
        <p:spPr>
          <a:xfrm>
            <a:off x="289087" y="226242"/>
            <a:ext cx="11613822" cy="5686508"/>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0" i="0" lang="en-US" sz="4400" u="none" cap="none" strike="noStrike">
                <a:solidFill>
                  <a:schemeClr val="lt1"/>
                </a:solidFill>
                <a:latin typeface="Calibri"/>
                <a:ea typeface="Calibri"/>
                <a:cs typeface="Calibri"/>
                <a:sym typeface="Calibri"/>
              </a:rPr>
              <a:t>Our Father, who art in heaven, Hallowed be Thy name. Thy kingdom come, Thy will be done on earth as it is in heaven. Give us this day, our daily bread and forgive us our debts and sins as we also have forgiven our debtors. Lead us not into temptation, but deliver us from the evil one. †For Thine is the kingdom, the power and the glory, forever and ever. Amin.</a:t>
            </a: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1_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