
<file path=[Content_Types].xml><?xml version="1.0" encoding="utf-8"?>
<Types xmlns="http://schemas.openxmlformats.org/package/2006/content-types">
  <Default ContentType="image/jpeg" Extension="jpg"/>
  <Default ContentType="application/xml" Extension="xml"/>
  <Default ContentType="application/vnd.openxmlformats-package.relationships+xml" Extension="rels"/>
  <Override ContentType="application/vnd.openxmlformats-officedocument.presentationml.notesSlide+xml" PartName="/ppt/notesSlides/notesSlide67.xml"/>
  <Override ContentType="application/vnd.openxmlformats-officedocument.presentationml.notesSlide+xml" PartName="/ppt/notesSlides/notesSlide59.xml"/>
  <Override ContentType="application/vnd.openxmlformats-officedocument.presentationml.notesSlide+xml" PartName="/ppt/notesSlides/notesSlide32.xml"/>
  <Override ContentType="application/vnd.openxmlformats-officedocument.presentationml.notesSlide+xml" PartName="/ppt/notesSlides/notesSlide3.xml"/>
  <Override ContentType="application/vnd.openxmlformats-officedocument.presentationml.notesSlide+xml" PartName="/ppt/notesSlides/notesSlide91.xml"/>
  <Override ContentType="application/vnd.openxmlformats-officedocument.presentationml.notesSlide+xml" PartName="/ppt/notesSlides/notesSlide24.xml"/>
  <Override ContentType="application/vnd.openxmlformats-officedocument.presentationml.notesSlide+xml" PartName="/ppt/notesSlides/notesSlide50.xml"/>
  <Override ContentType="application/vnd.openxmlformats-officedocument.presentationml.notesSlide+xml" PartName="/ppt/notesSlides/notesSlide100.xml"/>
  <Override ContentType="application/vnd.openxmlformats-officedocument.presentationml.notesSlide+xml" PartName="/ppt/notesSlides/notesSlide42.xml"/>
  <Override ContentType="application/vnd.openxmlformats-officedocument.presentationml.notesSlide+xml" PartName="/ppt/notesSlides/notesSlide85.xml"/>
  <Override ContentType="application/vnd.openxmlformats-officedocument.presentationml.notesSlide+xml" PartName="/ppt/notesSlides/notesSlide16.xml"/>
  <Override ContentType="application/vnd.openxmlformats-officedocument.presentationml.notesSlide+xml" PartName="/ppt/notesSlides/notesSlide34.xml"/>
  <Override ContentType="application/vnd.openxmlformats-officedocument.presentationml.notesSlide+xml" PartName="/ppt/notesSlides/notesSlide77.xml"/>
  <Override ContentType="application/vnd.openxmlformats-officedocument.presentationml.notesSlide+xml" PartName="/ppt/notesSlides/notesSlide1.xml"/>
  <Override ContentType="application/vnd.openxmlformats-officedocument.presentationml.notesSlide+xml" PartName="/ppt/notesSlides/notesSlide73.xml"/>
  <Override ContentType="application/vnd.openxmlformats-officedocument.presentationml.notesSlide+xml" PartName="/ppt/notesSlides/notesSlide81.xml"/>
  <Override ContentType="application/vnd.openxmlformats-officedocument.presentationml.notesSlide+xml" PartName="/ppt/notesSlides/notesSlide30.xml"/>
  <Override ContentType="application/vnd.openxmlformats-officedocument.presentationml.notesSlide+xml" PartName="/ppt/notesSlides/notesSlide69.xml"/>
  <Override ContentType="application/vnd.openxmlformats-officedocument.presentationml.notesSlide+xml" PartName="/ppt/notesSlides/notesSlide105.xml"/>
  <Override ContentType="application/vnd.openxmlformats-officedocument.presentationml.notesSlide+xml" PartName="/ppt/notesSlides/notesSlide26.xml"/>
  <Override ContentType="application/vnd.openxmlformats-officedocument.presentationml.notesSlide+xml" PartName="/ppt/notesSlides/notesSlide39.xml"/>
  <Override ContentType="application/vnd.openxmlformats-officedocument.presentationml.notesSlide+xml" PartName="/ppt/notesSlides/notesSlide93.xml"/>
  <Override ContentType="application/vnd.openxmlformats-officedocument.presentationml.notesSlide+xml" PartName="/ppt/notesSlides/notesSlide87.xml"/>
  <Override ContentType="application/vnd.openxmlformats-officedocument.presentationml.notesSlide+xml" PartName="/ppt/notesSlides/notesSlide57.xml"/>
  <Override ContentType="application/vnd.openxmlformats-officedocument.presentationml.notesSlide+xml" PartName="/ppt/notesSlides/notesSlide44.xml"/>
  <Override ContentType="application/vnd.openxmlformats-officedocument.presentationml.notesSlide+xml" PartName="/ppt/notesSlides/notesSlide14.xml"/>
  <Override ContentType="application/vnd.openxmlformats-officedocument.presentationml.notesSlide+xml" PartName="/ppt/notesSlides/notesSlide75.xml"/>
  <Override ContentType="application/vnd.openxmlformats-officedocument.presentationml.notesSlide+xml" PartName="/ppt/notesSlides/notesSlide37.xml"/>
  <Override ContentType="application/vnd.openxmlformats-officedocument.presentationml.notesSlide+xml" PartName="/ppt/notesSlides/notesSlide29.xml"/>
  <Override ContentType="application/vnd.openxmlformats-officedocument.presentationml.notesSlide+xml" PartName="/ppt/notesSlides/notesSlide54.xml"/>
  <Override ContentType="application/vnd.openxmlformats-officedocument.presentationml.notesSlide+xml" PartName="/ppt/notesSlides/notesSlide103.xml"/>
  <Override ContentType="application/vnd.openxmlformats-officedocument.presentationml.notesSlide+xml" PartName="/ppt/notesSlides/notesSlide97.xml"/>
  <Override ContentType="application/vnd.openxmlformats-officedocument.presentationml.notesSlide+xml" PartName="/ppt/notesSlides/notesSlide46.xml"/>
  <Override ContentType="application/vnd.openxmlformats-officedocument.presentationml.notesSlide+xml" PartName="/ppt/notesSlides/notesSlide9.xml"/>
  <Override ContentType="application/vnd.openxmlformats-officedocument.presentationml.notesSlide+xml" PartName="/ppt/notesSlides/notesSlide89.xml"/>
  <Override ContentType="application/vnd.openxmlformats-officedocument.presentationml.notesSlide+xml" PartName="/ppt/notesSlides/notesSlide11.xml"/>
  <Override ContentType="application/vnd.openxmlformats-officedocument.presentationml.notesSlide+xml" PartName="/ppt/notesSlides/notesSlide63.xml"/>
  <Override ContentType="application/vnd.openxmlformats-officedocument.presentationml.notesSlide+xml" PartName="/ppt/notesSlides/notesSlide20.xml"/>
  <Override ContentType="application/vnd.openxmlformats-officedocument.presentationml.notesSlide+xml" PartName="/ppt/notesSlides/notesSlide60.xml"/>
  <Override ContentType="application/vnd.openxmlformats-officedocument.presentationml.notesSlide+xml" PartName="/ppt/notesSlides/notesSlide18.xml"/>
  <Override ContentType="application/vnd.openxmlformats-officedocument.presentationml.notesSlide+xml" PartName="/ppt/notesSlides/notesSlide48.xml"/>
  <Override ContentType="application/vnd.openxmlformats-officedocument.presentationml.notesSlide+xml" PartName="/ppt/notesSlides/notesSlide101.xml"/>
  <Override ContentType="application/vnd.openxmlformats-officedocument.presentationml.notesSlide+xml" PartName="/ppt/notesSlides/notesSlide95.xml"/>
  <Override ContentType="application/vnd.openxmlformats-officedocument.presentationml.notesSlide+xml" PartName="/ppt/notesSlides/notesSlide22.xml"/>
  <Override ContentType="application/vnd.openxmlformats-officedocument.presentationml.notesSlide+xml" PartName="/ppt/notesSlides/notesSlide52.xml"/>
  <Override ContentType="application/vnd.openxmlformats-officedocument.presentationml.notesSlide+xml" PartName="/ppt/notesSlides/notesSlide7.xml"/>
  <Override ContentType="application/vnd.openxmlformats-officedocument.presentationml.notesSlide+xml" PartName="/ppt/notesSlides/notesSlide35.xml"/>
  <Override ContentType="application/vnd.openxmlformats-officedocument.presentationml.notesSlide+xml" PartName="/ppt/notesSlides/notesSlide5.xml"/>
  <Override ContentType="application/vnd.openxmlformats-officedocument.presentationml.notesSlide+xml" PartName="/ppt/notesSlides/notesSlide65.xml"/>
  <Override ContentType="application/vnd.openxmlformats-officedocument.presentationml.notesSlide+xml" PartName="/ppt/notesSlides/notesSlide78.xml"/>
  <Override ContentType="application/vnd.openxmlformats-officedocument.presentationml.notesSlide+xml" PartName="/ppt/notesSlides/notesSlide71.xml"/>
  <Override ContentType="application/vnd.openxmlformats-officedocument.presentationml.notesSlide+xml" PartName="/ppt/notesSlides/notesSlide92.xml"/>
  <Override ContentType="application/vnd.openxmlformats-officedocument.presentationml.notesSlide+xml" PartName="/ppt/notesSlides/notesSlide84.xml"/>
  <Override ContentType="application/vnd.openxmlformats-officedocument.presentationml.notesSlide+xml" PartName="/ppt/notesSlides/notesSlide76.xml"/>
  <Override ContentType="application/vnd.openxmlformats-officedocument.presentationml.notesSlide+xml" PartName="/ppt/notesSlides/notesSlide33.xml"/>
  <Override ContentType="application/vnd.openxmlformats-officedocument.presentationml.notesSlide+xml" PartName="/ppt/notesSlides/notesSlide41.xml"/>
  <Override ContentType="application/vnd.openxmlformats-officedocument.presentationml.notesSlide+xml" PartName="/ppt/notesSlides/notesSlide15.xml"/>
  <Override ContentType="application/vnd.openxmlformats-officedocument.presentationml.notesSlide+xml" PartName="/ppt/notesSlides/notesSlide68.xml"/>
  <Override ContentType="application/vnd.openxmlformats-officedocument.presentationml.notesSlide+xml" PartName="/ppt/notesSlides/notesSlide17.xml"/>
  <Override ContentType="application/vnd.openxmlformats-officedocument.presentationml.notesSlide+xml" PartName="/ppt/notesSlides/notesSlide82.xml"/>
  <Override ContentType="application/vnd.openxmlformats-officedocument.presentationml.notesSlide+xml" PartName="/ppt/notesSlides/notesSlide94.xml"/>
  <Override ContentType="application/vnd.openxmlformats-officedocument.presentationml.notesSlide+xml" PartName="/ppt/notesSlides/notesSlide51.xml"/>
  <Override ContentType="application/vnd.openxmlformats-officedocument.presentationml.notesSlide+xml" PartName="/ppt/notesSlides/notesSlide90.xml"/>
  <Override ContentType="application/vnd.openxmlformats-officedocument.presentationml.notesSlide+xml" PartName="/ppt/notesSlides/notesSlide4.xml"/>
  <Override ContentType="application/vnd.openxmlformats-officedocument.presentationml.notesSlide+xml" PartName="/ppt/notesSlides/notesSlide25.xml"/>
  <Override ContentType="application/vnd.openxmlformats-officedocument.presentationml.notesSlide+xml" PartName="/ppt/notesSlides/notesSlide43.xml"/>
  <Override ContentType="application/vnd.openxmlformats-officedocument.presentationml.notesSlide+xml" PartName="/ppt/notesSlides/notesSlide13.xml"/>
  <Override ContentType="application/vnd.openxmlformats-officedocument.presentationml.notesSlide+xml" PartName="/ppt/notesSlides/notesSlide86.xml"/>
  <Override ContentType="application/vnd.openxmlformats-officedocument.presentationml.notesSlide+xml" PartName="/ppt/notesSlides/notesSlide99.xml"/>
  <Override ContentType="application/vnd.openxmlformats-officedocument.presentationml.notesSlide+xml" PartName="/ppt/notesSlides/notesSlide56.xml"/>
  <Override ContentType="application/vnd.openxmlformats-officedocument.presentationml.notesSlide+xml" PartName="/ppt/notesSlides/notesSlide31.xml"/>
  <Override ContentType="application/vnd.openxmlformats-officedocument.presentationml.notesSlide+xml" PartName="/ppt/notesSlides/notesSlide80.xml"/>
  <Override ContentType="application/vnd.openxmlformats-officedocument.presentationml.notesSlide+xml" PartName="/ppt/notesSlides/notesSlide61.xml"/>
  <Override ContentType="application/vnd.openxmlformats-officedocument.presentationml.notesSlide+xml" PartName="/ppt/notesSlides/notesSlide74.xml"/>
  <Override ContentType="application/vnd.openxmlformats-officedocument.presentationml.notesSlide+xml" PartName="/ppt/notesSlides/notesSlide58.xml"/>
  <Override ContentType="application/vnd.openxmlformats-officedocument.presentationml.notesSlide+xml" PartName="/ppt/notesSlides/notesSlide27.xml"/>
  <Override ContentType="application/vnd.openxmlformats-officedocument.presentationml.notesSlide+xml" PartName="/ppt/notesSlides/notesSlide88.xml"/>
  <Override ContentType="application/vnd.openxmlformats-officedocument.presentationml.notesSlide+xml" PartName="/ppt/notesSlides/notesSlide2.xml"/>
  <Override ContentType="application/vnd.openxmlformats-officedocument.presentationml.notesSlide+xml" PartName="/ppt/notesSlides/notesSlide62.xml"/>
  <Override ContentType="application/vnd.openxmlformats-officedocument.presentationml.notesSlide+xml" PartName="/ppt/notesSlides/notesSlide45.xml"/>
  <Override ContentType="application/vnd.openxmlformats-officedocument.presentationml.notesSlide+xml" PartName="/ppt/notesSlides/notesSlide70.xml"/>
  <Override ContentType="application/vnd.openxmlformats-officedocument.presentationml.notesSlide+xml" PartName="/ppt/notesSlides/notesSlide28.xml"/>
  <Override ContentType="application/vnd.openxmlformats-officedocument.presentationml.notesSlide+xml" PartName="/ppt/notesSlides/notesSlide55.xml"/>
  <Override ContentType="application/vnd.openxmlformats-officedocument.presentationml.notesSlide+xml" PartName="/ppt/notesSlides/notesSlide12.xml"/>
  <Override ContentType="application/vnd.openxmlformats-officedocument.presentationml.notesSlide+xml" PartName="/ppt/notesSlides/notesSlide47.xml"/>
  <Override ContentType="application/vnd.openxmlformats-officedocument.presentationml.notesSlide+xml" PartName="/ppt/notesSlides/notesSlide72.xml"/>
  <Override ContentType="application/vnd.openxmlformats-officedocument.presentationml.notesSlide+xml" PartName="/ppt/notesSlides/notesSlide98.xml"/>
  <Override ContentType="application/vnd.openxmlformats-officedocument.presentationml.notesSlide+xml" PartName="/ppt/notesSlides/notesSlide104.xml"/>
  <Override ContentType="application/vnd.openxmlformats-officedocument.presentationml.notesSlide+xml" PartName="/ppt/notesSlides/notesSlide21.xml"/>
  <Override ContentType="application/vnd.openxmlformats-officedocument.presentationml.notesSlide+xml" PartName="/ppt/notesSlides/notesSlide8.xml"/>
  <Override ContentType="application/vnd.openxmlformats-officedocument.presentationml.notesSlide+xml" PartName="/ppt/notesSlides/notesSlide38.xml"/>
  <Override ContentType="application/vnd.openxmlformats-officedocument.presentationml.notesSlide+xml" PartName="/ppt/notesSlides/notesSlide64.xml"/>
  <Override ContentType="application/vnd.openxmlformats-officedocument.presentationml.notesSlide+xml" PartName="/ppt/notesSlides/notesSlide6.xml"/>
  <Override ContentType="application/vnd.openxmlformats-officedocument.presentationml.notesSlide+xml" PartName="/ppt/notesSlides/notesSlide79.xml"/>
  <Override ContentType="application/vnd.openxmlformats-officedocument.presentationml.notesSlide+xml" PartName="/ppt/notesSlides/notesSlide36.xml"/>
  <Override ContentType="application/vnd.openxmlformats-officedocument.presentationml.notesSlide+xml" PartName="/ppt/notesSlides/notesSlide49.xml"/>
  <Override ContentType="application/vnd.openxmlformats-officedocument.presentationml.notesSlide+xml" PartName="/ppt/notesSlides/notesSlide96.xml"/>
  <Override ContentType="application/vnd.openxmlformats-officedocument.presentationml.notesSlide+xml" PartName="/ppt/notesSlides/notesSlide102.xml"/>
  <Override ContentType="application/vnd.openxmlformats-officedocument.presentationml.notesSlide+xml" PartName="/ppt/notesSlides/notesSlide19.xml"/>
  <Override ContentType="application/vnd.openxmlformats-officedocument.presentationml.notesSlide+xml" PartName="/ppt/notesSlides/notesSlide83.xml"/>
  <Override ContentType="application/vnd.openxmlformats-officedocument.presentationml.notesSlide+xml" PartName="/ppt/notesSlides/notesSlide53.xml"/>
  <Override ContentType="application/vnd.openxmlformats-officedocument.presentationml.notesSlide+xml" PartName="/ppt/notesSlides/notesSlide40.xml"/>
  <Override ContentType="application/vnd.openxmlformats-officedocument.presentationml.notesSlide+xml" PartName="/ppt/notesSlides/notesSlide23.xml"/>
  <Override ContentType="application/vnd.openxmlformats-officedocument.presentationml.notesSlide+xml" PartName="/ppt/notesSlides/notesSlide66.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24.xml"/>
  <Override ContentType="application/vnd.openxmlformats-officedocument.presentationml.slideLayout+xml" PartName="/ppt/slideLayouts/slideLayout5.xml"/>
  <Override ContentType="application/vnd.openxmlformats-officedocument.presentationml.slideLayout+xml" PartName="/ppt/slideLayouts/slideLayout18.xml"/>
  <Override ContentType="application/vnd.openxmlformats-officedocument.presentationml.slideLayout+xml" PartName="/ppt/slideLayouts/slideLayout11.xml"/>
  <Override ContentType="application/vnd.openxmlformats-officedocument.presentationml.slideLayout+xml" PartName="/ppt/slideLayouts/slideLayout13.xml"/>
  <Override ContentType="application/vnd.openxmlformats-officedocument.presentationml.slideLayout+xml" PartName="/ppt/slideLayouts/slideLayout1.xml"/>
  <Override ContentType="application/vnd.openxmlformats-officedocument.presentationml.slideLayout+xml" PartName="/ppt/slideLayouts/slideLayout22.xml"/>
  <Override ContentType="application/vnd.openxmlformats-officedocument.presentationml.slideLayout+xml" PartName="/ppt/slideLayouts/slideLayout7.xml"/>
  <Override ContentType="application/vnd.openxmlformats-officedocument.presentationml.slideLayout+xml" PartName="/ppt/slideLayouts/slideLayout16.xml"/>
  <Override ContentType="application/vnd.openxmlformats-officedocument.presentationml.slideLayout+xml" PartName="/ppt/slideLayouts/slideLayout20.xml"/>
  <Override ContentType="application/vnd.openxmlformats-officedocument.presentationml.slideLayout+xml" PartName="/ppt/slideLayouts/slideLayout9.xml"/>
  <Override ContentType="application/vnd.openxmlformats-officedocument.presentationml.slideLayout+xml" PartName="/ppt/slideLayouts/slideLayout19.xml"/>
  <Override ContentType="application/vnd.openxmlformats-officedocument.presentationml.slideLayout+xml" PartName="/ppt/slideLayouts/slideLayout4.xml"/>
  <Override ContentType="application/vnd.openxmlformats-officedocument.presentationml.slideLayout+xml" PartName="/ppt/slideLayouts/slideLayout17.xml"/>
  <Override ContentType="application/vnd.openxmlformats-officedocument.presentationml.slideLayout+xml" PartName="/ppt/slideLayouts/slideLayout14.xml"/>
  <Override ContentType="application/vnd.openxmlformats-officedocument.presentationml.slideLayout+xml" PartName="/ppt/slideLayouts/slideLayout2.xml"/>
  <Override ContentType="application/vnd.openxmlformats-officedocument.presentationml.slideLayout+xml" PartName="/ppt/slideLayouts/slideLayout12.xml"/>
  <Override ContentType="application/vnd.openxmlformats-officedocument.presentationml.slideLayout+xml" PartName="/ppt/slideLayouts/slideLayout10.xml"/>
  <Override ContentType="application/vnd.openxmlformats-officedocument.presentationml.slideLayout+xml" PartName="/ppt/slideLayouts/slideLayout15.xml"/>
  <Override ContentType="application/vnd.openxmlformats-officedocument.presentationml.slideLayout+xml" PartName="/ppt/slideLayouts/slideLayout6.xml"/>
  <Override ContentType="application/vnd.openxmlformats-officedocument.presentationml.slideLayout+xml" PartName="/ppt/slideLayouts/slideLayout23.xml"/>
  <Override ContentType="application/vnd.openxmlformats-officedocument.presentationml.slideLayout+xml" PartName="/ppt/slideLayouts/slideLayout8.xml"/>
  <Override ContentType="application/vnd.openxmlformats-officedocument.presentationml.slideLayout+xml" PartName="/ppt/slideLayouts/slideLayout21.xml"/>
  <Override ContentType="application/vnd.openxmlformats-officedocument.presentationml.slideMaster+xml" PartName="/ppt/slideMasters/slideMaster2.xml"/>
  <Override ContentType="application/vnd.openxmlformats-officedocument.presentationml.slideMaster+xml" PartName="/ppt/slideMasters/slideMaster1.xml"/>
  <Override ContentType="application/vnd.openxmlformats-officedocument.presentationml.slide+xml" PartName="/ppt/slides/slide43.xml"/>
  <Override ContentType="application/vnd.openxmlformats-officedocument.presentationml.slide+xml" PartName="/ppt/slides/slide78.xml"/>
  <Override ContentType="application/vnd.openxmlformats-officedocument.presentationml.slide+xml" PartName="/ppt/slides/slide86.xml"/>
  <Override ContentType="application/vnd.openxmlformats-officedocument.presentationml.slide+xml" PartName="/ppt/slides/slide35.xml"/>
  <Override ContentType="application/vnd.openxmlformats-officedocument.presentationml.slide+xml" PartName="/ppt/slides/slide105.xml"/>
  <Override ContentType="application/vnd.openxmlformats-officedocument.presentationml.slide+xml" PartName="/ppt/slides/slide19.xml"/>
  <Override ContentType="application/vnd.openxmlformats-officedocument.presentationml.slide+xml" PartName="/ppt/slides/slide3.xml"/>
  <Override ContentType="application/vnd.openxmlformats-officedocument.presentationml.slide+xml" PartName="/ppt/slides/slide5.xml"/>
  <Override ContentType="application/vnd.openxmlformats-officedocument.presentationml.slide+xml" PartName="/ppt/slides/slide17.xml"/>
  <Override ContentType="application/vnd.openxmlformats-officedocument.presentationml.slide+xml" PartName="/ppt/slides/slide25.xml"/>
  <Override ContentType="application/vnd.openxmlformats-officedocument.presentationml.slide+xml" PartName="/ppt/slides/slide33.xml"/>
  <Override ContentType="application/vnd.openxmlformats-officedocument.presentationml.slide+xml" PartName="/ppt/slides/slide51.xml"/>
  <Override ContentType="application/vnd.openxmlformats-officedocument.presentationml.slide+xml" PartName="/ppt/slides/slide68.xml"/>
  <Override ContentType="application/vnd.openxmlformats-officedocument.presentationml.slide+xml" PartName="/ppt/slides/slide94.xml"/>
  <Override ContentType="application/vnd.openxmlformats-officedocument.presentationml.slide+xml" PartName="/ppt/slides/slide84.xml"/>
  <Override ContentType="application/vnd.openxmlformats-officedocument.presentationml.slide+xml" PartName="/ppt/slides/slide37.xml"/>
  <Override ContentType="application/vnd.openxmlformats-officedocument.presentationml.slide+xml" PartName="/ppt/slides/slide71.xml"/>
  <Override ContentType="application/vnd.openxmlformats-officedocument.presentationml.slide+xml" PartName="/ppt/slides/slide41.xml"/>
  <Override ContentType="application/vnd.openxmlformats-officedocument.presentationml.slide+xml" PartName="/ppt/slides/slide7.xml"/>
  <Override ContentType="application/vnd.openxmlformats-officedocument.presentationml.slide+xml" PartName="/ppt/slides/slide66.xml"/>
  <Override ContentType="application/vnd.openxmlformats-officedocument.presentationml.slide+xml" PartName="/ppt/slides/slide23.xml"/>
  <Override ContentType="application/vnd.openxmlformats-officedocument.presentationml.slide+xml" PartName="/ppt/slides/slide10.xml"/>
  <Override ContentType="application/vnd.openxmlformats-officedocument.presentationml.slide+xml" PartName="/ppt/slides/slide53.xml"/>
  <Override ContentType="application/vnd.openxmlformats-officedocument.presentationml.slide+xml" PartName="/ppt/slides/slide96.xml"/>
  <Override ContentType="application/vnd.openxmlformats-officedocument.presentationml.slide+xml" PartName="/ppt/slides/slide48.xml"/>
  <Override ContentType="application/vnd.openxmlformats-officedocument.presentationml.slide+xml" PartName="/ppt/slides/slide22.xml"/>
  <Override ContentType="application/vnd.openxmlformats-officedocument.presentationml.slide+xml" PartName="/ppt/slides/slide82.xml"/>
  <Override ContentType="application/vnd.openxmlformats-officedocument.presentationml.slide+xml" PartName="/ppt/slides/slide65.xml"/>
  <Override ContentType="application/vnd.openxmlformats-officedocument.presentationml.slide+xml" PartName="/ppt/slides/slide9.xml"/>
  <Override ContentType="application/vnd.openxmlformats-officedocument.presentationml.slide+xml" PartName="/ppt/slides/slide12.xml"/>
  <Override ContentType="application/vnd.openxmlformats-officedocument.presentationml.slide+xml" PartName="/ppt/slides/slide98.xml"/>
  <Override ContentType="application/vnd.openxmlformats-officedocument.presentationml.slide+xml" PartName="/ppt/slides/slide72.xml"/>
  <Override ContentType="application/vnd.openxmlformats-officedocument.presentationml.slide+xml" PartName="/ppt/slides/slide20.xml"/>
  <Override ContentType="application/vnd.openxmlformats-officedocument.presentationml.slide+xml" PartName="/ppt/slides/slide38.xml"/>
  <Override ContentType="application/vnd.openxmlformats-officedocument.presentationml.slide+xml" PartName="/ppt/slides/slide46.xml"/>
  <Override ContentType="application/vnd.openxmlformats-officedocument.presentationml.slide+xml" PartName="/ppt/slides/slide55.xml"/>
  <Override ContentType="application/vnd.openxmlformats-officedocument.presentationml.slide+xml" PartName="/ppt/slides/slide29.xml"/>
  <Override ContentType="application/vnd.openxmlformats-officedocument.presentationml.slide+xml" PartName="/ppt/slides/slide59.xml"/>
  <Override ContentType="application/vnd.openxmlformats-officedocument.presentationml.slide+xml" PartName="/ppt/slides/slide89.xml"/>
  <Override ContentType="application/vnd.openxmlformats-officedocument.presentationml.slide+xml" PartName="/ppt/slides/slide76.xml"/>
  <Override ContentType="application/vnd.openxmlformats-officedocument.presentationml.slide+xml" PartName="/ppt/slides/slide63.xml"/>
  <Override ContentType="application/vnd.openxmlformats-officedocument.presentationml.slide+xml" PartName="/ppt/slides/slide93.xml"/>
  <Override ContentType="application/vnd.openxmlformats-officedocument.presentationml.slide+xml" PartName="/ppt/slides/slide101.xml"/>
  <Override ContentType="application/vnd.openxmlformats-officedocument.presentationml.slide+xml" PartName="/ppt/slides/slide80.xml"/>
  <Override ContentType="application/vnd.openxmlformats-officedocument.presentationml.slide+xml" PartName="/ppt/slides/slide103.xml"/>
  <Override ContentType="application/vnd.openxmlformats-officedocument.presentationml.slide+xml" PartName="/ppt/slides/slide61.xml"/>
  <Override ContentType="application/vnd.openxmlformats-officedocument.presentationml.slide+xml" PartName="/ppt/slides/slide91.xml"/>
  <Override ContentType="application/vnd.openxmlformats-officedocument.presentationml.slide+xml" PartName="/ppt/slides/slide31.xml"/>
  <Override ContentType="application/vnd.openxmlformats-officedocument.presentationml.slide+xml" PartName="/ppt/slides/slide87.xml"/>
  <Override ContentType="application/vnd.openxmlformats-officedocument.presentationml.slide+xml" PartName="/ppt/slides/slide74.xml"/>
  <Override ContentType="application/vnd.openxmlformats-officedocument.presentationml.slide+xml" PartName="/ppt/slides/slide27.xml"/>
  <Override ContentType="application/vnd.openxmlformats-officedocument.presentationml.slide+xml" PartName="/ppt/slides/slide57.xml"/>
  <Override ContentType="application/vnd.openxmlformats-officedocument.presentationml.slide+xml" PartName="/ppt/slides/slide2.xml"/>
  <Override ContentType="application/vnd.openxmlformats-officedocument.presentationml.slide+xml" PartName="/ppt/slides/slide44.xml"/>
  <Override ContentType="application/vnd.openxmlformats-officedocument.presentationml.slide+xml" PartName="/ppt/slides/slide14.xml"/>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60.xml"/>
  <Override ContentType="application/vnd.openxmlformats-officedocument.presentationml.slide+xml" PartName="/ppt/slides/slide52.xml"/>
  <Override ContentType="application/vnd.openxmlformats-officedocument.presentationml.slide+xml" PartName="/ppt/slides/slide26.xml"/>
  <Override ContentType="application/vnd.openxmlformats-officedocument.presentationml.slide+xml" PartName="/ppt/slides/slide95.xml"/>
  <Override ContentType="application/vnd.openxmlformats-officedocument.presentationml.slide+xml" PartName="/ppt/slides/slide69.xml"/>
  <Override ContentType="application/vnd.openxmlformats-officedocument.presentationml.slide+xml" PartName="/ppt/slides/slide85.xml"/>
  <Override ContentType="application/vnd.openxmlformats-officedocument.presentationml.slide+xml" PartName="/ppt/slides/slide42.xml"/>
  <Override ContentType="application/vnd.openxmlformats-officedocument.presentationml.slide+xml" PartName="/ppt/slides/slide50.xml"/>
  <Override ContentType="application/vnd.openxmlformats-officedocument.presentationml.slide+xml" PartName="/ppt/slides/slide77.xml"/>
  <Override ContentType="application/vnd.openxmlformats-officedocument.presentationml.slide+xml" PartName="/ppt/slides/slide34.xml"/>
  <Override ContentType="application/vnd.openxmlformats-officedocument.presentationml.slide+xml" PartName="/ppt/slides/slide16.xml"/>
  <Override ContentType="application/vnd.openxmlformats-officedocument.presentationml.slide+xml" PartName="/ppt/slides/slide104.xml"/>
  <Override ContentType="application/vnd.openxmlformats-officedocument.presentationml.slide+xml" PartName="/ppt/slides/slide24.xml"/>
  <Override ContentType="application/vnd.openxmlformats-officedocument.presentationml.slide+xml" PartName="/ppt/slides/slide97.xml"/>
  <Override ContentType="application/vnd.openxmlformats-officedocument.presentationml.slide+xml" PartName="/ppt/slides/slide11.xml"/>
  <Override ContentType="application/vnd.openxmlformats-officedocument.presentationml.slide+xml" PartName="/ppt/slides/slide67.xml"/>
  <Override ContentType="application/vnd.openxmlformats-officedocument.presentationml.slide+xml" PartName="/ppt/slides/slide54.xml"/>
  <Override ContentType="application/vnd.openxmlformats-officedocument.presentationml.slide+xml" PartName="/ppt/slides/slide36.xml"/>
  <Override ContentType="application/vnd.openxmlformats-officedocument.presentationml.slide+xml" PartName="/ppt/slides/slide79.xml"/>
  <Override ContentType="application/vnd.openxmlformats-officedocument.presentationml.slide+xml" PartName="/ppt/slides/slide49.xml"/>
  <Override ContentType="application/vnd.openxmlformats-officedocument.presentationml.slide+xml" PartName="/ppt/slides/slide83.xml"/>
  <Override ContentType="application/vnd.openxmlformats-officedocument.presentationml.slide+xml" PartName="/ppt/slides/slide70.xml"/>
  <Override ContentType="application/vnd.openxmlformats-officedocument.presentationml.slide+xml" PartName="/ppt/slides/slide6.xml"/>
  <Override ContentType="application/vnd.openxmlformats-officedocument.presentationml.slide+xml" PartName="/ppt/slides/slide40.xml"/>
  <Override ContentType="application/vnd.openxmlformats-officedocument.presentationml.slide+xml" PartName="/ppt/slides/slide73.xml"/>
  <Override ContentType="application/vnd.openxmlformats-officedocument.presentationml.slide+xml" PartName="/ppt/slides/slide30.xml"/>
  <Override ContentType="application/vnd.openxmlformats-officedocument.presentationml.slide+xml" PartName="/ppt/slides/slide99.xml"/>
  <Override ContentType="application/vnd.openxmlformats-officedocument.presentationml.slide+xml" PartName="/ppt/slides/slide39.xml"/>
  <Override ContentType="application/vnd.openxmlformats-officedocument.presentationml.slide+xml" PartName="/ppt/slides/slide13.xml"/>
  <Override ContentType="application/vnd.openxmlformats-officedocument.presentationml.slide+xml" PartName="/ppt/slides/slide56.xml"/>
  <Override ContentType="application/vnd.openxmlformats-officedocument.presentationml.slide+xml" PartName="/ppt/slides/slide47.xml"/>
  <Override ContentType="application/vnd.openxmlformats-officedocument.presentationml.slide+xml" PartName="/ppt/slides/slide21.xml"/>
  <Override ContentType="application/vnd.openxmlformats-officedocument.presentationml.slide+xml" PartName="/ppt/slides/slide100.xml"/>
  <Override ContentType="application/vnd.openxmlformats-officedocument.presentationml.slide+xml" PartName="/ppt/slides/slide64.xml"/>
  <Override ContentType="application/vnd.openxmlformats-officedocument.presentationml.slide+xml" PartName="/ppt/slides/slide81.xml"/>
  <Override ContentType="application/vnd.openxmlformats-officedocument.presentationml.slide+xml" PartName="/ppt/slides/slide90.xml"/>
  <Override ContentType="application/vnd.openxmlformats-officedocument.presentationml.slide+xml" PartName="/ppt/slides/slide8.xml"/>
  <Override ContentType="application/vnd.openxmlformats-officedocument.presentationml.slide+xml" PartName="/ppt/slides/slide32.xml"/>
  <Override ContentType="application/vnd.openxmlformats-officedocument.presentationml.slide+xml" PartName="/ppt/slides/slide62.xml"/>
  <Override ContentType="application/vnd.openxmlformats-officedocument.presentationml.slide+xml" PartName="/ppt/slides/slide75.xml"/>
  <Override ContentType="application/vnd.openxmlformats-officedocument.presentationml.slide+xml" PartName="/ppt/slides/slide1.xml"/>
  <Override ContentType="application/vnd.openxmlformats-officedocument.presentationml.slide+xml" PartName="/ppt/slides/slide58.xml"/>
  <Override ContentType="application/vnd.openxmlformats-officedocument.presentationml.slide+xml" PartName="/ppt/slides/slide45.xml"/>
  <Override ContentType="application/vnd.openxmlformats-officedocument.presentationml.slide+xml" PartName="/ppt/slides/slide28.xml"/>
  <Override ContentType="application/vnd.openxmlformats-officedocument.presentationml.slide+xml" PartName="/ppt/slides/slide15.xml"/>
  <Override ContentType="application/vnd.openxmlformats-officedocument.presentationml.slide+xml" PartName="/ppt/slides/slide88.xml"/>
  <Override ContentType="application/vnd.openxmlformats-officedocument.presentationml.slide+xml" PartName="/ppt/slides/slide92.xml"/>
  <Override ContentType="application/vnd.openxmlformats-officedocument.presentationml.slide+xml" PartName="/ppt/slides/slide102.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autoCompressPictures="0" strictFirstAndLastChars="0" saveSubsetFonts="1">
  <p:sldMasterIdLst>
    <p:sldMasterId id="2147483672" r:id="rId3"/>
    <p:sldMasterId id="2147483673"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 id="270" r:id="rId20"/>
    <p:sldId id="271" r:id="rId21"/>
    <p:sldId id="272" r:id="rId22"/>
    <p:sldId id="273" r:id="rId23"/>
    <p:sldId id="274" r:id="rId24"/>
    <p:sldId id="275" r:id="rId25"/>
    <p:sldId id="276" r:id="rId26"/>
    <p:sldId id="277" r:id="rId27"/>
    <p:sldId id="278" r:id="rId28"/>
    <p:sldId id="279" r:id="rId29"/>
    <p:sldId id="280" r:id="rId30"/>
    <p:sldId id="281" r:id="rId31"/>
    <p:sldId id="282" r:id="rId32"/>
    <p:sldId id="283" r:id="rId33"/>
    <p:sldId id="284" r:id="rId34"/>
    <p:sldId id="285" r:id="rId35"/>
    <p:sldId id="286" r:id="rId36"/>
    <p:sldId id="287" r:id="rId37"/>
    <p:sldId id="288" r:id="rId38"/>
    <p:sldId id="289" r:id="rId39"/>
    <p:sldId id="290" r:id="rId40"/>
    <p:sldId id="291" r:id="rId41"/>
    <p:sldId id="292" r:id="rId42"/>
    <p:sldId id="293" r:id="rId43"/>
    <p:sldId id="294" r:id="rId44"/>
    <p:sldId id="295" r:id="rId45"/>
    <p:sldId id="296" r:id="rId46"/>
    <p:sldId id="297" r:id="rId47"/>
    <p:sldId id="298" r:id="rId48"/>
    <p:sldId id="299" r:id="rId49"/>
    <p:sldId id="300" r:id="rId50"/>
    <p:sldId id="301" r:id="rId51"/>
    <p:sldId id="302" r:id="rId52"/>
    <p:sldId id="303" r:id="rId53"/>
    <p:sldId id="304" r:id="rId54"/>
    <p:sldId id="305" r:id="rId55"/>
    <p:sldId id="306" r:id="rId56"/>
    <p:sldId id="307" r:id="rId57"/>
    <p:sldId id="308" r:id="rId58"/>
    <p:sldId id="309" r:id="rId59"/>
    <p:sldId id="310" r:id="rId60"/>
    <p:sldId id="311" r:id="rId61"/>
    <p:sldId id="312" r:id="rId62"/>
    <p:sldId id="313" r:id="rId63"/>
    <p:sldId id="314" r:id="rId64"/>
    <p:sldId id="315" r:id="rId65"/>
    <p:sldId id="316" r:id="rId66"/>
    <p:sldId id="317" r:id="rId67"/>
    <p:sldId id="318" r:id="rId68"/>
    <p:sldId id="319" r:id="rId69"/>
    <p:sldId id="320" r:id="rId70"/>
    <p:sldId id="321" r:id="rId71"/>
    <p:sldId id="322" r:id="rId72"/>
    <p:sldId id="323" r:id="rId73"/>
    <p:sldId id="324" r:id="rId74"/>
    <p:sldId id="325" r:id="rId75"/>
    <p:sldId id="326" r:id="rId76"/>
    <p:sldId id="327" r:id="rId77"/>
    <p:sldId id="328" r:id="rId78"/>
    <p:sldId id="329" r:id="rId79"/>
    <p:sldId id="330" r:id="rId80"/>
    <p:sldId id="331" r:id="rId81"/>
    <p:sldId id="332" r:id="rId82"/>
    <p:sldId id="333" r:id="rId83"/>
    <p:sldId id="334" r:id="rId84"/>
    <p:sldId id="335" r:id="rId85"/>
    <p:sldId id="336" r:id="rId86"/>
    <p:sldId id="337" r:id="rId87"/>
    <p:sldId id="338" r:id="rId88"/>
    <p:sldId id="339" r:id="rId89"/>
    <p:sldId id="340" r:id="rId90"/>
    <p:sldId id="341" r:id="rId91"/>
    <p:sldId id="342" r:id="rId92"/>
    <p:sldId id="343" r:id="rId93"/>
    <p:sldId id="344" r:id="rId94"/>
    <p:sldId id="345" r:id="rId95"/>
    <p:sldId id="346" r:id="rId96"/>
    <p:sldId id="347" r:id="rId97"/>
    <p:sldId id="348" r:id="rId98"/>
    <p:sldId id="349" r:id="rId99"/>
    <p:sldId id="350" r:id="rId100"/>
    <p:sldId id="351" r:id="rId101"/>
    <p:sldId id="352" r:id="rId102"/>
    <p:sldId id="353" r:id="rId103"/>
    <p:sldId id="354" r:id="rId104"/>
    <p:sldId id="355" r:id="rId105"/>
    <p:sldId id="356" r:id="rId106"/>
    <p:sldId id="357" r:id="rId107"/>
    <p:sldId id="358" r:id="rId108"/>
    <p:sldId id="359" r:id="rId109"/>
    <p:sldId id="360" r:id="rId110"/>
  </p:sldIdLst>
  <p:sldSz cy="6858000" cx="12192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file>

<file path=ppt/_rels/presentation.xml.rels><?xml version="1.0" encoding="UTF-8" standalone="yes"?><Relationships xmlns="http://schemas.openxmlformats.org/package/2006/relationships"><Relationship Id="rId40" Type="http://schemas.openxmlformats.org/officeDocument/2006/relationships/slide" Target="slides/slide35.xml"/><Relationship Id="rId42" Type="http://schemas.openxmlformats.org/officeDocument/2006/relationships/slide" Target="slides/slide37.xml"/><Relationship Id="rId41" Type="http://schemas.openxmlformats.org/officeDocument/2006/relationships/slide" Target="slides/slide36.xml"/><Relationship Id="rId44" Type="http://schemas.openxmlformats.org/officeDocument/2006/relationships/slide" Target="slides/slide39.xml"/><Relationship Id="rId43" Type="http://schemas.openxmlformats.org/officeDocument/2006/relationships/slide" Target="slides/slide38.xml"/><Relationship Id="rId46" Type="http://schemas.openxmlformats.org/officeDocument/2006/relationships/slide" Target="slides/slide41.xml"/><Relationship Id="rId45" Type="http://schemas.openxmlformats.org/officeDocument/2006/relationships/slide" Target="slides/slide40.xml"/><Relationship Id="rId107" Type="http://schemas.openxmlformats.org/officeDocument/2006/relationships/slide" Target="slides/slide102.xml"/><Relationship Id="rId106" Type="http://schemas.openxmlformats.org/officeDocument/2006/relationships/slide" Target="slides/slide101.xml"/><Relationship Id="rId105" Type="http://schemas.openxmlformats.org/officeDocument/2006/relationships/slide" Target="slides/slide100.xml"/><Relationship Id="rId104" Type="http://schemas.openxmlformats.org/officeDocument/2006/relationships/slide" Target="slides/slide99.xml"/><Relationship Id="rId109" Type="http://schemas.openxmlformats.org/officeDocument/2006/relationships/slide" Target="slides/slide104.xml"/><Relationship Id="rId108" Type="http://schemas.openxmlformats.org/officeDocument/2006/relationships/slide" Target="slides/slide103.xml"/><Relationship Id="rId48" Type="http://schemas.openxmlformats.org/officeDocument/2006/relationships/slide" Target="slides/slide43.xml"/><Relationship Id="rId47" Type="http://schemas.openxmlformats.org/officeDocument/2006/relationships/slide" Target="slides/slide42.xml"/><Relationship Id="rId49" Type="http://schemas.openxmlformats.org/officeDocument/2006/relationships/slide" Target="slides/slide44.xml"/><Relationship Id="rId103" Type="http://schemas.openxmlformats.org/officeDocument/2006/relationships/slide" Target="slides/slide98.xml"/><Relationship Id="rId102" Type="http://schemas.openxmlformats.org/officeDocument/2006/relationships/slide" Target="slides/slide97.xml"/><Relationship Id="rId101" Type="http://schemas.openxmlformats.org/officeDocument/2006/relationships/slide" Target="slides/slide96.xml"/><Relationship Id="rId100" Type="http://schemas.openxmlformats.org/officeDocument/2006/relationships/slide" Target="slides/slide95.xml"/><Relationship Id="rId31" Type="http://schemas.openxmlformats.org/officeDocument/2006/relationships/slide" Target="slides/slide26.xml"/><Relationship Id="rId30" Type="http://schemas.openxmlformats.org/officeDocument/2006/relationships/slide" Target="slides/slide25.xml"/><Relationship Id="rId33" Type="http://schemas.openxmlformats.org/officeDocument/2006/relationships/slide" Target="slides/slide28.xml"/><Relationship Id="rId32" Type="http://schemas.openxmlformats.org/officeDocument/2006/relationships/slide" Target="slides/slide27.xml"/><Relationship Id="rId35" Type="http://schemas.openxmlformats.org/officeDocument/2006/relationships/slide" Target="slides/slide30.xml"/><Relationship Id="rId34" Type="http://schemas.openxmlformats.org/officeDocument/2006/relationships/slide" Target="slides/slide29.xml"/><Relationship Id="rId37" Type="http://schemas.openxmlformats.org/officeDocument/2006/relationships/slide" Target="slides/slide32.xml"/><Relationship Id="rId36" Type="http://schemas.openxmlformats.org/officeDocument/2006/relationships/slide" Target="slides/slide31.xml"/><Relationship Id="rId39" Type="http://schemas.openxmlformats.org/officeDocument/2006/relationships/slide" Target="slides/slide34.xml"/><Relationship Id="rId38" Type="http://schemas.openxmlformats.org/officeDocument/2006/relationships/slide" Target="slides/slide33.xml"/><Relationship Id="rId20" Type="http://schemas.openxmlformats.org/officeDocument/2006/relationships/slide" Target="slides/slide15.xml"/><Relationship Id="rId22" Type="http://schemas.openxmlformats.org/officeDocument/2006/relationships/slide" Target="slides/slide17.xml"/><Relationship Id="rId21" Type="http://schemas.openxmlformats.org/officeDocument/2006/relationships/slide" Target="slides/slide16.xml"/><Relationship Id="rId24" Type="http://schemas.openxmlformats.org/officeDocument/2006/relationships/slide" Target="slides/slide19.xml"/><Relationship Id="rId23" Type="http://schemas.openxmlformats.org/officeDocument/2006/relationships/slide" Target="slides/slide18.xml"/><Relationship Id="rId26" Type="http://schemas.openxmlformats.org/officeDocument/2006/relationships/slide" Target="slides/slide21.xml"/><Relationship Id="rId25" Type="http://schemas.openxmlformats.org/officeDocument/2006/relationships/slide" Target="slides/slide20.xml"/><Relationship Id="rId28" Type="http://schemas.openxmlformats.org/officeDocument/2006/relationships/slide" Target="slides/slide23.xml"/><Relationship Id="rId27" Type="http://schemas.openxmlformats.org/officeDocument/2006/relationships/slide" Target="slides/slide22.xml"/><Relationship Id="rId29" Type="http://schemas.openxmlformats.org/officeDocument/2006/relationships/slide" Target="slides/slide24.xml"/><Relationship Id="rId95" Type="http://schemas.openxmlformats.org/officeDocument/2006/relationships/slide" Target="slides/slide90.xml"/><Relationship Id="rId94" Type="http://schemas.openxmlformats.org/officeDocument/2006/relationships/slide" Target="slides/slide89.xml"/><Relationship Id="rId97" Type="http://schemas.openxmlformats.org/officeDocument/2006/relationships/slide" Target="slides/slide92.xml"/><Relationship Id="rId96" Type="http://schemas.openxmlformats.org/officeDocument/2006/relationships/slide" Target="slides/slide91.xml"/><Relationship Id="rId11" Type="http://schemas.openxmlformats.org/officeDocument/2006/relationships/slide" Target="slides/slide6.xml"/><Relationship Id="rId99" Type="http://schemas.openxmlformats.org/officeDocument/2006/relationships/slide" Target="slides/slide94.xml"/><Relationship Id="rId10" Type="http://schemas.openxmlformats.org/officeDocument/2006/relationships/slide" Target="slides/slide5.xml"/><Relationship Id="rId98" Type="http://schemas.openxmlformats.org/officeDocument/2006/relationships/slide" Target="slides/slide93.xml"/><Relationship Id="rId13" Type="http://schemas.openxmlformats.org/officeDocument/2006/relationships/slide" Target="slides/slide8.xml"/><Relationship Id="rId12" Type="http://schemas.openxmlformats.org/officeDocument/2006/relationships/slide" Target="slides/slide7.xml"/><Relationship Id="rId91" Type="http://schemas.openxmlformats.org/officeDocument/2006/relationships/slide" Target="slides/slide86.xml"/><Relationship Id="rId90" Type="http://schemas.openxmlformats.org/officeDocument/2006/relationships/slide" Target="slides/slide85.xml"/><Relationship Id="rId93" Type="http://schemas.openxmlformats.org/officeDocument/2006/relationships/slide" Target="slides/slide88.xml"/><Relationship Id="rId92" Type="http://schemas.openxmlformats.org/officeDocument/2006/relationships/slide" Target="slides/slide87.xml"/><Relationship Id="rId15" Type="http://schemas.openxmlformats.org/officeDocument/2006/relationships/slide" Target="slides/slide10.xml"/><Relationship Id="rId110" Type="http://schemas.openxmlformats.org/officeDocument/2006/relationships/slide" Target="slides/slide105.xml"/><Relationship Id="rId14" Type="http://schemas.openxmlformats.org/officeDocument/2006/relationships/slide" Target="slides/slide9.xml"/><Relationship Id="rId17" Type="http://schemas.openxmlformats.org/officeDocument/2006/relationships/slide" Target="slides/slide12.xml"/><Relationship Id="rId16" Type="http://schemas.openxmlformats.org/officeDocument/2006/relationships/slide" Target="slides/slide11.xml"/><Relationship Id="rId19" Type="http://schemas.openxmlformats.org/officeDocument/2006/relationships/slide" Target="slides/slide14.xml"/><Relationship Id="rId18" Type="http://schemas.openxmlformats.org/officeDocument/2006/relationships/slide" Target="slides/slide13.xml"/><Relationship Id="rId84" Type="http://schemas.openxmlformats.org/officeDocument/2006/relationships/slide" Target="slides/slide79.xml"/><Relationship Id="rId83" Type="http://schemas.openxmlformats.org/officeDocument/2006/relationships/slide" Target="slides/slide78.xml"/><Relationship Id="rId86" Type="http://schemas.openxmlformats.org/officeDocument/2006/relationships/slide" Target="slides/slide81.xml"/><Relationship Id="rId85" Type="http://schemas.openxmlformats.org/officeDocument/2006/relationships/slide" Target="slides/slide80.xml"/><Relationship Id="rId88" Type="http://schemas.openxmlformats.org/officeDocument/2006/relationships/slide" Target="slides/slide83.xml"/><Relationship Id="rId87" Type="http://schemas.openxmlformats.org/officeDocument/2006/relationships/slide" Target="slides/slide82.xml"/><Relationship Id="rId89" Type="http://schemas.openxmlformats.org/officeDocument/2006/relationships/slide" Target="slides/slide84.xml"/><Relationship Id="rId80" Type="http://schemas.openxmlformats.org/officeDocument/2006/relationships/slide" Target="slides/slide75.xml"/><Relationship Id="rId82" Type="http://schemas.openxmlformats.org/officeDocument/2006/relationships/slide" Target="slides/slide77.xml"/><Relationship Id="rId81" Type="http://schemas.openxmlformats.org/officeDocument/2006/relationships/slide" Target="slides/slide76.xml"/><Relationship Id="rId1" Type="http://schemas.openxmlformats.org/officeDocument/2006/relationships/theme" Target="theme/theme2.xml"/><Relationship Id="rId2" Type="http://schemas.openxmlformats.org/officeDocument/2006/relationships/presProps" Target="presProps.xml"/><Relationship Id="rId3" Type="http://schemas.openxmlformats.org/officeDocument/2006/relationships/slideMaster" Target="slideMasters/slideMaster1.xml"/><Relationship Id="rId4" Type="http://schemas.openxmlformats.org/officeDocument/2006/relationships/slideMaster" Target="slideMasters/slideMaster2.xml"/><Relationship Id="rId9" Type="http://schemas.openxmlformats.org/officeDocument/2006/relationships/slide" Target="slides/slide4.xml"/><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 Id="rId73" Type="http://schemas.openxmlformats.org/officeDocument/2006/relationships/slide" Target="slides/slide68.xml"/><Relationship Id="rId72" Type="http://schemas.openxmlformats.org/officeDocument/2006/relationships/slide" Target="slides/slide67.xml"/><Relationship Id="rId75" Type="http://schemas.openxmlformats.org/officeDocument/2006/relationships/slide" Target="slides/slide70.xml"/><Relationship Id="rId74" Type="http://schemas.openxmlformats.org/officeDocument/2006/relationships/slide" Target="slides/slide69.xml"/><Relationship Id="rId77" Type="http://schemas.openxmlformats.org/officeDocument/2006/relationships/slide" Target="slides/slide72.xml"/><Relationship Id="rId76" Type="http://schemas.openxmlformats.org/officeDocument/2006/relationships/slide" Target="slides/slide71.xml"/><Relationship Id="rId79" Type="http://schemas.openxmlformats.org/officeDocument/2006/relationships/slide" Target="slides/slide74.xml"/><Relationship Id="rId78" Type="http://schemas.openxmlformats.org/officeDocument/2006/relationships/slide" Target="slides/slide73.xml"/><Relationship Id="rId71" Type="http://schemas.openxmlformats.org/officeDocument/2006/relationships/slide" Target="slides/slide66.xml"/><Relationship Id="rId70" Type="http://schemas.openxmlformats.org/officeDocument/2006/relationships/slide" Target="slides/slide65.xml"/><Relationship Id="rId62" Type="http://schemas.openxmlformats.org/officeDocument/2006/relationships/slide" Target="slides/slide57.xml"/><Relationship Id="rId61" Type="http://schemas.openxmlformats.org/officeDocument/2006/relationships/slide" Target="slides/slide56.xml"/><Relationship Id="rId64" Type="http://schemas.openxmlformats.org/officeDocument/2006/relationships/slide" Target="slides/slide59.xml"/><Relationship Id="rId63" Type="http://schemas.openxmlformats.org/officeDocument/2006/relationships/slide" Target="slides/slide58.xml"/><Relationship Id="rId66" Type="http://schemas.openxmlformats.org/officeDocument/2006/relationships/slide" Target="slides/slide61.xml"/><Relationship Id="rId65" Type="http://schemas.openxmlformats.org/officeDocument/2006/relationships/slide" Target="slides/slide60.xml"/><Relationship Id="rId68" Type="http://schemas.openxmlformats.org/officeDocument/2006/relationships/slide" Target="slides/slide63.xml"/><Relationship Id="rId67" Type="http://schemas.openxmlformats.org/officeDocument/2006/relationships/slide" Target="slides/slide62.xml"/><Relationship Id="rId60" Type="http://schemas.openxmlformats.org/officeDocument/2006/relationships/slide" Target="slides/slide55.xml"/><Relationship Id="rId69" Type="http://schemas.openxmlformats.org/officeDocument/2006/relationships/slide" Target="slides/slide64.xml"/><Relationship Id="rId51" Type="http://schemas.openxmlformats.org/officeDocument/2006/relationships/slide" Target="slides/slide46.xml"/><Relationship Id="rId50" Type="http://schemas.openxmlformats.org/officeDocument/2006/relationships/slide" Target="slides/slide45.xml"/><Relationship Id="rId53" Type="http://schemas.openxmlformats.org/officeDocument/2006/relationships/slide" Target="slides/slide48.xml"/><Relationship Id="rId52" Type="http://schemas.openxmlformats.org/officeDocument/2006/relationships/slide" Target="slides/slide47.xml"/><Relationship Id="rId55" Type="http://schemas.openxmlformats.org/officeDocument/2006/relationships/slide" Target="slides/slide50.xml"/><Relationship Id="rId54" Type="http://schemas.openxmlformats.org/officeDocument/2006/relationships/slide" Target="slides/slide49.xml"/><Relationship Id="rId57" Type="http://schemas.openxmlformats.org/officeDocument/2006/relationships/slide" Target="slides/slide52.xml"/><Relationship Id="rId56" Type="http://schemas.openxmlformats.org/officeDocument/2006/relationships/slide" Target="slides/slide51.xml"/><Relationship Id="rId59" Type="http://schemas.openxmlformats.org/officeDocument/2006/relationships/slide" Target="slides/slide54.xml"/><Relationship Id="rId58" Type="http://schemas.openxmlformats.org/officeDocument/2006/relationships/slide" Target="slides/slide5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2" name="Shape 2"/>
        <p:cNvGrpSpPr/>
        <p:nvPr/>
      </p:nvGrpSpPr>
      <p:grpSpPr>
        <a:xfrm>
          <a:off x="0" y="0"/>
          <a:ext cx="0" cy="0"/>
          <a:chOff x="0" y="0"/>
          <a:chExt cx="0" cy="0"/>
        </a:xfrm>
      </p:grpSpPr>
      <p:sp>
        <p:nvSpPr>
          <p:cNvPr id="3" name="Shape 3"/>
          <p:cNvSpPr txBox="1"/>
          <p:nvPr>
            <p:ph idx="2" type="hdr"/>
          </p:nvPr>
        </p:nvSpPr>
        <p:spPr>
          <a:xfrm>
            <a:off x="0" y="0"/>
            <a:ext cx="2971799" cy="458788"/>
          </a:xfrm>
          <a:prstGeom prst="rect">
            <a:avLst/>
          </a:prstGeom>
          <a:noFill/>
          <a:ln>
            <a:noFill/>
          </a:ln>
        </p:spPr>
        <p:txBody>
          <a:bodyPr anchorCtr="0" anchor="t" bIns="91425" lIns="91425" rIns="91425" tIns="91425"/>
          <a:lstStyle>
            <a:lvl1pPr indent="0" lvl="0" marL="0" marR="0" rtl="0" algn="l">
              <a:spcBef>
                <a:spcPts val="0"/>
              </a:spcBef>
              <a:buNone/>
              <a:defRPr b="0" i="0" sz="1200" u="none" cap="none" strike="noStrike">
                <a:solidFill>
                  <a:schemeClr val="dk1"/>
                </a:solidFill>
                <a:latin typeface="Calibri"/>
                <a:ea typeface="Calibri"/>
                <a:cs typeface="Calibri"/>
                <a:sym typeface="Calibri"/>
              </a:defRPr>
            </a:lvl1pPr>
            <a:lvl2pPr indent="0" lvl="1" marL="457200" marR="0" rtl="0" algn="l">
              <a:spcBef>
                <a:spcPts val="0"/>
              </a:spcBef>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buNone/>
              <a:defRPr b="0" i="0" sz="1800" u="none" cap="none" strike="noStrike">
                <a:solidFill>
                  <a:schemeClr val="dk1"/>
                </a:solidFill>
                <a:latin typeface="Calibri"/>
                <a:ea typeface="Calibri"/>
                <a:cs typeface="Calibri"/>
                <a:sym typeface="Calibri"/>
              </a:defRPr>
            </a:lvl9pPr>
          </a:lstStyle>
          <a:p/>
        </p:txBody>
      </p:sp>
      <p:sp>
        <p:nvSpPr>
          <p:cNvPr id="4" name="Shape 4"/>
          <p:cNvSpPr txBox="1"/>
          <p:nvPr>
            <p:ph idx="10" type="dt"/>
          </p:nvPr>
        </p:nvSpPr>
        <p:spPr>
          <a:xfrm>
            <a:off x="3884612" y="0"/>
            <a:ext cx="2971799" cy="458788"/>
          </a:xfrm>
          <a:prstGeom prst="rect">
            <a:avLst/>
          </a:prstGeom>
          <a:noFill/>
          <a:ln>
            <a:noFill/>
          </a:ln>
        </p:spPr>
        <p:txBody>
          <a:bodyPr anchorCtr="0" anchor="t" bIns="91425" lIns="91425" rIns="91425" tIns="91425"/>
          <a:lstStyle>
            <a:lvl1pPr indent="0" lvl="0" marL="0" marR="0" rtl="0" algn="r">
              <a:spcBef>
                <a:spcPts val="0"/>
              </a:spcBef>
              <a:buNone/>
              <a:defRPr b="0" i="0" sz="1200" u="none" cap="none" strike="noStrike">
                <a:solidFill>
                  <a:schemeClr val="dk1"/>
                </a:solidFill>
                <a:latin typeface="Calibri"/>
                <a:ea typeface="Calibri"/>
                <a:cs typeface="Calibri"/>
                <a:sym typeface="Calibri"/>
              </a:defRPr>
            </a:lvl1pPr>
            <a:lvl2pPr indent="0" lvl="1" marL="457200" marR="0" rtl="0" algn="l">
              <a:spcBef>
                <a:spcPts val="0"/>
              </a:spcBef>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buNone/>
              <a:defRPr b="0" i="0" sz="1800" u="none" cap="none" strike="noStrike">
                <a:solidFill>
                  <a:schemeClr val="dk1"/>
                </a:solidFill>
                <a:latin typeface="Calibri"/>
                <a:ea typeface="Calibri"/>
                <a:cs typeface="Calibri"/>
                <a:sym typeface="Calibri"/>
              </a:defRPr>
            </a:lvl9pPr>
          </a:lstStyle>
          <a:p/>
        </p:txBody>
      </p:sp>
      <p:sp>
        <p:nvSpPr>
          <p:cNvPr id="5" name="Shape 5"/>
          <p:cNvSpPr/>
          <p:nvPr>
            <p:ph idx="3" type="sldImg"/>
          </p:nvPr>
        </p:nvSpPr>
        <p:spPr>
          <a:xfrm>
            <a:off x="685800" y="1143000"/>
            <a:ext cx="5486399" cy="3086099"/>
          </a:xfrm>
          <a:custGeom>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med" w="med" type="none"/>
            <a:tailEnd len="med" w="med" type="none"/>
          </a:ln>
        </p:spPr>
      </p:sp>
      <p:sp>
        <p:nvSpPr>
          <p:cNvPr id="6" name="Shape 6"/>
          <p:cNvSpPr txBox="1"/>
          <p:nvPr>
            <p:ph idx="1" type="body"/>
          </p:nvPr>
        </p:nvSpPr>
        <p:spPr>
          <a:xfrm>
            <a:off x="685800" y="4400550"/>
            <a:ext cx="5486399" cy="3600450"/>
          </a:xfrm>
          <a:prstGeom prst="rect">
            <a:avLst/>
          </a:prstGeom>
          <a:noFill/>
          <a:ln>
            <a:noFill/>
          </a:ln>
        </p:spPr>
        <p:txBody>
          <a:bodyPr anchorCtr="0" anchor="t" bIns="91425" lIns="91425" rIns="91425" tIns="91425"/>
          <a:lstStyle>
            <a:lvl1pPr indent="0" lvl="0" marL="0" marR="0" rtl="0" algn="l">
              <a:spcBef>
                <a:spcPts val="0"/>
              </a:spcBef>
              <a:buNone/>
              <a:defRPr b="0" i="0" sz="1200" u="none" cap="none" strike="noStrike">
                <a:solidFill>
                  <a:schemeClr val="dk1"/>
                </a:solidFill>
                <a:latin typeface="Calibri"/>
                <a:ea typeface="Calibri"/>
                <a:cs typeface="Calibri"/>
                <a:sym typeface="Calibri"/>
              </a:defRPr>
            </a:lvl1pPr>
            <a:lvl2pPr indent="0" lvl="1" marL="457200" marR="0" rtl="0" algn="l">
              <a:spcBef>
                <a:spcPts val="0"/>
              </a:spcBef>
              <a:buNone/>
              <a:defRPr b="0" i="0" sz="1200" u="none" cap="none" strike="noStrike">
                <a:solidFill>
                  <a:schemeClr val="dk1"/>
                </a:solidFill>
                <a:latin typeface="Calibri"/>
                <a:ea typeface="Calibri"/>
                <a:cs typeface="Calibri"/>
                <a:sym typeface="Calibri"/>
              </a:defRPr>
            </a:lvl2pPr>
            <a:lvl3pPr indent="0" lvl="2" marL="914400" marR="0" rtl="0" algn="l">
              <a:spcBef>
                <a:spcPts val="0"/>
              </a:spcBef>
              <a:buNone/>
              <a:defRPr b="0" i="0" sz="1200" u="none" cap="none" strike="noStrike">
                <a:solidFill>
                  <a:schemeClr val="dk1"/>
                </a:solidFill>
                <a:latin typeface="Calibri"/>
                <a:ea typeface="Calibri"/>
                <a:cs typeface="Calibri"/>
                <a:sym typeface="Calibri"/>
              </a:defRPr>
            </a:lvl3pPr>
            <a:lvl4pPr indent="0" lvl="3" marL="1371600" marR="0" rtl="0" algn="l">
              <a:spcBef>
                <a:spcPts val="0"/>
              </a:spcBef>
              <a:buNone/>
              <a:defRPr b="0" i="0" sz="1200" u="none" cap="none" strike="noStrike">
                <a:solidFill>
                  <a:schemeClr val="dk1"/>
                </a:solidFill>
                <a:latin typeface="Calibri"/>
                <a:ea typeface="Calibri"/>
                <a:cs typeface="Calibri"/>
                <a:sym typeface="Calibri"/>
              </a:defRPr>
            </a:lvl4pPr>
            <a:lvl5pPr indent="0" lvl="4" marL="1828800" marR="0" rtl="0" algn="l">
              <a:spcBef>
                <a:spcPts val="0"/>
              </a:spcBef>
              <a:buNone/>
              <a:defRPr b="0" i="0" sz="1200" u="none" cap="none" strike="noStrike">
                <a:solidFill>
                  <a:schemeClr val="dk1"/>
                </a:solidFill>
                <a:latin typeface="Calibri"/>
                <a:ea typeface="Calibri"/>
                <a:cs typeface="Calibri"/>
                <a:sym typeface="Calibri"/>
              </a:defRPr>
            </a:lvl5pPr>
            <a:lvl6pPr indent="0" lvl="5" marL="2286000" marR="0" rtl="0" algn="l">
              <a:spcBef>
                <a:spcPts val="0"/>
              </a:spcBef>
              <a:buNone/>
              <a:defRPr b="0" i="0" sz="1200" u="none" cap="none" strike="noStrike">
                <a:solidFill>
                  <a:schemeClr val="dk1"/>
                </a:solidFill>
                <a:latin typeface="Calibri"/>
                <a:ea typeface="Calibri"/>
                <a:cs typeface="Calibri"/>
                <a:sym typeface="Calibri"/>
              </a:defRPr>
            </a:lvl6pPr>
            <a:lvl7pPr indent="0" lvl="6" marL="2743200" marR="0" rtl="0" algn="l">
              <a:spcBef>
                <a:spcPts val="0"/>
              </a:spcBef>
              <a:buNone/>
              <a:defRPr b="0" i="0" sz="1200" u="none" cap="none" strike="noStrike">
                <a:solidFill>
                  <a:schemeClr val="dk1"/>
                </a:solidFill>
                <a:latin typeface="Calibri"/>
                <a:ea typeface="Calibri"/>
                <a:cs typeface="Calibri"/>
                <a:sym typeface="Calibri"/>
              </a:defRPr>
            </a:lvl7pPr>
            <a:lvl8pPr indent="0" lvl="7" marL="3200400" marR="0" rtl="0" algn="l">
              <a:spcBef>
                <a:spcPts val="0"/>
              </a:spcBef>
              <a:buNone/>
              <a:defRPr b="0" i="0" sz="1200" u="none" cap="none" strike="noStrike">
                <a:solidFill>
                  <a:schemeClr val="dk1"/>
                </a:solidFill>
                <a:latin typeface="Calibri"/>
                <a:ea typeface="Calibri"/>
                <a:cs typeface="Calibri"/>
                <a:sym typeface="Calibri"/>
              </a:defRPr>
            </a:lvl8pPr>
            <a:lvl9pPr indent="0" lvl="8" marL="3657600" marR="0" rtl="0" algn="l">
              <a:spcBef>
                <a:spcPts val="0"/>
              </a:spcBef>
              <a:buNone/>
              <a:defRPr b="0" i="0" sz="1200" u="none" cap="none" strike="noStrike">
                <a:solidFill>
                  <a:schemeClr val="dk1"/>
                </a:solidFill>
                <a:latin typeface="Calibri"/>
                <a:ea typeface="Calibri"/>
                <a:cs typeface="Calibri"/>
                <a:sym typeface="Calibri"/>
              </a:defRPr>
            </a:lvl9pPr>
          </a:lstStyle>
          <a:p/>
        </p:txBody>
      </p:sp>
      <p:sp>
        <p:nvSpPr>
          <p:cNvPr id="7" name="Shape 7"/>
          <p:cNvSpPr txBox="1"/>
          <p:nvPr>
            <p:ph idx="11" type="ftr"/>
          </p:nvPr>
        </p:nvSpPr>
        <p:spPr>
          <a:xfrm>
            <a:off x="0" y="8685213"/>
            <a:ext cx="2971799" cy="458786"/>
          </a:xfrm>
          <a:prstGeom prst="rect">
            <a:avLst/>
          </a:prstGeom>
          <a:noFill/>
          <a:ln>
            <a:noFill/>
          </a:ln>
        </p:spPr>
        <p:txBody>
          <a:bodyPr anchorCtr="0" anchor="b" bIns="91425" lIns="91425" rIns="91425" tIns="91425"/>
          <a:lstStyle>
            <a:lvl1pPr indent="0" lvl="0" marL="0" marR="0" rtl="0" algn="l">
              <a:spcBef>
                <a:spcPts val="0"/>
              </a:spcBef>
              <a:buNone/>
              <a:defRPr b="0" i="0" sz="1200" u="none" cap="none" strike="noStrike">
                <a:solidFill>
                  <a:schemeClr val="dk1"/>
                </a:solidFill>
                <a:latin typeface="Calibri"/>
                <a:ea typeface="Calibri"/>
                <a:cs typeface="Calibri"/>
                <a:sym typeface="Calibri"/>
              </a:defRPr>
            </a:lvl1pPr>
            <a:lvl2pPr indent="0" lvl="1" marL="457200" marR="0" rtl="0" algn="l">
              <a:spcBef>
                <a:spcPts val="0"/>
              </a:spcBef>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buNone/>
              <a:defRPr b="0" i="0" sz="1800" u="none" cap="none" strike="noStrike">
                <a:solidFill>
                  <a:schemeClr val="dk1"/>
                </a:solidFill>
                <a:latin typeface="Calibri"/>
                <a:ea typeface="Calibri"/>
                <a:cs typeface="Calibri"/>
                <a:sym typeface="Calibri"/>
              </a:defRPr>
            </a:lvl9pPr>
          </a:lstStyle>
          <a:p/>
        </p:txBody>
      </p:sp>
      <p:sp>
        <p:nvSpPr>
          <p:cNvPr id="8" name="Shape 8"/>
          <p:cNvSpPr txBox="1"/>
          <p:nvPr>
            <p:ph idx="12" type="sldNum"/>
          </p:nvPr>
        </p:nvSpPr>
        <p:spPr>
          <a:xfrm>
            <a:off x="3884612" y="8685213"/>
            <a:ext cx="2971799" cy="458786"/>
          </a:xfrm>
          <a:prstGeom prst="rect">
            <a:avLst/>
          </a:prstGeom>
          <a:noFill/>
          <a:ln>
            <a:noFill/>
          </a:ln>
        </p:spPr>
        <p:txBody>
          <a:bodyPr anchorCtr="0" anchor="b" bIns="45700" lIns="91425" rIns="91425" tIns="45700">
            <a:noAutofit/>
          </a:bodyPr>
          <a:lstStyle/>
          <a:p>
            <a:pPr indent="0" lvl="0" marL="0" marR="0" rtl="0" algn="r">
              <a:spcBef>
                <a:spcPts val="0"/>
              </a:spcBef>
              <a:buSzPct val="25000"/>
              <a:buNone/>
            </a:pPr>
            <a:fld id="{00000000-1234-1234-1234-123412341234}" type="slidenum">
              <a:rPr b="0" i="0" lang="en-US" sz="1200" u="none" cap="none" strike="noStrike">
                <a:solidFill>
                  <a:schemeClr val="dk1"/>
                </a:solidFill>
                <a:latin typeface="Calibri"/>
                <a:ea typeface="Calibri"/>
                <a:cs typeface="Calibri"/>
                <a:sym typeface="Calibri"/>
              </a:rPr>
              <a:t>‹#›</a:t>
            </a:fld>
          </a:p>
        </p:txBody>
      </p:sp>
    </p:spTree>
  </p:cSld>
  <p:clrMap accent1="accent1" accent2="accent2" accent3="accent3" accent4="accent4" accent5="accent5" accent6="accent6" bg1="lt1" bg2="dk2" tx1="dk1" tx2="lt2" folHlink="folHlink" hlink="hlink"/>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61" name="Shape 161"/>
        <p:cNvGrpSpPr/>
        <p:nvPr/>
      </p:nvGrpSpPr>
      <p:grpSpPr>
        <a:xfrm>
          <a:off x="0" y="0"/>
          <a:ext cx="0" cy="0"/>
          <a:chOff x="0" y="0"/>
          <a:chExt cx="0" cy="0"/>
        </a:xfrm>
      </p:grpSpPr>
      <p:sp>
        <p:nvSpPr>
          <p:cNvPr id="162" name="Shape 162"/>
          <p:cNvSpPr txBox="1"/>
          <p:nvPr>
            <p:ph idx="1" type="body"/>
          </p:nvPr>
        </p:nvSpPr>
        <p:spPr>
          <a:xfrm>
            <a:off x="685800" y="4400550"/>
            <a:ext cx="5486400" cy="3600299"/>
          </a:xfrm>
          <a:prstGeom prst="rect">
            <a:avLst/>
          </a:prstGeom>
        </p:spPr>
        <p:txBody>
          <a:bodyPr anchorCtr="0" anchor="t" bIns="91425" lIns="91425" rIns="91425" tIns="91425">
            <a:noAutofit/>
          </a:bodyPr>
          <a:lstStyle/>
          <a:p>
            <a:pPr lvl="0" rtl="0">
              <a:spcBef>
                <a:spcPts val="0"/>
              </a:spcBef>
              <a:buNone/>
            </a:pPr>
            <a:r>
              <a:t/>
            </a:r>
            <a:endParaRPr/>
          </a:p>
        </p:txBody>
      </p:sp>
      <p:sp>
        <p:nvSpPr>
          <p:cNvPr id="163" name="Shape 163"/>
          <p:cNvSpPr/>
          <p:nvPr>
            <p:ph idx="2" type="sldImg"/>
          </p:nvPr>
        </p:nvSpPr>
        <p:spPr>
          <a:xfrm>
            <a:off x="707644" y="1142612"/>
            <a:ext cx="5442600" cy="3086699"/>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11" name="Shape 211"/>
        <p:cNvGrpSpPr/>
        <p:nvPr/>
      </p:nvGrpSpPr>
      <p:grpSpPr>
        <a:xfrm>
          <a:off x="0" y="0"/>
          <a:ext cx="0" cy="0"/>
          <a:chOff x="0" y="0"/>
          <a:chExt cx="0" cy="0"/>
        </a:xfrm>
      </p:grpSpPr>
      <p:sp>
        <p:nvSpPr>
          <p:cNvPr id="212" name="Shape 212"/>
          <p:cNvSpPr txBox="1"/>
          <p:nvPr>
            <p:ph idx="1" type="body"/>
          </p:nvPr>
        </p:nvSpPr>
        <p:spPr>
          <a:xfrm>
            <a:off x="685800" y="4400550"/>
            <a:ext cx="5486399" cy="3600450"/>
          </a:xfrm>
          <a:prstGeom prst="rect">
            <a:avLst/>
          </a:prstGeom>
        </p:spPr>
        <p:txBody>
          <a:bodyPr anchorCtr="0" anchor="t" bIns="91425" lIns="91425" rIns="91425" tIns="91425">
            <a:noAutofit/>
          </a:bodyPr>
          <a:lstStyle/>
          <a:p>
            <a:pPr lvl="0">
              <a:spcBef>
                <a:spcPts val="0"/>
              </a:spcBef>
              <a:buNone/>
            </a:pPr>
            <a:r>
              <a:t/>
            </a:r>
            <a:endParaRPr/>
          </a:p>
        </p:txBody>
      </p:sp>
      <p:sp>
        <p:nvSpPr>
          <p:cNvPr id="213" name="Shape 213"/>
          <p:cNvSpPr/>
          <p:nvPr>
            <p:ph idx="2" type="sldImg"/>
          </p:nvPr>
        </p:nvSpPr>
        <p:spPr>
          <a:xfrm>
            <a:off x="685800" y="1143000"/>
            <a:ext cx="5486399" cy="3086099"/>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0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699" name="Shape 699"/>
        <p:cNvGrpSpPr/>
        <p:nvPr/>
      </p:nvGrpSpPr>
      <p:grpSpPr>
        <a:xfrm>
          <a:off x="0" y="0"/>
          <a:ext cx="0" cy="0"/>
          <a:chOff x="0" y="0"/>
          <a:chExt cx="0" cy="0"/>
        </a:xfrm>
      </p:grpSpPr>
      <p:sp>
        <p:nvSpPr>
          <p:cNvPr id="700" name="Shape 700"/>
          <p:cNvSpPr txBox="1"/>
          <p:nvPr>
            <p:ph idx="1" type="body"/>
          </p:nvPr>
        </p:nvSpPr>
        <p:spPr>
          <a:xfrm>
            <a:off x="685800" y="4400550"/>
            <a:ext cx="5486399" cy="3600450"/>
          </a:xfrm>
          <a:prstGeom prst="rect">
            <a:avLst/>
          </a:prstGeom>
        </p:spPr>
        <p:txBody>
          <a:bodyPr anchorCtr="0" anchor="t" bIns="91425" lIns="91425" rIns="91425" tIns="91425">
            <a:noAutofit/>
          </a:bodyPr>
          <a:lstStyle/>
          <a:p>
            <a:pPr lvl="0">
              <a:spcBef>
                <a:spcPts val="0"/>
              </a:spcBef>
              <a:buNone/>
            </a:pPr>
            <a:r>
              <a:t/>
            </a:r>
            <a:endParaRPr/>
          </a:p>
        </p:txBody>
      </p:sp>
      <p:sp>
        <p:nvSpPr>
          <p:cNvPr id="701" name="Shape 701"/>
          <p:cNvSpPr/>
          <p:nvPr>
            <p:ph idx="2" type="sldImg"/>
          </p:nvPr>
        </p:nvSpPr>
        <p:spPr>
          <a:xfrm>
            <a:off x="685800" y="1143000"/>
            <a:ext cx="5486399" cy="3086099"/>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0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705" name="Shape 705"/>
        <p:cNvGrpSpPr/>
        <p:nvPr/>
      </p:nvGrpSpPr>
      <p:grpSpPr>
        <a:xfrm>
          <a:off x="0" y="0"/>
          <a:ext cx="0" cy="0"/>
          <a:chOff x="0" y="0"/>
          <a:chExt cx="0" cy="0"/>
        </a:xfrm>
      </p:grpSpPr>
      <p:sp>
        <p:nvSpPr>
          <p:cNvPr id="706" name="Shape 706"/>
          <p:cNvSpPr txBox="1"/>
          <p:nvPr>
            <p:ph idx="1" type="body"/>
          </p:nvPr>
        </p:nvSpPr>
        <p:spPr>
          <a:xfrm>
            <a:off x="685800" y="4400550"/>
            <a:ext cx="5486399" cy="3600450"/>
          </a:xfrm>
          <a:prstGeom prst="rect">
            <a:avLst/>
          </a:prstGeom>
        </p:spPr>
        <p:txBody>
          <a:bodyPr anchorCtr="0" anchor="t" bIns="91425" lIns="91425" rIns="91425" tIns="91425">
            <a:noAutofit/>
          </a:bodyPr>
          <a:lstStyle/>
          <a:p>
            <a:pPr lvl="0">
              <a:spcBef>
                <a:spcPts val="0"/>
              </a:spcBef>
              <a:buNone/>
            </a:pPr>
            <a:r>
              <a:t/>
            </a:r>
            <a:endParaRPr/>
          </a:p>
        </p:txBody>
      </p:sp>
      <p:sp>
        <p:nvSpPr>
          <p:cNvPr id="707" name="Shape 707"/>
          <p:cNvSpPr/>
          <p:nvPr>
            <p:ph idx="2" type="sldImg"/>
          </p:nvPr>
        </p:nvSpPr>
        <p:spPr>
          <a:xfrm>
            <a:off x="685800" y="1143000"/>
            <a:ext cx="5486399" cy="3086099"/>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0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711" name="Shape 711"/>
        <p:cNvGrpSpPr/>
        <p:nvPr/>
      </p:nvGrpSpPr>
      <p:grpSpPr>
        <a:xfrm>
          <a:off x="0" y="0"/>
          <a:ext cx="0" cy="0"/>
          <a:chOff x="0" y="0"/>
          <a:chExt cx="0" cy="0"/>
        </a:xfrm>
      </p:grpSpPr>
      <p:sp>
        <p:nvSpPr>
          <p:cNvPr id="712" name="Shape 712"/>
          <p:cNvSpPr txBox="1"/>
          <p:nvPr>
            <p:ph idx="1" type="body"/>
          </p:nvPr>
        </p:nvSpPr>
        <p:spPr>
          <a:xfrm>
            <a:off x="685800" y="4400550"/>
            <a:ext cx="5486399" cy="3600450"/>
          </a:xfrm>
          <a:prstGeom prst="rect">
            <a:avLst/>
          </a:prstGeom>
        </p:spPr>
        <p:txBody>
          <a:bodyPr anchorCtr="0" anchor="t" bIns="91425" lIns="91425" rIns="91425" tIns="91425">
            <a:noAutofit/>
          </a:bodyPr>
          <a:lstStyle/>
          <a:p>
            <a:pPr lvl="0">
              <a:spcBef>
                <a:spcPts val="0"/>
              </a:spcBef>
              <a:buNone/>
            </a:pPr>
            <a:r>
              <a:t/>
            </a:r>
            <a:endParaRPr/>
          </a:p>
        </p:txBody>
      </p:sp>
      <p:sp>
        <p:nvSpPr>
          <p:cNvPr id="713" name="Shape 713"/>
          <p:cNvSpPr/>
          <p:nvPr>
            <p:ph idx="2" type="sldImg"/>
          </p:nvPr>
        </p:nvSpPr>
        <p:spPr>
          <a:xfrm>
            <a:off x="685800" y="1143000"/>
            <a:ext cx="5486399" cy="3086099"/>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0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716" name="Shape 716"/>
        <p:cNvGrpSpPr/>
        <p:nvPr/>
      </p:nvGrpSpPr>
      <p:grpSpPr>
        <a:xfrm>
          <a:off x="0" y="0"/>
          <a:ext cx="0" cy="0"/>
          <a:chOff x="0" y="0"/>
          <a:chExt cx="0" cy="0"/>
        </a:xfrm>
      </p:grpSpPr>
      <p:sp>
        <p:nvSpPr>
          <p:cNvPr id="717" name="Shape 717"/>
          <p:cNvSpPr txBox="1"/>
          <p:nvPr>
            <p:ph idx="1" type="body"/>
          </p:nvPr>
        </p:nvSpPr>
        <p:spPr>
          <a:xfrm>
            <a:off x="685800" y="4400550"/>
            <a:ext cx="5486399" cy="3600450"/>
          </a:xfrm>
          <a:prstGeom prst="rect">
            <a:avLst/>
          </a:prstGeom>
        </p:spPr>
        <p:txBody>
          <a:bodyPr anchorCtr="0" anchor="t" bIns="91425" lIns="91425" rIns="91425" tIns="91425">
            <a:noAutofit/>
          </a:bodyPr>
          <a:lstStyle/>
          <a:p>
            <a:pPr lvl="0">
              <a:spcBef>
                <a:spcPts val="0"/>
              </a:spcBef>
              <a:buNone/>
            </a:pPr>
            <a:r>
              <a:t/>
            </a:r>
            <a:endParaRPr/>
          </a:p>
        </p:txBody>
      </p:sp>
      <p:sp>
        <p:nvSpPr>
          <p:cNvPr id="718" name="Shape 718"/>
          <p:cNvSpPr/>
          <p:nvPr>
            <p:ph idx="2" type="sldImg"/>
          </p:nvPr>
        </p:nvSpPr>
        <p:spPr>
          <a:xfrm>
            <a:off x="685800" y="1143000"/>
            <a:ext cx="5486399" cy="3086099"/>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0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721" name="Shape 721"/>
        <p:cNvGrpSpPr/>
        <p:nvPr/>
      </p:nvGrpSpPr>
      <p:grpSpPr>
        <a:xfrm>
          <a:off x="0" y="0"/>
          <a:ext cx="0" cy="0"/>
          <a:chOff x="0" y="0"/>
          <a:chExt cx="0" cy="0"/>
        </a:xfrm>
      </p:grpSpPr>
      <p:sp>
        <p:nvSpPr>
          <p:cNvPr id="722" name="Shape 722"/>
          <p:cNvSpPr txBox="1"/>
          <p:nvPr>
            <p:ph idx="1" type="body"/>
          </p:nvPr>
        </p:nvSpPr>
        <p:spPr>
          <a:xfrm>
            <a:off x="685800" y="4400550"/>
            <a:ext cx="5486399" cy="3600450"/>
          </a:xfrm>
          <a:prstGeom prst="rect">
            <a:avLst/>
          </a:prstGeom>
        </p:spPr>
        <p:txBody>
          <a:bodyPr anchorCtr="0" anchor="t" bIns="91425" lIns="91425" rIns="91425" tIns="91425">
            <a:noAutofit/>
          </a:bodyPr>
          <a:lstStyle/>
          <a:p>
            <a:pPr lvl="0">
              <a:spcBef>
                <a:spcPts val="0"/>
              </a:spcBef>
              <a:buNone/>
            </a:pPr>
            <a:r>
              <a:t/>
            </a:r>
            <a:endParaRPr/>
          </a:p>
        </p:txBody>
      </p:sp>
      <p:sp>
        <p:nvSpPr>
          <p:cNvPr id="723" name="Shape 723"/>
          <p:cNvSpPr/>
          <p:nvPr>
            <p:ph idx="2" type="sldImg"/>
          </p:nvPr>
        </p:nvSpPr>
        <p:spPr>
          <a:xfrm>
            <a:off x="685800" y="1143000"/>
            <a:ext cx="5486399" cy="3086099"/>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0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726" name="Shape 726"/>
        <p:cNvGrpSpPr/>
        <p:nvPr/>
      </p:nvGrpSpPr>
      <p:grpSpPr>
        <a:xfrm>
          <a:off x="0" y="0"/>
          <a:ext cx="0" cy="0"/>
          <a:chOff x="0" y="0"/>
          <a:chExt cx="0" cy="0"/>
        </a:xfrm>
      </p:grpSpPr>
      <p:sp>
        <p:nvSpPr>
          <p:cNvPr id="727" name="Shape 727"/>
          <p:cNvSpPr txBox="1"/>
          <p:nvPr>
            <p:ph idx="1" type="body"/>
          </p:nvPr>
        </p:nvSpPr>
        <p:spPr>
          <a:xfrm>
            <a:off x="685800" y="4400550"/>
            <a:ext cx="5486399" cy="3600450"/>
          </a:xfrm>
          <a:prstGeom prst="rect">
            <a:avLst/>
          </a:prstGeom>
        </p:spPr>
        <p:txBody>
          <a:bodyPr anchorCtr="0" anchor="t" bIns="91425" lIns="91425" rIns="91425" tIns="91425">
            <a:noAutofit/>
          </a:bodyPr>
          <a:lstStyle/>
          <a:p>
            <a:pPr lvl="0">
              <a:spcBef>
                <a:spcPts val="0"/>
              </a:spcBef>
              <a:buNone/>
            </a:pPr>
            <a:r>
              <a:t/>
            </a:r>
            <a:endParaRPr/>
          </a:p>
        </p:txBody>
      </p:sp>
      <p:sp>
        <p:nvSpPr>
          <p:cNvPr id="728" name="Shape 728"/>
          <p:cNvSpPr/>
          <p:nvPr>
            <p:ph idx="2" type="sldImg"/>
          </p:nvPr>
        </p:nvSpPr>
        <p:spPr>
          <a:xfrm>
            <a:off x="685800" y="1143000"/>
            <a:ext cx="5486399" cy="3086099"/>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17" name="Shape 217"/>
        <p:cNvGrpSpPr/>
        <p:nvPr/>
      </p:nvGrpSpPr>
      <p:grpSpPr>
        <a:xfrm>
          <a:off x="0" y="0"/>
          <a:ext cx="0" cy="0"/>
          <a:chOff x="0" y="0"/>
          <a:chExt cx="0" cy="0"/>
        </a:xfrm>
      </p:grpSpPr>
      <p:sp>
        <p:nvSpPr>
          <p:cNvPr id="218" name="Shape 218"/>
          <p:cNvSpPr txBox="1"/>
          <p:nvPr>
            <p:ph idx="1" type="body"/>
          </p:nvPr>
        </p:nvSpPr>
        <p:spPr>
          <a:xfrm>
            <a:off x="685800" y="4400550"/>
            <a:ext cx="5486399" cy="3600450"/>
          </a:xfrm>
          <a:prstGeom prst="rect">
            <a:avLst/>
          </a:prstGeom>
        </p:spPr>
        <p:txBody>
          <a:bodyPr anchorCtr="0" anchor="t" bIns="91425" lIns="91425" rIns="91425" tIns="91425">
            <a:noAutofit/>
          </a:bodyPr>
          <a:lstStyle/>
          <a:p>
            <a:pPr lvl="0">
              <a:spcBef>
                <a:spcPts val="0"/>
              </a:spcBef>
              <a:buNone/>
            </a:pPr>
            <a:r>
              <a:t/>
            </a:r>
            <a:endParaRPr/>
          </a:p>
        </p:txBody>
      </p:sp>
      <p:sp>
        <p:nvSpPr>
          <p:cNvPr id="219" name="Shape 219"/>
          <p:cNvSpPr/>
          <p:nvPr>
            <p:ph idx="2" type="sldImg"/>
          </p:nvPr>
        </p:nvSpPr>
        <p:spPr>
          <a:xfrm>
            <a:off x="685800" y="1143000"/>
            <a:ext cx="5486399" cy="3086099"/>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23" name="Shape 223"/>
        <p:cNvGrpSpPr/>
        <p:nvPr/>
      </p:nvGrpSpPr>
      <p:grpSpPr>
        <a:xfrm>
          <a:off x="0" y="0"/>
          <a:ext cx="0" cy="0"/>
          <a:chOff x="0" y="0"/>
          <a:chExt cx="0" cy="0"/>
        </a:xfrm>
      </p:grpSpPr>
      <p:sp>
        <p:nvSpPr>
          <p:cNvPr id="224" name="Shape 224"/>
          <p:cNvSpPr txBox="1"/>
          <p:nvPr>
            <p:ph idx="1" type="body"/>
          </p:nvPr>
        </p:nvSpPr>
        <p:spPr>
          <a:xfrm>
            <a:off x="685800" y="4400550"/>
            <a:ext cx="5486399" cy="3600450"/>
          </a:xfrm>
          <a:prstGeom prst="rect">
            <a:avLst/>
          </a:prstGeom>
        </p:spPr>
        <p:txBody>
          <a:bodyPr anchorCtr="0" anchor="t" bIns="91425" lIns="91425" rIns="91425" tIns="91425">
            <a:noAutofit/>
          </a:bodyPr>
          <a:lstStyle/>
          <a:p>
            <a:pPr lvl="0">
              <a:spcBef>
                <a:spcPts val="0"/>
              </a:spcBef>
              <a:buNone/>
            </a:pPr>
            <a:r>
              <a:t/>
            </a:r>
            <a:endParaRPr/>
          </a:p>
        </p:txBody>
      </p:sp>
      <p:sp>
        <p:nvSpPr>
          <p:cNvPr id="225" name="Shape 225"/>
          <p:cNvSpPr/>
          <p:nvPr>
            <p:ph idx="2" type="sldImg"/>
          </p:nvPr>
        </p:nvSpPr>
        <p:spPr>
          <a:xfrm>
            <a:off x="685800" y="1143000"/>
            <a:ext cx="5486399" cy="3086099"/>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29" name="Shape 229"/>
        <p:cNvGrpSpPr/>
        <p:nvPr/>
      </p:nvGrpSpPr>
      <p:grpSpPr>
        <a:xfrm>
          <a:off x="0" y="0"/>
          <a:ext cx="0" cy="0"/>
          <a:chOff x="0" y="0"/>
          <a:chExt cx="0" cy="0"/>
        </a:xfrm>
      </p:grpSpPr>
      <p:sp>
        <p:nvSpPr>
          <p:cNvPr id="230" name="Shape 230"/>
          <p:cNvSpPr txBox="1"/>
          <p:nvPr>
            <p:ph idx="1" type="body"/>
          </p:nvPr>
        </p:nvSpPr>
        <p:spPr>
          <a:xfrm>
            <a:off x="685800" y="4400550"/>
            <a:ext cx="5486399" cy="3600450"/>
          </a:xfrm>
          <a:prstGeom prst="rect">
            <a:avLst/>
          </a:prstGeom>
        </p:spPr>
        <p:txBody>
          <a:bodyPr anchorCtr="0" anchor="t" bIns="91425" lIns="91425" rIns="91425" tIns="91425">
            <a:noAutofit/>
          </a:bodyPr>
          <a:lstStyle/>
          <a:p>
            <a:pPr lvl="0">
              <a:spcBef>
                <a:spcPts val="0"/>
              </a:spcBef>
              <a:buNone/>
            </a:pPr>
            <a:r>
              <a:t/>
            </a:r>
            <a:endParaRPr/>
          </a:p>
        </p:txBody>
      </p:sp>
      <p:sp>
        <p:nvSpPr>
          <p:cNvPr id="231" name="Shape 231"/>
          <p:cNvSpPr/>
          <p:nvPr>
            <p:ph idx="2" type="sldImg"/>
          </p:nvPr>
        </p:nvSpPr>
        <p:spPr>
          <a:xfrm>
            <a:off x="685800" y="1143000"/>
            <a:ext cx="5486399" cy="3086099"/>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34" name="Shape 234"/>
        <p:cNvGrpSpPr/>
        <p:nvPr/>
      </p:nvGrpSpPr>
      <p:grpSpPr>
        <a:xfrm>
          <a:off x="0" y="0"/>
          <a:ext cx="0" cy="0"/>
          <a:chOff x="0" y="0"/>
          <a:chExt cx="0" cy="0"/>
        </a:xfrm>
      </p:grpSpPr>
      <p:sp>
        <p:nvSpPr>
          <p:cNvPr id="235" name="Shape 235"/>
          <p:cNvSpPr txBox="1"/>
          <p:nvPr>
            <p:ph idx="1" type="body"/>
          </p:nvPr>
        </p:nvSpPr>
        <p:spPr>
          <a:xfrm>
            <a:off x="685800" y="4400550"/>
            <a:ext cx="5486399" cy="3600450"/>
          </a:xfrm>
          <a:prstGeom prst="rect">
            <a:avLst/>
          </a:prstGeom>
        </p:spPr>
        <p:txBody>
          <a:bodyPr anchorCtr="0" anchor="t" bIns="91425" lIns="91425" rIns="91425" tIns="91425">
            <a:noAutofit/>
          </a:bodyPr>
          <a:lstStyle/>
          <a:p>
            <a:pPr lvl="0">
              <a:spcBef>
                <a:spcPts val="0"/>
              </a:spcBef>
              <a:buNone/>
            </a:pPr>
            <a:r>
              <a:t/>
            </a:r>
            <a:endParaRPr/>
          </a:p>
        </p:txBody>
      </p:sp>
      <p:sp>
        <p:nvSpPr>
          <p:cNvPr id="236" name="Shape 236"/>
          <p:cNvSpPr/>
          <p:nvPr>
            <p:ph idx="2" type="sldImg"/>
          </p:nvPr>
        </p:nvSpPr>
        <p:spPr>
          <a:xfrm>
            <a:off x="685800" y="1143000"/>
            <a:ext cx="5486399" cy="3086099"/>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39" name="Shape 239"/>
        <p:cNvGrpSpPr/>
        <p:nvPr/>
      </p:nvGrpSpPr>
      <p:grpSpPr>
        <a:xfrm>
          <a:off x="0" y="0"/>
          <a:ext cx="0" cy="0"/>
          <a:chOff x="0" y="0"/>
          <a:chExt cx="0" cy="0"/>
        </a:xfrm>
      </p:grpSpPr>
      <p:sp>
        <p:nvSpPr>
          <p:cNvPr id="240" name="Shape 240"/>
          <p:cNvSpPr txBox="1"/>
          <p:nvPr>
            <p:ph idx="1" type="body"/>
          </p:nvPr>
        </p:nvSpPr>
        <p:spPr>
          <a:xfrm>
            <a:off x="685800" y="4400550"/>
            <a:ext cx="5486399" cy="3600450"/>
          </a:xfrm>
          <a:prstGeom prst="rect">
            <a:avLst/>
          </a:prstGeom>
        </p:spPr>
        <p:txBody>
          <a:bodyPr anchorCtr="0" anchor="t" bIns="91425" lIns="91425" rIns="91425" tIns="91425">
            <a:noAutofit/>
          </a:bodyPr>
          <a:lstStyle/>
          <a:p>
            <a:pPr lvl="0">
              <a:spcBef>
                <a:spcPts val="0"/>
              </a:spcBef>
              <a:buNone/>
            </a:pPr>
            <a:r>
              <a:t/>
            </a:r>
            <a:endParaRPr/>
          </a:p>
        </p:txBody>
      </p:sp>
      <p:sp>
        <p:nvSpPr>
          <p:cNvPr id="241" name="Shape 241"/>
          <p:cNvSpPr/>
          <p:nvPr>
            <p:ph idx="2" type="sldImg"/>
          </p:nvPr>
        </p:nvSpPr>
        <p:spPr>
          <a:xfrm>
            <a:off x="685800" y="1143000"/>
            <a:ext cx="5486399" cy="3086099"/>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44" name="Shape 244"/>
        <p:cNvGrpSpPr/>
        <p:nvPr/>
      </p:nvGrpSpPr>
      <p:grpSpPr>
        <a:xfrm>
          <a:off x="0" y="0"/>
          <a:ext cx="0" cy="0"/>
          <a:chOff x="0" y="0"/>
          <a:chExt cx="0" cy="0"/>
        </a:xfrm>
      </p:grpSpPr>
      <p:sp>
        <p:nvSpPr>
          <p:cNvPr id="245" name="Shape 245"/>
          <p:cNvSpPr txBox="1"/>
          <p:nvPr>
            <p:ph idx="1" type="body"/>
          </p:nvPr>
        </p:nvSpPr>
        <p:spPr>
          <a:xfrm>
            <a:off x="685800" y="4400550"/>
            <a:ext cx="5486399" cy="3600450"/>
          </a:xfrm>
          <a:prstGeom prst="rect">
            <a:avLst/>
          </a:prstGeom>
        </p:spPr>
        <p:txBody>
          <a:bodyPr anchorCtr="0" anchor="t" bIns="91425" lIns="91425" rIns="91425" tIns="91425">
            <a:noAutofit/>
          </a:bodyPr>
          <a:lstStyle/>
          <a:p>
            <a:pPr lvl="0">
              <a:spcBef>
                <a:spcPts val="0"/>
              </a:spcBef>
              <a:buNone/>
            </a:pPr>
            <a:r>
              <a:t/>
            </a:r>
            <a:endParaRPr/>
          </a:p>
        </p:txBody>
      </p:sp>
      <p:sp>
        <p:nvSpPr>
          <p:cNvPr id="246" name="Shape 246"/>
          <p:cNvSpPr/>
          <p:nvPr>
            <p:ph idx="2" type="sldImg"/>
          </p:nvPr>
        </p:nvSpPr>
        <p:spPr>
          <a:xfrm>
            <a:off x="685800" y="1143000"/>
            <a:ext cx="5486399" cy="3086099"/>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50" name="Shape 250"/>
        <p:cNvGrpSpPr/>
        <p:nvPr/>
      </p:nvGrpSpPr>
      <p:grpSpPr>
        <a:xfrm>
          <a:off x="0" y="0"/>
          <a:ext cx="0" cy="0"/>
          <a:chOff x="0" y="0"/>
          <a:chExt cx="0" cy="0"/>
        </a:xfrm>
      </p:grpSpPr>
      <p:sp>
        <p:nvSpPr>
          <p:cNvPr id="251" name="Shape 251"/>
          <p:cNvSpPr txBox="1"/>
          <p:nvPr>
            <p:ph idx="1" type="body"/>
          </p:nvPr>
        </p:nvSpPr>
        <p:spPr>
          <a:xfrm>
            <a:off x="685800" y="4400550"/>
            <a:ext cx="5486399" cy="3600450"/>
          </a:xfrm>
          <a:prstGeom prst="rect">
            <a:avLst/>
          </a:prstGeom>
        </p:spPr>
        <p:txBody>
          <a:bodyPr anchorCtr="0" anchor="t" bIns="91425" lIns="91425" rIns="91425" tIns="91425">
            <a:noAutofit/>
          </a:bodyPr>
          <a:lstStyle/>
          <a:p>
            <a:pPr lvl="0">
              <a:spcBef>
                <a:spcPts val="0"/>
              </a:spcBef>
              <a:buNone/>
            </a:pPr>
            <a:r>
              <a:t/>
            </a:r>
            <a:endParaRPr/>
          </a:p>
        </p:txBody>
      </p:sp>
      <p:sp>
        <p:nvSpPr>
          <p:cNvPr id="252" name="Shape 252"/>
          <p:cNvSpPr/>
          <p:nvPr>
            <p:ph idx="2" type="sldImg"/>
          </p:nvPr>
        </p:nvSpPr>
        <p:spPr>
          <a:xfrm>
            <a:off x="685800" y="1143000"/>
            <a:ext cx="5486399" cy="3086099"/>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55" name="Shape 255"/>
        <p:cNvGrpSpPr/>
        <p:nvPr/>
      </p:nvGrpSpPr>
      <p:grpSpPr>
        <a:xfrm>
          <a:off x="0" y="0"/>
          <a:ext cx="0" cy="0"/>
          <a:chOff x="0" y="0"/>
          <a:chExt cx="0" cy="0"/>
        </a:xfrm>
      </p:grpSpPr>
      <p:sp>
        <p:nvSpPr>
          <p:cNvPr id="256" name="Shape 256"/>
          <p:cNvSpPr txBox="1"/>
          <p:nvPr>
            <p:ph idx="1" type="body"/>
          </p:nvPr>
        </p:nvSpPr>
        <p:spPr>
          <a:xfrm>
            <a:off x="685800" y="4400550"/>
            <a:ext cx="5486399" cy="3600450"/>
          </a:xfrm>
          <a:prstGeom prst="rect">
            <a:avLst/>
          </a:prstGeom>
        </p:spPr>
        <p:txBody>
          <a:bodyPr anchorCtr="0" anchor="t" bIns="91425" lIns="91425" rIns="91425" tIns="91425">
            <a:noAutofit/>
          </a:bodyPr>
          <a:lstStyle/>
          <a:p>
            <a:pPr lvl="0">
              <a:spcBef>
                <a:spcPts val="0"/>
              </a:spcBef>
              <a:buNone/>
            </a:pPr>
            <a:r>
              <a:t/>
            </a:r>
            <a:endParaRPr/>
          </a:p>
        </p:txBody>
      </p:sp>
      <p:sp>
        <p:nvSpPr>
          <p:cNvPr id="257" name="Shape 257"/>
          <p:cNvSpPr/>
          <p:nvPr>
            <p:ph idx="2" type="sldImg"/>
          </p:nvPr>
        </p:nvSpPr>
        <p:spPr>
          <a:xfrm>
            <a:off x="685800" y="1143000"/>
            <a:ext cx="5486399" cy="3086099"/>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60" name="Shape 260"/>
        <p:cNvGrpSpPr/>
        <p:nvPr/>
      </p:nvGrpSpPr>
      <p:grpSpPr>
        <a:xfrm>
          <a:off x="0" y="0"/>
          <a:ext cx="0" cy="0"/>
          <a:chOff x="0" y="0"/>
          <a:chExt cx="0" cy="0"/>
        </a:xfrm>
      </p:grpSpPr>
      <p:sp>
        <p:nvSpPr>
          <p:cNvPr id="261" name="Shape 261"/>
          <p:cNvSpPr txBox="1"/>
          <p:nvPr>
            <p:ph idx="1" type="body"/>
          </p:nvPr>
        </p:nvSpPr>
        <p:spPr>
          <a:xfrm>
            <a:off x="685800" y="4400550"/>
            <a:ext cx="5486399" cy="3600450"/>
          </a:xfrm>
          <a:prstGeom prst="rect">
            <a:avLst/>
          </a:prstGeom>
        </p:spPr>
        <p:txBody>
          <a:bodyPr anchorCtr="0" anchor="t" bIns="91425" lIns="91425" rIns="91425" tIns="91425">
            <a:noAutofit/>
          </a:bodyPr>
          <a:lstStyle/>
          <a:p>
            <a:pPr lvl="0">
              <a:spcBef>
                <a:spcPts val="0"/>
              </a:spcBef>
              <a:buNone/>
            </a:pPr>
            <a:r>
              <a:t/>
            </a:r>
            <a:endParaRPr/>
          </a:p>
        </p:txBody>
      </p:sp>
      <p:sp>
        <p:nvSpPr>
          <p:cNvPr id="262" name="Shape 262"/>
          <p:cNvSpPr/>
          <p:nvPr>
            <p:ph idx="2" type="sldImg"/>
          </p:nvPr>
        </p:nvSpPr>
        <p:spPr>
          <a:xfrm>
            <a:off x="685800" y="1143000"/>
            <a:ext cx="5486399" cy="3086099"/>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66" name="Shape 166"/>
        <p:cNvGrpSpPr/>
        <p:nvPr/>
      </p:nvGrpSpPr>
      <p:grpSpPr>
        <a:xfrm>
          <a:off x="0" y="0"/>
          <a:ext cx="0" cy="0"/>
          <a:chOff x="0" y="0"/>
          <a:chExt cx="0" cy="0"/>
        </a:xfrm>
      </p:grpSpPr>
      <p:sp>
        <p:nvSpPr>
          <p:cNvPr id="167" name="Shape 167"/>
          <p:cNvSpPr/>
          <p:nvPr>
            <p:ph idx="2" type="sldImg"/>
          </p:nvPr>
        </p:nvSpPr>
        <p:spPr>
          <a:xfrm>
            <a:off x="685800" y="1143000"/>
            <a:ext cx="5486399" cy="3086099"/>
          </a:xfrm>
          <a:custGeom>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med" w="med" type="none"/>
            <a:tailEnd len="med" w="med" type="none"/>
          </a:ln>
        </p:spPr>
      </p:sp>
      <p:sp>
        <p:nvSpPr>
          <p:cNvPr id="168" name="Shape 168"/>
          <p:cNvSpPr txBox="1"/>
          <p:nvPr>
            <p:ph idx="1" type="body"/>
          </p:nvPr>
        </p:nvSpPr>
        <p:spPr>
          <a:xfrm>
            <a:off x="685800" y="4400550"/>
            <a:ext cx="5486399" cy="3600450"/>
          </a:xfrm>
          <a:prstGeom prst="rect">
            <a:avLst/>
          </a:prstGeom>
          <a:noFill/>
          <a:ln>
            <a:noFill/>
          </a:ln>
        </p:spPr>
        <p:txBody>
          <a:bodyPr anchorCtr="0" anchor="t" bIns="45700" lIns="91425" rIns="91425" tIns="45700">
            <a:noAutofit/>
          </a:bodyPr>
          <a:lstStyle/>
          <a:p>
            <a:pPr indent="0" lvl="0" marL="0" marR="0" rtl="0" algn="l">
              <a:spcBef>
                <a:spcPts val="0"/>
              </a:spcBef>
              <a:buSzPct val="25000"/>
              <a:buNone/>
            </a:pPr>
            <a:r>
              <a:t/>
            </a:r>
            <a:endParaRPr b="0" i="0" sz="1200" u="none" cap="none" strike="noStrike">
              <a:solidFill>
                <a:schemeClr val="dk1"/>
              </a:solidFill>
              <a:latin typeface="Calibri"/>
              <a:ea typeface="Calibri"/>
              <a:cs typeface="Calibri"/>
              <a:sym typeface="Calibri"/>
            </a:endParaRPr>
          </a:p>
        </p:txBody>
      </p:sp>
      <p:sp>
        <p:nvSpPr>
          <p:cNvPr id="169" name="Shape 169"/>
          <p:cNvSpPr txBox="1"/>
          <p:nvPr>
            <p:ph idx="12" type="sldNum"/>
          </p:nvPr>
        </p:nvSpPr>
        <p:spPr>
          <a:xfrm>
            <a:off x="3884612" y="8685213"/>
            <a:ext cx="2971799" cy="458786"/>
          </a:xfrm>
          <a:prstGeom prst="rect">
            <a:avLst/>
          </a:prstGeom>
          <a:noFill/>
          <a:ln>
            <a:noFill/>
          </a:ln>
        </p:spPr>
        <p:txBody>
          <a:bodyPr anchorCtr="0" anchor="b" bIns="45700" lIns="91425" rIns="91425" tIns="45700">
            <a:noAutofit/>
          </a:bodyPr>
          <a:lstStyle/>
          <a:p>
            <a:pPr indent="0" lvl="0" marL="0" marR="0" rtl="0" algn="r">
              <a:spcBef>
                <a:spcPts val="0"/>
              </a:spcBef>
              <a:buSzPct val="25000"/>
              <a:buNone/>
            </a:pPr>
            <a:fld id="{00000000-1234-1234-1234-123412341234}" type="slidenum">
              <a:rPr b="0" i="0" lang="en-US" sz="1200" u="none" cap="none" strike="noStrike">
                <a:solidFill>
                  <a:schemeClr val="dk1"/>
                </a:solidFill>
                <a:latin typeface="Calibri"/>
                <a:ea typeface="Calibri"/>
                <a:cs typeface="Calibri"/>
                <a:sym typeface="Calibri"/>
              </a:rPr>
              <a:t>‹#›</a:t>
            </a:fld>
          </a:p>
        </p:txBody>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65" name="Shape 265"/>
        <p:cNvGrpSpPr/>
        <p:nvPr/>
      </p:nvGrpSpPr>
      <p:grpSpPr>
        <a:xfrm>
          <a:off x="0" y="0"/>
          <a:ext cx="0" cy="0"/>
          <a:chOff x="0" y="0"/>
          <a:chExt cx="0" cy="0"/>
        </a:xfrm>
      </p:grpSpPr>
      <p:sp>
        <p:nvSpPr>
          <p:cNvPr id="266" name="Shape 266"/>
          <p:cNvSpPr txBox="1"/>
          <p:nvPr>
            <p:ph idx="1" type="body"/>
          </p:nvPr>
        </p:nvSpPr>
        <p:spPr>
          <a:xfrm>
            <a:off x="685800" y="4400550"/>
            <a:ext cx="5486399" cy="3600450"/>
          </a:xfrm>
          <a:prstGeom prst="rect">
            <a:avLst/>
          </a:prstGeom>
        </p:spPr>
        <p:txBody>
          <a:bodyPr anchorCtr="0" anchor="t" bIns="91425" lIns="91425" rIns="91425" tIns="91425">
            <a:noAutofit/>
          </a:bodyPr>
          <a:lstStyle/>
          <a:p>
            <a:pPr lvl="0">
              <a:spcBef>
                <a:spcPts val="0"/>
              </a:spcBef>
              <a:buNone/>
            </a:pPr>
            <a:r>
              <a:t/>
            </a:r>
            <a:endParaRPr/>
          </a:p>
        </p:txBody>
      </p:sp>
      <p:sp>
        <p:nvSpPr>
          <p:cNvPr id="267" name="Shape 267"/>
          <p:cNvSpPr/>
          <p:nvPr>
            <p:ph idx="2" type="sldImg"/>
          </p:nvPr>
        </p:nvSpPr>
        <p:spPr>
          <a:xfrm>
            <a:off x="685800" y="1143000"/>
            <a:ext cx="5486399" cy="3086099"/>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71" name="Shape 271"/>
        <p:cNvGrpSpPr/>
        <p:nvPr/>
      </p:nvGrpSpPr>
      <p:grpSpPr>
        <a:xfrm>
          <a:off x="0" y="0"/>
          <a:ext cx="0" cy="0"/>
          <a:chOff x="0" y="0"/>
          <a:chExt cx="0" cy="0"/>
        </a:xfrm>
      </p:grpSpPr>
      <p:sp>
        <p:nvSpPr>
          <p:cNvPr id="272" name="Shape 272"/>
          <p:cNvSpPr txBox="1"/>
          <p:nvPr>
            <p:ph idx="1" type="body"/>
          </p:nvPr>
        </p:nvSpPr>
        <p:spPr>
          <a:xfrm>
            <a:off x="685800" y="4400550"/>
            <a:ext cx="5486399" cy="3600450"/>
          </a:xfrm>
          <a:prstGeom prst="rect">
            <a:avLst/>
          </a:prstGeom>
        </p:spPr>
        <p:txBody>
          <a:bodyPr anchorCtr="0" anchor="t" bIns="91425" lIns="91425" rIns="91425" tIns="91425">
            <a:noAutofit/>
          </a:bodyPr>
          <a:lstStyle/>
          <a:p>
            <a:pPr lvl="0">
              <a:spcBef>
                <a:spcPts val="0"/>
              </a:spcBef>
              <a:buNone/>
            </a:pPr>
            <a:r>
              <a:t/>
            </a:r>
            <a:endParaRPr/>
          </a:p>
        </p:txBody>
      </p:sp>
      <p:sp>
        <p:nvSpPr>
          <p:cNvPr id="273" name="Shape 273"/>
          <p:cNvSpPr/>
          <p:nvPr>
            <p:ph idx="2" type="sldImg"/>
          </p:nvPr>
        </p:nvSpPr>
        <p:spPr>
          <a:xfrm>
            <a:off x="685800" y="1143000"/>
            <a:ext cx="5486399" cy="3086099"/>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77" name="Shape 277"/>
        <p:cNvGrpSpPr/>
        <p:nvPr/>
      </p:nvGrpSpPr>
      <p:grpSpPr>
        <a:xfrm>
          <a:off x="0" y="0"/>
          <a:ext cx="0" cy="0"/>
          <a:chOff x="0" y="0"/>
          <a:chExt cx="0" cy="0"/>
        </a:xfrm>
      </p:grpSpPr>
      <p:sp>
        <p:nvSpPr>
          <p:cNvPr id="278" name="Shape 278"/>
          <p:cNvSpPr txBox="1"/>
          <p:nvPr>
            <p:ph idx="1" type="body"/>
          </p:nvPr>
        </p:nvSpPr>
        <p:spPr>
          <a:xfrm>
            <a:off x="685800" y="4400550"/>
            <a:ext cx="5486399" cy="3600450"/>
          </a:xfrm>
          <a:prstGeom prst="rect">
            <a:avLst/>
          </a:prstGeom>
        </p:spPr>
        <p:txBody>
          <a:bodyPr anchorCtr="0" anchor="t" bIns="91425" lIns="91425" rIns="91425" tIns="91425">
            <a:noAutofit/>
          </a:bodyPr>
          <a:lstStyle/>
          <a:p>
            <a:pPr lvl="0">
              <a:spcBef>
                <a:spcPts val="0"/>
              </a:spcBef>
              <a:buNone/>
            </a:pPr>
            <a:r>
              <a:t/>
            </a:r>
            <a:endParaRPr/>
          </a:p>
        </p:txBody>
      </p:sp>
      <p:sp>
        <p:nvSpPr>
          <p:cNvPr id="279" name="Shape 279"/>
          <p:cNvSpPr/>
          <p:nvPr>
            <p:ph idx="2" type="sldImg"/>
          </p:nvPr>
        </p:nvSpPr>
        <p:spPr>
          <a:xfrm>
            <a:off x="685800" y="1143000"/>
            <a:ext cx="5486399" cy="3086099"/>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83" name="Shape 283"/>
        <p:cNvGrpSpPr/>
        <p:nvPr/>
      </p:nvGrpSpPr>
      <p:grpSpPr>
        <a:xfrm>
          <a:off x="0" y="0"/>
          <a:ext cx="0" cy="0"/>
          <a:chOff x="0" y="0"/>
          <a:chExt cx="0" cy="0"/>
        </a:xfrm>
      </p:grpSpPr>
      <p:sp>
        <p:nvSpPr>
          <p:cNvPr id="284" name="Shape 284"/>
          <p:cNvSpPr txBox="1"/>
          <p:nvPr>
            <p:ph idx="1" type="body"/>
          </p:nvPr>
        </p:nvSpPr>
        <p:spPr>
          <a:xfrm>
            <a:off x="685800" y="4400550"/>
            <a:ext cx="5486399" cy="3600450"/>
          </a:xfrm>
          <a:prstGeom prst="rect">
            <a:avLst/>
          </a:prstGeom>
        </p:spPr>
        <p:txBody>
          <a:bodyPr anchorCtr="0" anchor="t" bIns="91425" lIns="91425" rIns="91425" tIns="91425">
            <a:noAutofit/>
          </a:bodyPr>
          <a:lstStyle/>
          <a:p>
            <a:pPr lvl="0">
              <a:spcBef>
                <a:spcPts val="0"/>
              </a:spcBef>
              <a:buNone/>
            </a:pPr>
            <a:r>
              <a:t/>
            </a:r>
            <a:endParaRPr/>
          </a:p>
        </p:txBody>
      </p:sp>
      <p:sp>
        <p:nvSpPr>
          <p:cNvPr id="285" name="Shape 285"/>
          <p:cNvSpPr/>
          <p:nvPr>
            <p:ph idx="2" type="sldImg"/>
          </p:nvPr>
        </p:nvSpPr>
        <p:spPr>
          <a:xfrm>
            <a:off x="685800" y="1143000"/>
            <a:ext cx="5486399" cy="3086099"/>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88" name="Shape 288"/>
        <p:cNvGrpSpPr/>
        <p:nvPr/>
      </p:nvGrpSpPr>
      <p:grpSpPr>
        <a:xfrm>
          <a:off x="0" y="0"/>
          <a:ext cx="0" cy="0"/>
          <a:chOff x="0" y="0"/>
          <a:chExt cx="0" cy="0"/>
        </a:xfrm>
      </p:grpSpPr>
      <p:sp>
        <p:nvSpPr>
          <p:cNvPr id="289" name="Shape 289"/>
          <p:cNvSpPr txBox="1"/>
          <p:nvPr>
            <p:ph idx="1" type="body"/>
          </p:nvPr>
        </p:nvSpPr>
        <p:spPr>
          <a:xfrm>
            <a:off x="685800" y="4400550"/>
            <a:ext cx="5486399" cy="3600450"/>
          </a:xfrm>
          <a:prstGeom prst="rect">
            <a:avLst/>
          </a:prstGeom>
        </p:spPr>
        <p:txBody>
          <a:bodyPr anchorCtr="0" anchor="t" bIns="91425" lIns="91425" rIns="91425" tIns="91425">
            <a:noAutofit/>
          </a:bodyPr>
          <a:lstStyle/>
          <a:p>
            <a:pPr lvl="0">
              <a:spcBef>
                <a:spcPts val="0"/>
              </a:spcBef>
              <a:buNone/>
            </a:pPr>
            <a:r>
              <a:t/>
            </a:r>
            <a:endParaRPr/>
          </a:p>
        </p:txBody>
      </p:sp>
      <p:sp>
        <p:nvSpPr>
          <p:cNvPr id="290" name="Shape 290"/>
          <p:cNvSpPr/>
          <p:nvPr>
            <p:ph idx="2" type="sldImg"/>
          </p:nvPr>
        </p:nvSpPr>
        <p:spPr>
          <a:xfrm>
            <a:off x="685800" y="1143000"/>
            <a:ext cx="5486399" cy="3086099"/>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94" name="Shape 294"/>
        <p:cNvGrpSpPr/>
        <p:nvPr/>
      </p:nvGrpSpPr>
      <p:grpSpPr>
        <a:xfrm>
          <a:off x="0" y="0"/>
          <a:ext cx="0" cy="0"/>
          <a:chOff x="0" y="0"/>
          <a:chExt cx="0" cy="0"/>
        </a:xfrm>
      </p:grpSpPr>
      <p:sp>
        <p:nvSpPr>
          <p:cNvPr id="295" name="Shape 295"/>
          <p:cNvSpPr txBox="1"/>
          <p:nvPr>
            <p:ph idx="1" type="body"/>
          </p:nvPr>
        </p:nvSpPr>
        <p:spPr>
          <a:xfrm>
            <a:off x="685800" y="4400550"/>
            <a:ext cx="5486399" cy="3600450"/>
          </a:xfrm>
          <a:prstGeom prst="rect">
            <a:avLst/>
          </a:prstGeom>
        </p:spPr>
        <p:txBody>
          <a:bodyPr anchorCtr="0" anchor="t" bIns="91425" lIns="91425" rIns="91425" tIns="91425">
            <a:noAutofit/>
          </a:bodyPr>
          <a:lstStyle/>
          <a:p>
            <a:pPr lvl="0">
              <a:spcBef>
                <a:spcPts val="0"/>
              </a:spcBef>
              <a:buNone/>
            </a:pPr>
            <a:r>
              <a:t/>
            </a:r>
            <a:endParaRPr/>
          </a:p>
        </p:txBody>
      </p:sp>
      <p:sp>
        <p:nvSpPr>
          <p:cNvPr id="296" name="Shape 296"/>
          <p:cNvSpPr/>
          <p:nvPr>
            <p:ph idx="2" type="sldImg"/>
          </p:nvPr>
        </p:nvSpPr>
        <p:spPr>
          <a:xfrm>
            <a:off x="685800" y="1143000"/>
            <a:ext cx="5486399" cy="3086099"/>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99" name="Shape 299"/>
        <p:cNvGrpSpPr/>
        <p:nvPr/>
      </p:nvGrpSpPr>
      <p:grpSpPr>
        <a:xfrm>
          <a:off x="0" y="0"/>
          <a:ext cx="0" cy="0"/>
          <a:chOff x="0" y="0"/>
          <a:chExt cx="0" cy="0"/>
        </a:xfrm>
      </p:grpSpPr>
      <p:sp>
        <p:nvSpPr>
          <p:cNvPr id="300" name="Shape 300"/>
          <p:cNvSpPr txBox="1"/>
          <p:nvPr>
            <p:ph idx="1" type="body"/>
          </p:nvPr>
        </p:nvSpPr>
        <p:spPr>
          <a:xfrm>
            <a:off x="685800" y="4400550"/>
            <a:ext cx="5486399" cy="3600450"/>
          </a:xfrm>
          <a:prstGeom prst="rect">
            <a:avLst/>
          </a:prstGeom>
        </p:spPr>
        <p:txBody>
          <a:bodyPr anchorCtr="0" anchor="t" bIns="91425" lIns="91425" rIns="91425" tIns="91425">
            <a:noAutofit/>
          </a:bodyPr>
          <a:lstStyle/>
          <a:p>
            <a:pPr lvl="0">
              <a:spcBef>
                <a:spcPts val="0"/>
              </a:spcBef>
              <a:buNone/>
            </a:pPr>
            <a:r>
              <a:t/>
            </a:r>
            <a:endParaRPr/>
          </a:p>
        </p:txBody>
      </p:sp>
      <p:sp>
        <p:nvSpPr>
          <p:cNvPr id="301" name="Shape 301"/>
          <p:cNvSpPr/>
          <p:nvPr>
            <p:ph idx="2" type="sldImg"/>
          </p:nvPr>
        </p:nvSpPr>
        <p:spPr>
          <a:xfrm>
            <a:off x="685800" y="1143000"/>
            <a:ext cx="5486399" cy="3086099"/>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304" name="Shape 304"/>
        <p:cNvGrpSpPr/>
        <p:nvPr/>
      </p:nvGrpSpPr>
      <p:grpSpPr>
        <a:xfrm>
          <a:off x="0" y="0"/>
          <a:ext cx="0" cy="0"/>
          <a:chOff x="0" y="0"/>
          <a:chExt cx="0" cy="0"/>
        </a:xfrm>
      </p:grpSpPr>
      <p:sp>
        <p:nvSpPr>
          <p:cNvPr id="305" name="Shape 305"/>
          <p:cNvSpPr/>
          <p:nvPr>
            <p:ph idx="2" type="sldImg"/>
          </p:nvPr>
        </p:nvSpPr>
        <p:spPr>
          <a:xfrm>
            <a:off x="685800" y="1143000"/>
            <a:ext cx="5486400" cy="3086100"/>
          </a:xfrm>
          <a:custGeom>
            <a:pathLst>
              <a:path extrusionOk="0" h="120000" w="120000">
                <a:moveTo>
                  <a:pt x="0" y="0"/>
                </a:moveTo>
                <a:lnTo>
                  <a:pt x="120000" y="0"/>
                </a:lnTo>
                <a:lnTo>
                  <a:pt x="120000" y="120000"/>
                </a:lnTo>
                <a:lnTo>
                  <a:pt x="0" y="120000"/>
                </a:lnTo>
                <a:close/>
              </a:path>
            </a:pathLst>
          </a:custGeom>
        </p:spPr>
      </p:sp>
      <p:sp>
        <p:nvSpPr>
          <p:cNvPr id="306" name="Shape 306"/>
          <p:cNvSpPr txBox="1"/>
          <p:nvPr>
            <p:ph idx="1" type="body"/>
          </p:nvPr>
        </p:nvSpPr>
        <p:spPr>
          <a:xfrm>
            <a:off x="685800" y="4400550"/>
            <a:ext cx="5486400" cy="3600600"/>
          </a:xfrm>
          <a:prstGeom prst="rect">
            <a:avLst/>
          </a:prstGeom>
        </p:spPr>
        <p:txBody>
          <a:bodyPr anchorCtr="0" anchor="t" bIns="91425" lIns="91425" rIns="91425" tIns="91425">
            <a:noAutofit/>
          </a:bodyPr>
          <a:lstStyle/>
          <a:p>
            <a:pPr lvl="0">
              <a:spcBef>
                <a:spcPts val="0"/>
              </a:spcBef>
              <a:buNone/>
            </a:pPr>
            <a:r>
              <a:t/>
            </a:r>
            <a:endParaRPr/>
          </a:p>
        </p:txBody>
      </p:sp>
      <p:sp>
        <p:nvSpPr>
          <p:cNvPr id="307" name="Shape 307"/>
          <p:cNvSpPr txBox="1"/>
          <p:nvPr>
            <p:ph idx="12" type="sldNum"/>
          </p:nvPr>
        </p:nvSpPr>
        <p:spPr>
          <a:xfrm>
            <a:off x="3884612" y="8685213"/>
            <a:ext cx="2971800" cy="458700"/>
          </a:xfrm>
          <a:prstGeom prst="rect">
            <a:avLst/>
          </a:prstGeom>
        </p:spPr>
        <p:txBody>
          <a:bodyPr anchorCtr="0" anchor="b" bIns="45700" lIns="91425" rIns="91425" tIns="45700">
            <a:noAutofit/>
          </a:bodyPr>
          <a:lstStyle/>
          <a:p>
            <a:pPr lvl="0">
              <a:spcBef>
                <a:spcPts val="0"/>
              </a:spcBef>
              <a:buClr>
                <a:srgbClr val="000000"/>
              </a:buClr>
              <a:buSzPct val="25000"/>
              <a:buFont typeface="Arial"/>
              <a:buNone/>
            </a:pPr>
            <a:fld id="{00000000-1234-1234-1234-123412341234}" type="slidenum">
              <a:rPr lang="en-US"/>
              <a:t>‹#›</a:t>
            </a:fld>
          </a:p>
        </p:txBody>
      </p:sp>
    </p:spTree>
  </p:cSld>
  <p:clrMapOvr>
    <a:masterClrMapping/>
  </p:clrMapOvr>
</p:notes>
</file>

<file path=ppt/notesSlides/notesSlide2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310" name="Shape 310"/>
        <p:cNvGrpSpPr/>
        <p:nvPr/>
      </p:nvGrpSpPr>
      <p:grpSpPr>
        <a:xfrm>
          <a:off x="0" y="0"/>
          <a:ext cx="0" cy="0"/>
          <a:chOff x="0" y="0"/>
          <a:chExt cx="0" cy="0"/>
        </a:xfrm>
      </p:grpSpPr>
      <p:sp>
        <p:nvSpPr>
          <p:cNvPr id="311" name="Shape 311"/>
          <p:cNvSpPr txBox="1"/>
          <p:nvPr>
            <p:ph idx="1" type="body"/>
          </p:nvPr>
        </p:nvSpPr>
        <p:spPr>
          <a:xfrm>
            <a:off x="685800" y="4400550"/>
            <a:ext cx="5486399" cy="3600450"/>
          </a:xfrm>
          <a:prstGeom prst="rect">
            <a:avLst/>
          </a:prstGeom>
        </p:spPr>
        <p:txBody>
          <a:bodyPr anchorCtr="0" anchor="t" bIns="91425" lIns="91425" rIns="91425" tIns="91425">
            <a:noAutofit/>
          </a:bodyPr>
          <a:lstStyle/>
          <a:p>
            <a:pPr lvl="0">
              <a:spcBef>
                <a:spcPts val="0"/>
              </a:spcBef>
              <a:buNone/>
            </a:pPr>
            <a:r>
              <a:t/>
            </a:r>
            <a:endParaRPr/>
          </a:p>
        </p:txBody>
      </p:sp>
      <p:sp>
        <p:nvSpPr>
          <p:cNvPr id="312" name="Shape 312"/>
          <p:cNvSpPr/>
          <p:nvPr>
            <p:ph idx="2" type="sldImg"/>
          </p:nvPr>
        </p:nvSpPr>
        <p:spPr>
          <a:xfrm>
            <a:off x="685800" y="1143000"/>
            <a:ext cx="5486399" cy="3086099"/>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316" name="Shape 316"/>
        <p:cNvGrpSpPr/>
        <p:nvPr/>
      </p:nvGrpSpPr>
      <p:grpSpPr>
        <a:xfrm>
          <a:off x="0" y="0"/>
          <a:ext cx="0" cy="0"/>
          <a:chOff x="0" y="0"/>
          <a:chExt cx="0" cy="0"/>
        </a:xfrm>
      </p:grpSpPr>
      <p:sp>
        <p:nvSpPr>
          <p:cNvPr id="317" name="Shape 317"/>
          <p:cNvSpPr txBox="1"/>
          <p:nvPr>
            <p:ph idx="1" type="body"/>
          </p:nvPr>
        </p:nvSpPr>
        <p:spPr>
          <a:xfrm>
            <a:off x="685800" y="4400550"/>
            <a:ext cx="5486399" cy="3600450"/>
          </a:xfrm>
          <a:prstGeom prst="rect">
            <a:avLst/>
          </a:prstGeom>
        </p:spPr>
        <p:txBody>
          <a:bodyPr anchorCtr="0" anchor="t" bIns="91425" lIns="91425" rIns="91425" tIns="91425">
            <a:noAutofit/>
          </a:bodyPr>
          <a:lstStyle/>
          <a:p>
            <a:pPr lvl="0">
              <a:spcBef>
                <a:spcPts val="0"/>
              </a:spcBef>
              <a:buNone/>
            </a:pPr>
            <a:r>
              <a:t/>
            </a:r>
            <a:endParaRPr/>
          </a:p>
        </p:txBody>
      </p:sp>
      <p:sp>
        <p:nvSpPr>
          <p:cNvPr id="318" name="Shape 318"/>
          <p:cNvSpPr/>
          <p:nvPr>
            <p:ph idx="2" type="sldImg"/>
          </p:nvPr>
        </p:nvSpPr>
        <p:spPr>
          <a:xfrm>
            <a:off x="685800" y="1143000"/>
            <a:ext cx="5486399" cy="3086099"/>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73" name="Shape 173"/>
        <p:cNvGrpSpPr/>
        <p:nvPr/>
      </p:nvGrpSpPr>
      <p:grpSpPr>
        <a:xfrm>
          <a:off x="0" y="0"/>
          <a:ext cx="0" cy="0"/>
          <a:chOff x="0" y="0"/>
          <a:chExt cx="0" cy="0"/>
        </a:xfrm>
      </p:grpSpPr>
      <p:sp>
        <p:nvSpPr>
          <p:cNvPr id="174" name="Shape 174"/>
          <p:cNvSpPr txBox="1"/>
          <p:nvPr>
            <p:ph idx="1" type="body"/>
          </p:nvPr>
        </p:nvSpPr>
        <p:spPr>
          <a:xfrm>
            <a:off x="685800" y="4400550"/>
            <a:ext cx="5486399" cy="3600450"/>
          </a:xfrm>
          <a:prstGeom prst="rect">
            <a:avLst/>
          </a:prstGeom>
        </p:spPr>
        <p:txBody>
          <a:bodyPr anchorCtr="0" anchor="t" bIns="91425" lIns="91425" rIns="91425" tIns="91425">
            <a:noAutofit/>
          </a:bodyPr>
          <a:lstStyle/>
          <a:p>
            <a:pPr lvl="0">
              <a:spcBef>
                <a:spcPts val="0"/>
              </a:spcBef>
              <a:buNone/>
            </a:pPr>
            <a:r>
              <a:t/>
            </a:r>
            <a:endParaRPr/>
          </a:p>
        </p:txBody>
      </p:sp>
      <p:sp>
        <p:nvSpPr>
          <p:cNvPr id="175" name="Shape 175"/>
          <p:cNvSpPr/>
          <p:nvPr>
            <p:ph idx="2" type="sldImg"/>
          </p:nvPr>
        </p:nvSpPr>
        <p:spPr>
          <a:xfrm>
            <a:off x="685800" y="1143000"/>
            <a:ext cx="5486399" cy="3086099"/>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321" name="Shape 321"/>
        <p:cNvGrpSpPr/>
        <p:nvPr/>
      </p:nvGrpSpPr>
      <p:grpSpPr>
        <a:xfrm>
          <a:off x="0" y="0"/>
          <a:ext cx="0" cy="0"/>
          <a:chOff x="0" y="0"/>
          <a:chExt cx="0" cy="0"/>
        </a:xfrm>
      </p:grpSpPr>
      <p:sp>
        <p:nvSpPr>
          <p:cNvPr id="322" name="Shape 322"/>
          <p:cNvSpPr txBox="1"/>
          <p:nvPr>
            <p:ph idx="1" type="body"/>
          </p:nvPr>
        </p:nvSpPr>
        <p:spPr>
          <a:xfrm>
            <a:off x="685800" y="4400550"/>
            <a:ext cx="5486399" cy="3600450"/>
          </a:xfrm>
          <a:prstGeom prst="rect">
            <a:avLst/>
          </a:prstGeom>
        </p:spPr>
        <p:txBody>
          <a:bodyPr anchorCtr="0" anchor="t" bIns="91425" lIns="91425" rIns="91425" tIns="91425">
            <a:noAutofit/>
          </a:bodyPr>
          <a:lstStyle/>
          <a:p>
            <a:pPr lvl="0">
              <a:spcBef>
                <a:spcPts val="0"/>
              </a:spcBef>
              <a:buNone/>
            </a:pPr>
            <a:r>
              <a:t/>
            </a:r>
            <a:endParaRPr/>
          </a:p>
        </p:txBody>
      </p:sp>
      <p:sp>
        <p:nvSpPr>
          <p:cNvPr id="323" name="Shape 323"/>
          <p:cNvSpPr/>
          <p:nvPr>
            <p:ph idx="2" type="sldImg"/>
          </p:nvPr>
        </p:nvSpPr>
        <p:spPr>
          <a:xfrm>
            <a:off x="685800" y="1143000"/>
            <a:ext cx="5486399" cy="3086099"/>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327" name="Shape 327"/>
        <p:cNvGrpSpPr/>
        <p:nvPr/>
      </p:nvGrpSpPr>
      <p:grpSpPr>
        <a:xfrm>
          <a:off x="0" y="0"/>
          <a:ext cx="0" cy="0"/>
          <a:chOff x="0" y="0"/>
          <a:chExt cx="0" cy="0"/>
        </a:xfrm>
      </p:grpSpPr>
      <p:sp>
        <p:nvSpPr>
          <p:cNvPr id="328" name="Shape 328"/>
          <p:cNvSpPr txBox="1"/>
          <p:nvPr>
            <p:ph idx="1" type="body"/>
          </p:nvPr>
        </p:nvSpPr>
        <p:spPr>
          <a:xfrm>
            <a:off x="685800" y="4400550"/>
            <a:ext cx="5486399" cy="3600450"/>
          </a:xfrm>
          <a:prstGeom prst="rect">
            <a:avLst/>
          </a:prstGeom>
        </p:spPr>
        <p:txBody>
          <a:bodyPr anchorCtr="0" anchor="t" bIns="91425" lIns="91425" rIns="91425" tIns="91425">
            <a:noAutofit/>
          </a:bodyPr>
          <a:lstStyle/>
          <a:p>
            <a:pPr lvl="0">
              <a:spcBef>
                <a:spcPts val="0"/>
              </a:spcBef>
              <a:buNone/>
            </a:pPr>
            <a:r>
              <a:t/>
            </a:r>
            <a:endParaRPr/>
          </a:p>
        </p:txBody>
      </p:sp>
      <p:sp>
        <p:nvSpPr>
          <p:cNvPr id="329" name="Shape 329"/>
          <p:cNvSpPr/>
          <p:nvPr>
            <p:ph idx="2" type="sldImg"/>
          </p:nvPr>
        </p:nvSpPr>
        <p:spPr>
          <a:xfrm>
            <a:off x="685800" y="1143000"/>
            <a:ext cx="5486399" cy="3086099"/>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332" name="Shape 332"/>
        <p:cNvGrpSpPr/>
        <p:nvPr/>
      </p:nvGrpSpPr>
      <p:grpSpPr>
        <a:xfrm>
          <a:off x="0" y="0"/>
          <a:ext cx="0" cy="0"/>
          <a:chOff x="0" y="0"/>
          <a:chExt cx="0" cy="0"/>
        </a:xfrm>
      </p:grpSpPr>
      <p:sp>
        <p:nvSpPr>
          <p:cNvPr id="333" name="Shape 333"/>
          <p:cNvSpPr txBox="1"/>
          <p:nvPr>
            <p:ph idx="1" type="body"/>
          </p:nvPr>
        </p:nvSpPr>
        <p:spPr>
          <a:xfrm>
            <a:off x="685800" y="4400550"/>
            <a:ext cx="5486399" cy="3600450"/>
          </a:xfrm>
          <a:prstGeom prst="rect">
            <a:avLst/>
          </a:prstGeom>
        </p:spPr>
        <p:txBody>
          <a:bodyPr anchorCtr="0" anchor="t" bIns="91425" lIns="91425" rIns="91425" tIns="91425">
            <a:noAutofit/>
          </a:bodyPr>
          <a:lstStyle/>
          <a:p>
            <a:pPr lvl="0">
              <a:spcBef>
                <a:spcPts val="0"/>
              </a:spcBef>
              <a:buNone/>
            </a:pPr>
            <a:r>
              <a:t/>
            </a:r>
            <a:endParaRPr/>
          </a:p>
        </p:txBody>
      </p:sp>
      <p:sp>
        <p:nvSpPr>
          <p:cNvPr id="334" name="Shape 334"/>
          <p:cNvSpPr/>
          <p:nvPr>
            <p:ph idx="2" type="sldImg"/>
          </p:nvPr>
        </p:nvSpPr>
        <p:spPr>
          <a:xfrm>
            <a:off x="685800" y="1143000"/>
            <a:ext cx="5486399" cy="3086099"/>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337" name="Shape 337"/>
        <p:cNvGrpSpPr/>
        <p:nvPr/>
      </p:nvGrpSpPr>
      <p:grpSpPr>
        <a:xfrm>
          <a:off x="0" y="0"/>
          <a:ext cx="0" cy="0"/>
          <a:chOff x="0" y="0"/>
          <a:chExt cx="0" cy="0"/>
        </a:xfrm>
      </p:grpSpPr>
      <p:sp>
        <p:nvSpPr>
          <p:cNvPr id="338" name="Shape 338"/>
          <p:cNvSpPr txBox="1"/>
          <p:nvPr>
            <p:ph idx="1" type="body"/>
          </p:nvPr>
        </p:nvSpPr>
        <p:spPr>
          <a:xfrm>
            <a:off x="685800" y="4400550"/>
            <a:ext cx="5486399" cy="3600450"/>
          </a:xfrm>
          <a:prstGeom prst="rect">
            <a:avLst/>
          </a:prstGeom>
        </p:spPr>
        <p:txBody>
          <a:bodyPr anchorCtr="0" anchor="t" bIns="91425" lIns="91425" rIns="91425" tIns="91425">
            <a:noAutofit/>
          </a:bodyPr>
          <a:lstStyle/>
          <a:p>
            <a:pPr lvl="0">
              <a:spcBef>
                <a:spcPts val="0"/>
              </a:spcBef>
              <a:buNone/>
            </a:pPr>
            <a:r>
              <a:t/>
            </a:r>
            <a:endParaRPr/>
          </a:p>
        </p:txBody>
      </p:sp>
      <p:sp>
        <p:nvSpPr>
          <p:cNvPr id="339" name="Shape 339"/>
          <p:cNvSpPr/>
          <p:nvPr>
            <p:ph idx="2" type="sldImg"/>
          </p:nvPr>
        </p:nvSpPr>
        <p:spPr>
          <a:xfrm>
            <a:off x="685800" y="1143000"/>
            <a:ext cx="5486399" cy="3086099"/>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343" name="Shape 343"/>
        <p:cNvGrpSpPr/>
        <p:nvPr/>
      </p:nvGrpSpPr>
      <p:grpSpPr>
        <a:xfrm>
          <a:off x="0" y="0"/>
          <a:ext cx="0" cy="0"/>
          <a:chOff x="0" y="0"/>
          <a:chExt cx="0" cy="0"/>
        </a:xfrm>
      </p:grpSpPr>
      <p:sp>
        <p:nvSpPr>
          <p:cNvPr id="344" name="Shape 344"/>
          <p:cNvSpPr txBox="1"/>
          <p:nvPr>
            <p:ph idx="1" type="body"/>
          </p:nvPr>
        </p:nvSpPr>
        <p:spPr>
          <a:xfrm>
            <a:off x="685800" y="4400550"/>
            <a:ext cx="5486399" cy="3600450"/>
          </a:xfrm>
          <a:prstGeom prst="rect">
            <a:avLst/>
          </a:prstGeom>
        </p:spPr>
        <p:txBody>
          <a:bodyPr anchorCtr="0" anchor="t" bIns="91425" lIns="91425" rIns="91425" tIns="91425">
            <a:noAutofit/>
          </a:bodyPr>
          <a:lstStyle/>
          <a:p>
            <a:pPr lvl="0">
              <a:spcBef>
                <a:spcPts val="0"/>
              </a:spcBef>
              <a:buNone/>
            </a:pPr>
            <a:r>
              <a:t/>
            </a:r>
            <a:endParaRPr/>
          </a:p>
        </p:txBody>
      </p:sp>
      <p:sp>
        <p:nvSpPr>
          <p:cNvPr id="345" name="Shape 345"/>
          <p:cNvSpPr/>
          <p:nvPr>
            <p:ph idx="2" type="sldImg"/>
          </p:nvPr>
        </p:nvSpPr>
        <p:spPr>
          <a:xfrm>
            <a:off x="685800" y="1143000"/>
            <a:ext cx="5486399" cy="3086099"/>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349" name="Shape 349"/>
        <p:cNvGrpSpPr/>
        <p:nvPr/>
      </p:nvGrpSpPr>
      <p:grpSpPr>
        <a:xfrm>
          <a:off x="0" y="0"/>
          <a:ext cx="0" cy="0"/>
          <a:chOff x="0" y="0"/>
          <a:chExt cx="0" cy="0"/>
        </a:xfrm>
      </p:grpSpPr>
      <p:sp>
        <p:nvSpPr>
          <p:cNvPr id="350" name="Shape 350"/>
          <p:cNvSpPr txBox="1"/>
          <p:nvPr>
            <p:ph idx="1" type="body"/>
          </p:nvPr>
        </p:nvSpPr>
        <p:spPr>
          <a:xfrm>
            <a:off x="685800" y="4400550"/>
            <a:ext cx="5486399" cy="3600450"/>
          </a:xfrm>
          <a:prstGeom prst="rect">
            <a:avLst/>
          </a:prstGeom>
        </p:spPr>
        <p:txBody>
          <a:bodyPr anchorCtr="0" anchor="t" bIns="91425" lIns="91425" rIns="91425" tIns="91425">
            <a:noAutofit/>
          </a:bodyPr>
          <a:lstStyle/>
          <a:p>
            <a:pPr lvl="0">
              <a:spcBef>
                <a:spcPts val="0"/>
              </a:spcBef>
              <a:buNone/>
            </a:pPr>
            <a:r>
              <a:t/>
            </a:r>
            <a:endParaRPr/>
          </a:p>
        </p:txBody>
      </p:sp>
      <p:sp>
        <p:nvSpPr>
          <p:cNvPr id="351" name="Shape 351"/>
          <p:cNvSpPr/>
          <p:nvPr>
            <p:ph idx="2" type="sldImg"/>
          </p:nvPr>
        </p:nvSpPr>
        <p:spPr>
          <a:xfrm>
            <a:off x="685800" y="1143000"/>
            <a:ext cx="5486399" cy="3086099"/>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355" name="Shape 355"/>
        <p:cNvGrpSpPr/>
        <p:nvPr/>
      </p:nvGrpSpPr>
      <p:grpSpPr>
        <a:xfrm>
          <a:off x="0" y="0"/>
          <a:ext cx="0" cy="0"/>
          <a:chOff x="0" y="0"/>
          <a:chExt cx="0" cy="0"/>
        </a:xfrm>
      </p:grpSpPr>
      <p:sp>
        <p:nvSpPr>
          <p:cNvPr id="356" name="Shape 356"/>
          <p:cNvSpPr txBox="1"/>
          <p:nvPr>
            <p:ph idx="1" type="body"/>
          </p:nvPr>
        </p:nvSpPr>
        <p:spPr>
          <a:xfrm>
            <a:off x="685800" y="4400550"/>
            <a:ext cx="5486399" cy="3600450"/>
          </a:xfrm>
          <a:prstGeom prst="rect">
            <a:avLst/>
          </a:prstGeom>
        </p:spPr>
        <p:txBody>
          <a:bodyPr anchorCtr="0" anchor="t" bIns="91425" lIns="91425" rIns="91425" tIns="91425">
            <a:noAutofit/>
          </a:bodyPr>
          <a:lstStyle/>
          <a:p>
            <a:pPr lvl="0">
              <a:spcBef>
                <a:spcPts val="0"/>
              </a:spcBef>
              <a:buNone/>
            </a:pPr>
            <a:r>
              <a:t/>
            </a:r>
            <a:endParaRPr/>
          </a:p>
        </p:txBody>
      </p:sp>
      <p:sp>
        <p:nvSpPr>
          <p:cNvPr id="357" name="Shape 357"/>
          <p:cNvSpPr/>
          <p:nvPr>
            <p:ph idx="2" type="sldImg"/>
          </p:nvPr>
        </p:nvSpPr>
        <p:spPr>
          <a:xfrm>
            <a:off x="685800" y="1143000"/>
            <a:ext cx="5486399" cy="3086099"/>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360" name="Shape 360"/>
        <p:cNvGrpSpPr/>
        <p:nvPr/>
      </p:nvGrpSpPr>
      <p:grpSpPr>
        <a:xfrm>
          <a:off x="0" y="0"/>
          <a:ext cx="0" cy="0"/>
          <a:chOff x="0" y="0"/>
          <a:chExt cx="0" cy="0"/>
        </a:xfrm>
      </p:grpSpPr>
      <p:sp>
        <p:nvSpPr>
          <p:cNvPr id="361" name="Shape 361"/>
          <p:cNvSpPr txBox="1"/>
          <p:nvPr>
            <p:ph idx="1" type="body"/>
          </p:nvPr>
        </p:nvSpPr>
        <p:spPr>
          <a:xfrm>
            <a:off x="685800" y="4400550"/>
            <a:ext cx="5486399" cy="3600450"/>
          </a:xfrm>
          <a:prstGeom prst="rect">
            <a:avLst/>
          </a:prstGeom>
        </p:spPr>
        <p:txBody>
          <a:bodyPr anchorCtr="0" anchor="t" bIns="91425" lIns="91425" rIns="91425" tIns="91425">
            <a:noAutofit/>
          </a:bodyPr>
          <a:lstStyle/>
          <a:p>
            <a:pPr lvl="0">
              <a:spcBef>
                <a:spcPts val="0"/>
              </a:spcBef>
              <a:buNone/>
            </a:pPr>
            <a:r>
              <a:t/>
            </a:r>
            <a:endParaRPr/>
          </a:p>
        </p:txBody>
      </p:sp>
      <p:sp>
        <p:nvSpPr>
          <p:cNvPr id="362" name="Shape 362"/>
          <p:cNvSpPr/>
          <p:nvPr>
            <p:ph idx="2" type="sldImg"/>
          </p:nvPr>
        </p:nvSpPr>
        <p:spPr>
          <a:xfrm>
            <a:off x="685800" y="1143000"/>
            <a:ext cx="5486399" cy="3086099"/>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366" name="Shape 366"/>
        <p:cNvGrpSpPr/>
        <p:nvPr/>
      </p:nvGrpSpPr>
      <p:grpSpPr>
        <a:xfrm>
          <a:off x="0" y="0"/>
          <a:ext cx="0" cy="0"/>
          <a:chOff x="0" y="0"/>
          <a:chExt cx="0" cy="0"/>
        </a:xfrm>
      </p:grpSpPr>
      <p:sp>
        <p:nvSpPr>
          <p:cNvPr id="367" name="Shape 367"/>
          <p:cNvSpPr txBox="1"/>
          <p:nvPr>
            <p:ph idx="1" type="body"/>
          </p:nvPr>
        </p:nvSpPr>
        <p:spPr>
          <a:xfrm>
            <a:off x="685800" y="4400550"/>
            <a:ext cx="5486399" cy="3600450"/>
          </a:xfrm>
          <a:prstGeom prst="rect">
            <a:avLst/>
          </a:prstGeom>
        </p:spPr>
        <p:txBody>
          <a:bodyPr anchorCtr="0" anchor="t" bIns="91425" lIns="91425" rIns="91425" tIns="91425">
            <a:noAutofit/>
          </a:bodyPr>
          <a:lstStyle/>
          <a:p>
            <a:pPr lvl="0">
              <a:spcBef>
                <a:spcPts val="0"/>
              </a:spcBef>
              <a:buNone/>
            </a:pPr>
            <a:r>
              <a:t/>
            </a:r>
            <a:endParaRPr/>
          </a:p>
        </p:txBody>
      </p:sp>
      <p:sp>
        <p:nvSpPr>
          <p:cNvPr id="368" name="Shape 368"/>
          <p:cNvSpPr/>
          <p:nvPr>
            <p:ph idx="2" type="sldImg"/>
          </p:nvPr>
        </p:nvSpPr>
        <p:spPr>
          <a:xfrm>
            <a:off x="685800" y="1143000"/>
            <a:ext cx="5486399" cy="3086099"/>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371" name="Shape 371"/>
        <p:cNvGrpSpPr/>
        <p:nvPr/>
      </p:nvGrpSpPr>
      <p:grpSpPr>
        <a:xfrm>
          <a:off x="0" y="0"/>
          <a:ext cx="0" cy="0"/>
          <a:chOff x="0" y="0"/>
          <a:chExt cx="0" cy="0"/>
        </a:xfrm>
      </p:grpSpPr>
      <p:sp>
        <p:nvSpPr>
          <p:cNvPr id="372" name="Shape 372"/>
          <p:cNvSpPr txBox="1"/>
          <p:nvPr>
            <p:ph idx="1" type="body"/>
          </p:nvPr>
        </p:nvSpPr>
        <p:spPr>
          <a:xfrm>
            <a:off x="685800" y="4400550"/>
            <a:ext cx="5486399" cy="3600450"/>
          </a:xfrm>
          <a:prstGeom prst="rect">
            <a:avLst/>
          </a:prstGeom>
        </p:spPr>
        <p:txBody>
          <a:bodyPr anchorCtr="0" anchor="t" bIns="91425" lIns="91425" rIns="91425" tIns="91425">
            <a:noAutofit/>
          </a:bodyPr>
          <a:lstStyle/>
          <a:p>
            <a:pPr lvl="0">
              <a:spcBef>
                <a:spcPts val="0"/>
              </a:spcBef>
              <a:buNone/>
            </a:pPr>
            <a:r>
              <a:t/>
            </a:r>
            <a:endParaRPr/>
          </a:p>
        </p:txBody>
      </p:sp>
      <p:sp>
        <p:nvSpPr>
          <p:cNvPr id="373" name="Shape 373"/>
          <p:cNvSpPr/>
          <p:nvPr>
            <p:ph idx="2" type="sldImg"/>
          </p:nvPr>
        </p:nvSpPr>
        <p:spPr>
          <a:xfrm>
            <a:off x="685800" y="1143000"/>
            <a:ext cx="5486399" cy="3086099"/>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79" name="Shape 179"/>
        <p:cNvGrpSpPr/>
        <p:nvPr/>
      </p:nvGrpSpPr>
      <p:grpSpPr>
        <a:xfrm>
          <a:off x="0" y="0"/>
          <a:ext cx="0" cy="0"/>
          <a:chOff x="0" y="0"/>
          <a:chExt cx="0" cy="0"/>
        </a:xfrm>
      </p:grpSpPr>
      <p:sp>
        <p:nvSpPr>
          <p:cNvPr id="180" name="Shape 180"/>
          <p:cNvSpPr txBox="1"/>
          <p:nvPr>
            <p:ph idx="1" type="body"/>
          </p:nvPr>
        </p:nvSpPr>
        <p:spPr>
          <a:xfrm>
            <a:off x="685800" y="4400550"/>
            <a:ext cx="5486399" cy="3600450"/>
          </a:xfrm>
          <a:prstGeom prst="rect">
            <a:avLst/>
          </a:prstGeom>
        </p:spPr>
        <p:txBody>
          <a:bodyPr anchorCtr="0" anchor="t" bIns="91425" lIns="91425" rIns="91425" tIns="91425">
            <a:noAutofit/>
          </a:bodyPr>
          <a:lstStyle/>
          <a:p>
            <a:pPr lvl="0">
              <a:spcBef>
                <a:spcPts val="0"/>
              </a:spcBef>
              <a:buNone/>
            </a:pPr>
            <a:r>
              <a:t/>
            </a:r>
            <a:endParaRPr/>
          </a:p>
        </p:txBody>
      </p:sp>
      <p:sp>
        <p:nvSpPr>
          <p:cNvPr id="181" name="Shape 181"/>
          <p:cNvSpPr/>
          <p:nvPr>
            <p:ph idx="2" type="sldImg"/>
          </p:nvPr>
        </p:nvSpPr>
        <p:spPr>
          <a:xfrm>
            <a:off x="685800" y="1143000"/>
            <a:ext cx="5486399" cy="3086099"/>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376" name="Shape 376"/>
        <p:cNvGrpSpPr/>
        <p:nvPr/>
      </p:nvGrpSpPr>
      <p:grpSpPr>
        <a:xfrm>
          <a:off x="0" y="0"/>
          <a:ext cx="0" cy="0"/>
          <a:chOff x="0" y="0"/>
          <a:chExt cx="0" cy="0"/>
        </a:xfrm>
      </p:grpSpPr>
      <p:sp>
        <p:nvSpPr>
          <p:cNvPr id="377" name="Shape 377"/>
          <p:cNvSpPr txBox="1"/>
          <p:nvPr>
            <p:ph idx="1" type="body"/>
          </p:nvPr>
        </p:nvSpPr>
        <p:spPr>
          <a:xfrm>
            <a:off x="685800" y="4400550"/>
            <a:ext cx="5486399" cy="3600450"/>
          </a:xfrm>
          <a:prstGeom prst="rect">
            <a:avLst/>
          </a:prstGeom>
        </p:spPr>
        <p:txBody>
          <a:bodyPr anchorCtr="0" anchor="t" bIns="91425" lIns="91425" rIns="91425" tIns="91425">
            <a:noAutofit/>
          </a:bodyPr>
          <a:lstStyle/>
          <a:p>
            <a:pPr lvl="0">
              <a:spcBef>
                <a:spcPts val="0"/>
              </a:spcBef>
              <a:buNone/>
            </a:pPr>
            <a:r>
              <a:t/>
            </a:r>
            <a:endParaRPr/>
          </a:p>
        </p:txBody>
      </p:sp>
      <p:sp>
        <p:nvSpPr>
          <p:cNvPr id="378" name="Shape 378"/>
          <p:cNvSpPr/>
          <p:nvPr>
            <p:ph idx="2" type="sldImg"/>
          </p:nvPr>
        </p:nvSpPr>
        <p:spPr>
          <a:xfrm>
            <a:off x="685800" y="1143000"/>
            <a:ext cx="5486399" cy="3086099"/>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382" name="Shape 382"/>
        <p:cNvGrpSpPr/>
        <p:nvPr/>
      </p:nvGrpSpPr>
      <p:grpSpPr>
        <a:xfrm>
          <a:off x="0" y="0"/>
          <a:ext cx="0" cy="0"/>
          <a:chOff x="0" y="0"/>
          <a:chExt cx="0" cy="0"/>
        </a:xfrm>
      </p:grpSpPr>
      <p:sp>
        <p:nvSpPr>
          <p:cNvPr id="383" name="Shape 383"/>
          <p:cNvSpPr txBox="1"/>
          <p:nvPr>
            <p:ph idx="1" type="body"/>
          </p:nvPr>
        </p:nvSpPr>
        <p:spPr>
          <a:xfrm>
            <a:off x="685800" y="4400550"/>
            <a:ext cx="5486399" cy="3600450"/>
          </a:xfrm>
          <a:prstGeom prst="rect">
            <a:avLst/>
          </a:prstGeom>
        </p:spPr>
        <p:txBody>
          <a:bodyPr anchorCtr="0" anchor="t" bIns="91425" lIns="91425" rIns="91425" tIns="91425">
            <a:noAutofit/>
          </a:bodyPr>
          <a:lstStyle/>
          <a:p>
            <a:pPr lvl="0">
              <a:spcBef>
                <a:spcPts val="0"/>
              </a:spcBef>
              <a:buNone/>
            </a:pPr>
            <a:r>
              <a:t/>
            </a:r>
            <a:endParaRPr/>
          </a:p>
        </p:txBody>
      </p:sp>
      <p:sp>
        <p:nvSpPr>
          <p:cNvPr id="384" name="Shape 384"/>
          <p:cNvSpPr/>
          <p:nvPr>
            <p:ph idx="2" type="sldImg"/>
          </p:nvPr>
        </p:nvSpPr>
        <p:spPr>
          <a:xfrm>
            <a:off x="685800" y="1143000"/>
            <a:ext cx="5486399" cy="3086099"/>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387" name="Shape 387"/>
        <p:cNvGrpSpPr/>
        <p:nvPr/>
      </p:nvGrpSpPr>
      <p:grpSpPr>
        <a:xfrm>
          <a:off x="0" y="0"/>
          <a:ext cx="0" cy="0"/>
          <a:chOff x="0" y="0"/>
          <a:chExt cx="0" cy="0"/>
        </a:xfrm>
      </p:grpSpPr>
      <p:sp>
        <p:nvSpPr>
          <p:cNvPr id="388" name="Shape 388"/>
          <p:cNvSpPr txBox="1"/>
          <p:nvPr>
            <p:ph idx="1" type="body"/>
          </p:nvPr>
        </p:nvSpPr>
        <p:spPr>
          <a:xfrm>
            <a:off x="685800" y="4400550"/>
            <a:ext cx="5486399" cy="3600450"/>
          </a:xfrm>
          <a:prstGeom prst="rect">
            <a:avLst/>
          </a:prstGeom>
        </p:spPr>
        <p:txBody>
          <a:bodyPr anchorCtr="0" anchor="t" bIns="91425" lIns="91425" rIns="91425" tIns="91425">
            <a:noAutofit/>
          </a:bodyPr>
          <a:lstStyle/>
          <a:p>
            <a:pPr lvl="0">
              <a:spcBef>
                <a:spcPts val="0"/>
              </a:spcBef>
              <a:buNone/>
            </a:pPr>
            <a:r>
              <a:t/>
            </a:r>
            <a:endParaRPr/>
          </a:p>
        </p:txBody>
      </p:sp>
      <p:sp>
        <p:nvSpPr>
          <p:cNvPr id="389" name="Shape 389"/>
          <p:cNvSpPr/>
          <p:nvPr>
            <p:ph idx="2" type="sldImg"/>
          </p:nvPr>
        </p:nvSpPr>
        <p:spPr>
          <a:xfrm>
            <a:off x="685800" y="1143000"/>
            <a:ext cx="5486399" cy="3086099"/>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393" name="Shape 393"/>
        <p:cNvGrpSpPr/>
        <p:nvPr/>
      </p:nvGrpSpPr>
      <p:grpSpPr>
        <a:xfrm>
          <a:off x="0" y="0"/>
          <a:ext cx="0" cy="0"/>
          <a:chOff x="0" y="0"/>
          <a:chExt cx="0" cy="0"/>
        </a:xfrm>
      </p:grpSpPr>
      <p:sp>
        <p:nvSpPr>
          <p:cNvPr id="394" name="Shape 394"/>
          <p:cNvSpPr txBox="1"/>
          <p:nvPr>
            <p:ph idx="1" type="body"/>
          </p:nvPr>
        </p:nvSpPr>
        <p:spPr>
          <a:xfrm>
            <a:off x="685800" y="4400550"/>
            <a:ext cx="5486399" cy="3600450"/>
          </a:xfrm>
          <a:prstGeom prst="rect">
            <a:avLst/>
          </a:prstGeom>
        </p:spPr>
        <p:txBody>
          <a:bodyPr anchorCtr="0" anchor="t" bIns="91425" lIns="91425" rIns="91425" tIns="91425">
            <a:noAutofit/>
          </a:bodyPr>
          <a:lstStyle/>
          <a:p>
            <a:pPr lvl="0">
              <a:spcBef>
                <a:spcPts val="0"/>
              </a:spcBef>
              <a:buNone/>
            </a:pPr>
            <a:r>
              <a:t/>
            </a:r>
            <a:endParaRPr/>
          </a:p>
        </p:txBody>
      </p:sp>
      <p:sp>
        <p:nvSpPr>
          <p:cNvPr id="395" name="Shape 395"/>
          <p:cNvSpPr/>
          <p:nvPr>
            <p:ph idx="2" type="sldImg"/>
          </p:nvPr>
        </p:nvSpPr>
        <p:spPr>
          <a:xfrm>
            <a:off x="685800" y="1143000"/>
            <a:ext cx="5486399" cy="3086099"/>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398" name="Shape 398"/>
        <p:cNvGrpSpPr/>
        <p:nvPr/>
      </p:nvGrpSpPr>
      <p:grpSpPr>
        <a:xfrm>
          <a:off x="0" y="0"/>
          <a:ext cx="0" cy="0"/>
          <a:chOff x="0" y="0"/>
          <a:chExt cx="0" cy="0"/>
        </a:xfrm>
      </p:grpSpPr>
      <p:sp>
        <p:nvSpPr>
          <p:cNvPr id="399" name="Shape 399"/>
          <p:cNvSpPr txBox="1"/>
          <p:nvPr>
            <p:ph idx="1" type="body"/>
          </p:nvPr>
        </p:nvSpPr>
        <p:spPr>
          <a:xfrm>
            <a:off x="685800" y="4400550"/>
            <a:ext cx="5486399" cy="3600450"/>
          </a:xfrm>
          <a:prstGeom prst="rect">
            <a:avLst/>
          </a:prstGeom>
        </p:spPr>
        <p:txBody>
          <a:bodyPr anchorCtr="0" anchor="t" bIns="91425" lIns="91425" rIns="91425" tIns="91425">
            <a:noAutofit/>
          </a:bodyPr>
          <a:lstStyle/>
          <a:p>
            <a:pPr lvl="0">
              <a:spcBef>
                <a:spcPts val="0"/>
              </a:spcBef>
              <a:buNone/>
            </a:pPr>
            <a:r>
              <a:t/>
            </a:r>
            <a:endParaRPr/>
          </a:p>
        </p:txBody>
      </p:sp>
      <p:sp>
        <p:nvSpPr>
          <p:cNvPr id="400" name="Shape 400"/>
          <p:cNvSpPr/>
          <p:nvPr>
            <p:ph idx="2" type="sldImg"/>
          </p:nvPr>
        </p:nvSpPr>
        <p:spPr>
          <a:xfrm>
            <a:off x="685800" y="1143000"/>
            <a:ext cx="5486399" cy="3086099"/>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403" name="Shape 403"/>
        <p:cNvGrpSpPr/>
        <p:nvPr/>
      </p:nvGrpSpPr>
      <p:grpSpPr>
        <a:xfrm>
          <a:off x="0" y="0"/>
          <a:ext cx="0" cy="0"/>
          <a:chOff x="0" y="0"/>
          <a:chExt cx="0" cy="0"/>
        </a:xfrm>
      </p:grpSpPr>
      <p:sp>
        <p:nvSpPr>
          <p:cNvPr id="404" name="Shape 404"/>
          <p:cNvSpPr txBox="1"/>
          <p:nvPr>
            <p:ph idx="1" type="body"/>
          </p:nvPr>
        </p:nvSpPr>
        <p:spPr>
          <a:xfrm>
            <a:off x="685800" y="4400550"/>
            <a:ext cx="5486399" cy="3600450"/>
          </a:xfrm>
          <a:prstGeom prst="rect">
            <a:avLst/>
          </a:prstGeom>
        </p:spPr>
        <p:txBody>
          <a:bodyPr anchorCtr="0" anchor="t" bIns="91425" lIns="91425" rIns="91425" tIns="91425">
            <a:noAutofit/>
          </a:bodyPr>
          <a:lstStyle/>
          <a:p>
            <a:pPr lvl="0">
              <a:spcBef>
                <a:spcPts val="0"/>
              </a:spcBef>
              <a:buNone/>
            </a:pPr>
            <a:r>
              <a:t/>
            </a:r>
            <a:endParaRPr/>
          </a:p>
        </p:txBody>
      </p:sp>
      <p:sp>
        <p:nvSpPr>
          <p:cNvPr id="405" name="Shape 405"/>
          <p:cNvSpPr/>
          <p:nvPr>
            <p:ph idx="2" type="sldImg"/>
          </p:nvPr>
        </p:nvSpPr>
        <p:spPr>
          <a:xfrm>
            <a:off x="685800" y="1143000"/>
            <a:ext cx="5486399" cy="3086099"/>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409" name="Shape 409"/>
        <p:cNvGrpSpPr/>
        <p:nvPr/>
      </p:nvGrpSpPr>
      <p:grpSpPr>
        <a:xfrm>
          <a:off x="0" y="0"/>
          <a:ext cx="0" cy="0"/>
          <a:chOff x="0" y="0"/>
          <a:chExt cx="0" cy="0"/>
        </a:xfrm>
      </p:grpSpPr>
      <p:sp>
        <p:nvSpPr>
          <p:cNvPr id="410" name="Shape 410"/>
          <p:cNvSpPr txBox="1"/>
          <p:nvPr>
            <p:ph idx="1" type="body"/>
          </p:nvPr>
        </p:nvSpPr>
        <p:spPr>
          <a:xfrm>
            <a:off x="685800" y="4400550"/>
            <a:ext cx="5486399" cy="3600450"/>
          </a:xfrm>
          <a:prstGeom prst="rect">
            <a:avLst/>
          </a:prstGeom>
        </p:spPr>
        <p:txBody>
          <a:bodyPr anchorCtr="0" anchor="t" bIns="91425" lIns="91425" rIns="91425" tIns="91425">
            <a:noAutofit/>
          </a:bodyPr>
          <a:lstStyle/>
          <a:p>
            <a:pPr lvl="0">
              <a:spcBef>
                <a:spcPts val="0"/>
              </a:spcBef>
              <a:buNone/>
            </a:pPr>
            <a:r>
              <a:t/>
            </a:r>
            <a:endParaRPr/>
          </a:p>
        </p:txBody>
      </p:sp>
      <p:sp>
        <p:nvSpPr>
          <p:cNvPr id="411" name="Shape 411"/>
          <p:cNvSpPr/>
          <p:nvPr>
            <p:ph idx="2" type="sldImg"/>
          </p:nvPr>
        </p:nvSpPr>
        <p:spPr>
          <a:xfrm>
            <a:off x="685800" y="1143000"/>
            <a:ext cx="5486399" cy="3086099"/>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415" name="Shape 415"/>
        <p:cNvGrpSpPr/>
        <p:nvPr/>
      </p:nvGrpSpPr>
      <p:grpSpPr>
        <a:xfrm>
          <a:off x="0" y="0"/>
          <a:ext cx="0" cy="0"/>
          <a:chOff x="0" y="0"/>
          <a:chExt cx="0" cy="0"/>
        </a:xfrm>
      </p:grpSpPr>
      <p:sp>
        <p:nvSpPr>
          <p:cNvPr id="416" name="Shape 416"/>
          <p:cNvSpPr txBox="1"/>
          <p:nvPr>
            <p:ph idx="1" type="body"/>
          </p:nvPr>
        </p:nvSpPr>
        <p:spPr>
          <a:xfrm>
            <a:off x="685800" y="4400550"/>
            <a:ext cx="5486399" cy="3600450"/>
          </a:xfrm>
          <a:prstGeom prst="rect">
            <a:avLst/>
          </a:prstGeom>
        </p:spPr>
        <p:txBody>
          <a:bodyPr anchorCtr="0" anchor="t" bIns="91425" lIns="91425" rIns="91425" tIns="91425">
            <a:noAutofit/>
          </a:bodyPr>
          <a:lstStyle/>
          <a:p>
            <a:pPr lvl="0">
              <a:spcBef>
                <a:spcPts val="0"/>
              </a:spcBef>
              <a:buNone/>
            </a:pPr>
            <a:r>
              <a:t/>
            </a:r>
            <a:endParaRPr/>
          </a:p>
        </p:txBody>
      </p:sp>
      <p:sp>
        <p:nvSpPr>
          <p:cNvPr id="417" name="Shape 417"/>
          <p:cNvSpPr/>
          <p:nvPr>
            <p:ph idx="2" type="sldImg"/>
          </p:nvPr>
        </p:nvSpPr>
        <p:spPr>
          <a:xfrm>
            <a:off x="685800" y="1143000"/>
            <a:ext cx="5486399" cy="3086099"/>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421" name="Shape 421"/>
        <p:cNvGrpSpPr/>
        <p:nvPr/>
      </p:nvGrpSpPr>
      <p:grpSpPr>
        <a:xfrm>
          <a:off x="0" y="0"/>
          <a:ext cx="0" cy="0"/>
          <a:chOff x="0" y="0"/>
          <a:chExt cx="0" cy="0"/>
        </a:xfrm>
      </p:grpSpPr>
      <p:sp>
        <p:nvSpPr>
          <p:cNvPr id="422" name="Shape 422"/>
          <p:cNvSpPr txBox="1"/>
          <p:nvPr>
            <p:ph idx="1" type="body"/>
          </p:nvPr>
        </p:nvSpPr>
        <p:spPr>
          <a:xfrm>
            <a:off x="685800" y="4400550"/>
            <a:ext cx="5486399" cy="3600450"/>
          </a:xfrm>
          <a:prstGeom prst="rect">
            <a:avLst/>
          </a:prstGeom>
        </p:spPr>
        <p:txBody>
          <a:bodyPr anchorCtr="0" anchor="t" bIns="91425" lIns="91425" rIns="91425" tIns="91425">
            <a:noAutofit/>
          </a:bodyPr>
          <a:lstStyle/>
          <a:p>
            <a:pPr lvl="0">
              <a:spcBef>
                <a:spcPts val="0"/>
              </a:spcBef>
              <a:buNone/>
            </a:pPr>
            <a:r>
              <a:t/>
            </a:r>
            <a:endParaRPr/>
          </a:p>
        </p:txBody>
      </p:sp>
      <p:sp>
        <p:nvSpPr>
          <p:cNvPr id="423" name="Shape 423"/>
          <p:cNvSpPr/>
          <p:nvPr>
            <p:ph idx="2" type="sldImg"/>
          </p:nvPr>
        </p:nvSpPr>
        <p:spPr>
          <a:xfrm>
            <a:off x="685800" y="1143000"/>
            <a:ext cx="5486399" cy="3086099"/>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426" name="Shape 426"/>
        <p:cNvGrpSpPr/>
        <p:nvPr/>
      </p:nvGrpSpPr>
      <p:grpSpPr>
        <a:xfrm>
          <a:off x="0" y="0"/>
          <a:ext cx="0" cy="0"/>
          <a:chOff x="0" y="0"/>
          <a:chExt cx="0" cy="0"/>
        </a:xfrm>
      </p:grpSpPr>
      <p:sp>
        <p:nvSpPr>
          <p:cNvPr id="427" name="Shape 427"/>
          <p:cNvSpPr txBox="1"/>
          <p:nvPr>
            <p:ph idx="1" type="body"/>
          </p:nvPr>
        </p:nvSpPr>
        <p:spPr>
          <a:xfrm>
            <a:off x="685800" y="4400550"/>
            <a:ext cx="5486399" cy="3600450"/>
          </a:xfrm>
          <a:prstGeom prst="rect">
            <a:avLst/>
          </a:prstGeom>
        </p:spPr>
        <p:txBody>
          <a:bodyPr anchorCtr="0" anchor="t" bIns="91425" lIns="91425" rIns="91425" tIns="91425">
            <a:noAutofit/>
          </a:bodyPr>
          <a:lstStyle/>
          <a:p>
            <a:pPr lvl="0">
              <a:spcBef>
                <a:spcPts val="0"/>
              </a:spcBef>
              <a:buNone/>
            </a:pPr>
            <a:r>
              <a:t/>
            </a:r>
            <a:endParaRPr/>
          </a:p>
        </p:txBody>
      </p:sp>
      <p:sp>
        <p:nvSpPr>
          <p:cNvPr id="428" name="Shape 428"/>
          <p:cNvSpPr/>
          <p:nvPr>
            <p:ph idx="2" type="sldImg"/>
          </p:nvPr>
        </p:nvSpPr>
        <p:spPr>
          <a:xfrm>
            <a:off x="685800" y="1143000"/>
            <a:ext cx="5486399" cy="3086099"/>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85" name="Shape 185"/>
        <p:cNvGrpSpPr/>
        <p:nvPr/>
      </p:nvGrpSpPr>
      <p:grpSpPr>
        <a:xfrm>
          <a:off x="0" y="0"/>
          <a:ext cx="0" cy="0"/>
          <a:chOff x="0" y="0"/>
          <a:chExt cx="0" cy="0"/>
        </a:xfrm>
      </p:grpSpPr>
      <p:sp>
        <p:nvSpPr>
          <p:cNvPr id="186" name="Shape 186"/>
          <p:cNvSpPr txBox="1"/>
          <p:nvPr>
            <p:ph idx="1" type="body"/>
          </p:nvPr>
        </p:nvSpPr>
        <p:spPr>
          <a:xfrm>
            <a:off x="685800" y="4400550"/>
            <a:ext cx="5486399" cy="3600450"/>
          </a:xfrm>
          <a:prstGeom prst="rect">
            <a:avLst/>
          </a:prstGeom>
        </p:spPr>
        <p:txBody>
          <a:bodyPr anchorCtr="0" anchor="t" bIns="91425" lIns="91425" rIns="91425" tIns="91425">
            <a:noAutofit/>
          </a:bodyPr>
          <a:lstStyle/>
          <a:p>
            <a:pPr lvl="0">
              <a:spcBef>
                <a:spcPts val="0"/>
              </a:spcBef>
              <a:buNone/>
            </a:pPr>
            <a:r>
              <a:t/>
            </a:r>
            <a:endParaRPr/>
          </a:p>
        </p:txBody>
      </p:sp>
      <p:sp>
        <p:nvSpPr>
          <p:cNvPr id="187" name="Shape 187"/>
          <p:cNvSpPr/>
          <p:nvPr>
            <p:ph idx="2" type="sldImg"/>
          </p:nvPr>
        </p:nvSpPr>
        <p:spPr>
          <a:xfrm>
            <a:off x="685800" y="1143000"/>
            <a:ext cx="5486399" cy="3086099"/>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432" name="Shape 432"/>
        <p:cNvGrpSpPr/>
        <p:nvPr/>
      </p:nvGrpSpPr>
      <p:grpSpPr>
        <a:xfrm>
          <a:off x="0" y="0"/>
          <a:ext cx="0" cy="0"/>
          <a:chOff x="0" y="0"/>
          <a:chExt cx="0" cy="0"/>
        </a:xfrm>
      </p:grpSpPr>
      <p:sp>
        <p:nvSpPr>
          <p:cNvPr id="433" name="Shape 433"/>
          <p:cNvSpPr txBox="1"/>
          <p:nvPr>
            <p:ph idx="1" type="body"/>
          </p:nvPr>
        </p:nvSpPr>
        <p:spPr>
          <a:xfrm>
            <a:off x="685800" y="4400550"/>
            <a:ext cx="5486399" cy="3600450"/>
          </a:xfrm>
          <a:prstGeom prst="rect">
            <a:avLst/>
          </a:prstGeom>
        </p:spPr>
        <p:txBody>
          <a:bodyPr anchorCtr="0" anchor="t" bIns="91425" lIns="91425" rIns="91425" tIns="91425">
            <a:noAutofit/>
          </a:bodyPr>
          <a:lstStyle/>
          <a:p>
            <a:pPr lvl="0">
              <a:spcBef>
                <a:spcPts val="0"/>
              </a:spcBef>
              <a:buNone/>
            </a:pPr>
            <a:r>
              <a:t/>
            </a:r>
            <a:endParaRPr/>
          </a:p>
        </p:txBody>
      </p:sp>
      <p:sp>
        <p:nvSpPr>
          <p:cNvPr id="434" name="Shape 434"/>
          <p:cNvSpPr/>
          <p:nvPr>
            <p:ph idx="2" type="sldImg"/>
          </p:nvPr>
        </p:nvSpPr>
        <p:spPr>
          <a:xfrm>
            <a:off x="685800" y="1143000"/>
            <a:ext cx="5486399" cy="3086099"/>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437" name="Shape 437"/>
        <p:cNvGrpSpPr/>
        <p:nvPr/>
      </p:nvGrpSpPr>
      <p:grpSpPr>
        <a:xfrm>
          <a:off x="0" y="0"/>
          <a:ext cx="0" cy="0"/>
          <a:chOff x="0" y="0"/>
          <a:chExt cx="0" cy="0"/>
        </a:xfrm>
      </p:grpSpPr>
      <p:sp>
        <p:nvSpPr>
          <p:cNvPr id="438" name="Shape 438"/>
          <p:cNvSpPr txBox="1"/>
          <p:nvPr>
            <p:ph idx="1" type="body"/>
          </p:nvPr>
        </p:nvSpPr>
        <p:spPr>
          <a:xfrm>
            <a:off x="685800" y="4400550"/>
            <a:ext cx="5486399" cy="3600450"/>
          </a:xfrm>
          <a:prstGeom prst="rect">
            <a:avLst/>
          </a:prstGeom>
        </p:spPr>
        <p:txBody>
          <a:bodyPr anchorCtr="0" anchor="t" bIns="91425" lIns="91425" rIns="91425" tIns="91425">
            <a:noAutofit/>
          </a:bodyPr>
          <a:lstStyle/>
          <a:p>
            <a:pPr lvl="0">
              <a:spcBef>
                <a:spcPts val="0"/>
              </a:spcBef>
              <a:buNone/>
            </a:pPr>
            <a:r>
              <a:t/>
            </a:r>
            <a:endParaRPr/>
          </a:p>
        </p:txBody>
      </p:sp>
      <p:sp>
        <p:nvSpPr>
          <p:cNvPr id="439" name="Shape 439"/>
          <p:cNvSpPr/>
          <p:nvPr>
            <p:ph idx="2" type="sldImg"/>
          </p:nvPr>
        </p:nvSpPr>
        <p:spPr>
          <a:xfrm>
            <a:off x="685800" y="1143000"/>
            <a:ext cx="5486399" cy="3086099"/>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442" name="Shape 442"/>
        <p:cNvGrpSpPr/>
        <p:nvPr/>
      </p:nvGrpSpPr>
      <p:grpSpPr>
        <a:xfrm>
          <a:off x="0" y="0"/>
          <a:ext cx="0" cy="0"/>
          <a:chOff x="0" y="0"/>
          <a:chExt cx="0" cy="0"/>
        </a:xfrm>
      </p:grpSpPr>
      <p:sp>
        <p:nvSpPr>
          <p:cNvPr id="443" name="Shape 443"/>
          <p:cNvSpPr txBox="1"/>
          <p:nvPr>
            <p:ph idx="1" type="body"/>
          </p:nvPr>
        </p:nvSpPr>
        <p:spPr>
          <a:xfrm>
            <a:off x="685800" y="4400550"/>
            <a:ext cx="5486399" cy="3600450"/>
          </a:xfrm>
          <a:prstGeom prst="rect">
            <a:avLst/>
          </a:prstGeom>
        </p:spPr>
        <p:txBody>
          <a:bodyPr anchorCtr="0" anchor="t" bIns="91425" lIns="91425" rIns="91425" tIns="91425">
            <a:noAutofit/>
          </a:bodyPr>
          <a:lstStyle/>
          <a:p>
            <a:pPr lvl="0">
              <a:spcBef>
                <a:spcPts val="0"/>
              </a:spcBef>
              <a:buNone/>
            </a:pPr>
            <a:r>
              <a:t/>
            </a:r>
            <a:endParaRPr/>
          </a:p>
        </p:txBody>
      </p:sp>
      <p:sp>
        <p:nvSpPr>
          <p:cNvPr id="444" name="Shape 444"/>
          <p:cNvSpPr/>
          <p:nvPr>
            <p:ph idx="2" type="sldImg"/>
          </p:nvPr>
        </p:nvSpPr>
        <p:spPr>
          <a:xfrm>
            <a:off x="685800" y="1143000"/>
            <a:ext cx="5486399" cy="3086099"/>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448" name="Shape 448"/>
        <p:cNvGrpSpPr/>
        <p:nvPr/>
      </p:nvGrpSpPr>
      <p:grpSpPr>
        <a:xfrm>
          <a:off x="0" y="0"/>
          <a:ext cx="0" cy="0"/>
          <a:chOff x="0" y="0"/>
          <a:chExt cx="0" cy="0"/>
        </a:xfrm>
      </p:grpSpPr>
      <p:sp>
        <p:nvSpPr>
          <p:cNvPr id="449" name="Shape 449"/>
          <p:cNvSpPr txBox="1"/>
          <p:nvPr>
            <p:ph idx="1" type="body"/>
          </p:nvPr>
        </p:nvSpPr>
        <p:spPr>
          <a:xfrm>
            <a:off x="685800" y="4400550"/>
            <a:ext cx="5486399" cy="3600450"/>
          </a:xfrm>
          <a:prstGeom prst="rect">
            <a:avLst/>
          </a:prstGeom>
        </p:spPr>
        <p:txBody>
          <a:bodyPr anchorCtr="0" anchor="t" bIns="91425" lIns="91425" rIns="91425" tIns="91425">
            <a:noAutofit/>
          </a:bodyPr>
          <a:lstStyle/>
          <a:p>
            <a:pPr lvl="0">
              <a:spcBef>
                <a:spcPts val="0"/>
              </a:spcBef>
              <a:buNone/>
            </a:pPr>
            <a:r>
              <a:t/>
            </a:r>
            <a:endParaRPr/>
          </a:p>
        </p:txBody>
      </p:sp>
      <p:sp>
        <p:nvSpPr>
          <p:cNvPr id="450" name="Shape 450"/>
          <p:cNvSpPr/>
          <p:nvPr>
            <p:ph idx="2" type="sldImg"/>
          </p:nvPr>
        </p:nvSpPr>
        <p:spPr>
          <a:xfrm>
            <a:off x="685800" y="1143000"/>
            <a:ext cx="5486399" cy="3086099"/>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453" name="Shape 453"/>
        <p:cNvGrpSpPr/>
        <p:nvPr/>
      </p:nvGrpSpPr>
      <p:grpSpPr>
        <a:xfrm>
          <a:off x="0" y="0"/>
          <a:ext cx="0" cy="0"/>
          <a:chOff x="0" y="0"/>
          <a:chExt cx="0" cy="0"/>
        </a:xfrm>
      </p:grpSpPr>
      <p:sp>
        <p:nvSpPr>
          <p:cNvPr id="454" name="Shape 454"/>
          <p:cNvSpPr txBox="1"/>
          <p:nvPr>
            <p:ph idx="1" type="body"/>
          </p:nvPr>
        </p:nvSpPr>
        <p:spPr>
          <a:xfrm>
            <a:off x="685800" y="4400550"/>
            <a:ext cx="5486399" cy="3600450"/>
          </a:xfrm>
          <a:prstGeom prst="rect">
            <a:avLst/>
          </a:prstGeom>
        </p:spPr>
        <p:txBody>
          <a:bodyPr anchorCtr="0" anchor="t" bIns="91425" lIns="91425" rIns="91425" tIns="91425">
            <a:noAutofit/>
          </a:bodyPr>
          <a:lstStyle/>
          <a:p>
            <a:pPr lvl="0">
              <a:spcBef>
                <a:spcPts val="0"/>
              </a:spcBef>
              <a:buNone/>
            </a:pPr>
            <a:r>
              <a:t/>
            </a:r>
            <a:endParaRPr/>
          </a:p>
        </p:txBody>
      </p:sp>
      <p:sp>
        <p:nvSpPr>
          <p:cNvPr id="455" name="Shape 455"/>
          <p:cNvSpPr/>
          <p:nvPr>
            <p:ph idx="2" type="sldImg"/>
          </p:nvPr>
        </p:nvSpPr>
        <p:spPr>
          <a:xfrm>
            <a:off x="685800" y="1143000"/>
            <a:ext cx="5486399" cy="3086099"/>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458" name="Shape 458"/>
        <p:cNvGrpSpPr/>
        <p:nvPr/>
      </p:nvGrpSpPr>
      <p:grpSpPr>
        <a:xfrm>
          <a:off x="0" y="0"/>
          <a:ext cx="0" cy="0"/>
          <a:chOff x="0" y="0"/>
          <a:chExt cx="0" cy="0"/>
        </a:xfrm>
      </p:grpSpPr>
      <p:sp>
        <p:nvSpPr>
          <p:cNvPr id="459" name="Shape 459"/>
          <p:cNvSpPr txBox="1"/>
          <p:nvPr>
            <p:ph idx="1" type="body"/>
          </p:nvPr>
        </p:nvSpPr>
        <p:spPr>
          <a:xfrm>
            <a:off x="685800" y="4400550"/>
            <a:ext cx="5486399" cy="3600450"/>
          </a:xfrm>
          <a:prstGeom prst="rect">
            <a:avLst/>
          </a:prstGeom>
        </p:spPr>
        <p:txBody>
          <a:bodyPr anchorCtr="0" anchor="t" bIns="91425" lIns="91425" rIns="91425" tIns="91425">
            <a:noAutofit/>
          </a:bodyPr>
          <a:lstStyle/>
          <a:p>
            <a:pPr lvl="0">
              <a:spcBef>
                <a:spcPts val="0"/>
              </a:spcBef>
              <a:buNone/>
            </a:pPr>
            <a:r>
              <a:t/>
            </a:r>
            <a:endParaRPr/>
          </a:p>
        </p:txBody>
      </p:sp>
      <p:sp>
        <p:nvSpPr>
          <p:cNvPr id="460" name="Shape 460"/>
          <p:cNvSpPr/>
          <p:nvPr>
            <p:ph idx="2" type="sldImg"/>
          </p:nvPr>
        </p:nvSpPr>
        <p:spPr>
          <a:xfrm>
            <a:off x="685800" y="1143000"/>
            <a:ext cx="5486399" cy="3086099"/>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464" name="Shape 464"/>
        <p:cNvGrpSpPr/>
        <p:nvPr/>
      </p:nvGrpSpPr>
      <p:grpSpPr>
        <a:xfrm>
          <a:off x="0" y="0"/>
          <a:ext cx="0" cy="0"/>
          <a:chOff x="0" y="0"/>
          <a:chExt cx="0" cy="0"/>
        </a:xfrm>
      </p:grpSpPr>
      <p:sp>
        <p:nvSpPr>
          <p:cNvPr id="465" name="Shape 465"/>
          <p:cNvSpPr txBox="1"/>
          <p:nvPr>
            <p:ph idx="1" type="body"/>
          </p:nvPr>
        </p:nvSpPr>
        <p:spPr>
          <a:xfrm>
            <a:off x="685800" y="4400550"/>
            <a:ext cx="5486399" cy="3600450"/>
          </a:xfrm>
          <a:prstGeom prst="rect">
            <a:avLst/>
          </a:prstGeom>
        </p:spPr>
        <p:txBody>
          <a:bodyPr anchorCtr="0" anchor="t" bIns="91425" lIns="91425" rIns="91425" tIns="91425">
            <a:noAutofit/>
          </a:bodyPr>
          <a:lstStyle/>
          <a:p>
            <a:pPr lvl="0">
              <a:spcBef>
                <a:spcPts val="0"/>
              </a:spcBef>
              <a:buNone/>
            </a:pPr>
            <a:r>
              <a:t/>
            </a:r>
            <a:endParaRPr/>
          </a:p>
        </p:txBody>
      </p:sp>
      <p:sp>
        <p:nvSpPr>
          <p:cNvPr id="466" name="Shape 466"/>
          <p:cNvSpPr/>
          <p:nvPr>
            <p:ph idx="2" type="sldImg"/>
          </p:nvPr>
        </p:nvSpPr>
        <p:spPr>
          <a:xfrm>
            <a:off x="685800" y="1143000"/>
            <a:ext cx="5486399" cy="3086099"/>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469" name="Shape 469"/>
        <p:cNvGrpSpPr/>
        <p:nvPr/>
      </p:nvGrpSpPr>
      <p:grpSpPr>
        <a:xfrm>
          <a:off x="0" y="0"/>
          <a:ext cx="0" cy="0"/>
          <a:chOff x="0" y="0"/>
          <a:chExt cx="0" cy="0"/>
        </a:xfrm>
      </p:grpSpPr>
      <p:sp>
        <p:nvSpPr>
          <p:cNvPr id="470" name="Shape 470"/>
          <p:cNvSpPr txBox="1"/>
          <p:nvPr>
            <p:ph idx="1" type="body"/>
          </p:nvPr>
        </p:nvSpPr>
        <p:spPr>
          <a:xfrm>
            <a:off x="685800" y="4400550"/>
            <a:ext cx="5486399" cy="3600450"/>
          </a:xfrm>
          <a:prstGeom prst="rect">
            <a:avLst/>
          </a:prstGeom>
        </p:spPr>
        <p:txBody>
          <a:bodyPr anchorCtr="0" anchor="t" bIns="91425" lIns="91425" rIns="91425" tIns="91425">
            <a:noAutofit/>
          </a:bodyPr>
          <a:lstStyle/>
          <a:p>
            <a:pPr lvl="0">
              <a:spcBef>
                <a:spcPts val="0"/>
              </a:spcBef>
              <a:buNone/>
            </a:pPr>
            <a:r>
              <a:t/>
            </a:r>
            <a:endParaRPr/>
          </a:p>
        </p:txBody>
      </p:sp>
      <p:sp>
        <p:nvSpPr>
          <p:cNvPr id="471" name="Shape 471"/>
          <p:cNvSpPr/>
          <p:nvPr>
            <p:ph idx="2" type="sldImg"/>
          </p:nvPr>
        </p:nvSpPr>
        <p:spPr>
          <a:xfrm>
            <a:off x="685800" y="1143000"/>
            <a:ext cx="5486399" cy="3086099"/>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474" name="Shape 474"/>
        <p:cNvGrpSpPr/>
        <p:nvPr/>
      </p:nvGrpSpPr>
      <p:grpSpPr>
        <a:xfrm>
          <a:off x="0" y="0"/>
          <a:ext cx="0" cy="0"/>
          <a:chOff x="0" y="0"/>
          <a:chExt cx="0" cy="0"/>
        </a:xfrm>
      </p:grpSpPr>
      <p:sp>
        <p:nvSpPr>
          <p:cNvPr id="475" name="Shape 475"/>
          <p:cNvSpPr txBox="1"/>
          <p:nvPr>
            <p:ph idx="1" type="body"/>
          </p:nvPr>
        </p:nvSpPr>
        <p:spPr>
          <a:xfrm>
            <a:off x="685800" y="4400550"/>
            <a:ext cx="5486399" cy="3600450"/>
          </a:xfrm>
          <a:prstGeom prst="rect">
            <a:avLst/>
          </a:prstGeom>
        </p:spPr>
        <p:txBody>
          <a:bodyPr anchorCtr="0" anchor="t" bIns="91425" lIns="91425" rIns="91425" tIns="91425">
            <a:noAutofit/>
          </a:bodyPr>
          <a:lstStyle/>
          <a:p>
            <a:pPr lvl="0">
              <a:spcBef>
                <a:spcPts val="0"/>
              </a:spcBef>
              <a:buNone/>
            </a:pPr>
            <a:r>
              <a:t/>
            </a:r>
            <a:endParaRPr/>
          </a:p>
        </p:txBody>
      </p:sp>
      <p:sp>
        <p:nvSpPr>
          <p:cNvPr id="476" name="Shape 476"/>
          <p:cNvSpPr/>
          <p:nvPr>
            <p:ph idx="2" type="sldImg"/>
          </p:nvPr>
        </p:nvSpPr>
        <p:spPr>
          <a:xfrm>
            <a:off x="685800" y="1143000"/>
            <a:ext cx="5486399" cy="3086099"/>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480" name="Shape 480"/>
        <p:cNvGrpSpPr/>
        <p:nvPr/>
      </p:nvGrpSpPr>
      <p:grpSpPr>
        <a:xfrm>
          <a:off x="0" y="0"/>
          <a:ext cx="0" cy="0"/>
          <a:chOff x="0" y="0"/>
          <a:chExt cx="0" cy="0"/>
        </a:xfrm>
      </p:grpSpPr>
      <p:sp>
        <p:nvSpPr>
          <p:cNvPr id="481" name="Shape 481"/>
          <p:cNvSpPr txBox="1"/>
          <p:nvPr>
            <p:ph idx="1" type="body"/>
          </p:nvPr>
        </p:nvSpPr>
        <p:spPr>
          <a:xfrm>
            <a:off x="685800" y="4400550"/>
            <a:ext cx="5486399" cy="3600450"/>
          </a:xfrm>
          <a:prstGeom prst="rect">
            <a:avLst/>
          </a:prstGeom>
        </p:spPr>
        <p:txBody>
          <a:bodyPr anchorCtr="0" anchor="t" bIns="91425" lIns="91425" rIns="91425" tIns="91425">
            <a:noAutofit/>
          </a:bodyPr>
          <a:lstStyle/>
          <a:p>
            <a:pPr lvl="0">
              <a:spcBef>
                <a:spcPts val="0"/>
              </a:spcBef>
              <a:buNone/>
            </a:pPr>
            <a:r>
              <a:t/>
            </a:r>
            <a:endParaRPr/>
          </a:p>
        </p:txBody>
      </p:sp>
      <p:sp>
        <p:nvSpPr>
          <p:cNvPr id="482" name="Shape 482"/>
          <p:cNvSpPr/>
          <p:nvPr>
            <p:ph idx="2" type="sldImg"/>
          </p:nvPr>
        </p:nvSpPr>
        <p:spPr>
          <a:xfrm>
            <a:off x="685800" y="1143000"/>
            <a:ext cx="5486399" cy="3086099"/>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91" name="Shape 191"/>
        <p:cNvGrpSpPr/>
        <p:nvPr/>
      </p:nvGrpSpPr>
      <p:grpSpPr>
        <a:xfrm>
          <a:off x="0" y="0"/>
          <a:ext cx="0" cy="0"/>
          <a:chOff x="0" y="0"/>
          <a:chExt cx="0" cy="0"/>
        </a:xfrm>
      </p:grpSpPr>
      <p:sp>
        <p:nvSpPr>
          <p:cNvPr id="192" name="Shape 192"/>
          <p:cNvSpPr txBox="1"/>
          <p:nvPr>
            <p:ph idx="1" type="body"/>
          </p:nvPr>
        </p:nvSpPr>
        <p:spPr>
          <a:xfrm>
            <a:off x="685800" y="4400550"/>
            <a:ext cx="5486399" cy="3600450"/>
          </a:xfrm>
          <a:prstGeom prst="rect">
            <a:avLst/>
          </a:prstGeom>
        </p:spPr>
        <p:txBody>
          <a:bodyPr anchorCtr="0" anchor="t" bIns="91425" lIns="91425" rIns="91425" tIns="91425">
            <a:noAutofit/>
          </a:bodyPr>
          <a:lstStyle/>
          <a:p>
            <a:pPr lvl="0">
              <a:spcBef>
                <a:spcPts val="0"/>
              </a:spcBef>
              <a:buNone/>
            </a:pPr>
            <a:r>
              <a:t/>
            </a:r>
            <a:endParaRPr/>
          </a:p>
        </p:txBody>
      </p:sp>
      <p:sp>
        <p:nvSpPr>
          <p:cNvPr id="193" name="Shape 193"/>
          <p:cNvSpPr/>
          <p:nvPr>
            <p:ph idx="2" type="sldImg"/>
          </p:nvPr>
        </p:nvSpPr>
        <p:spPr>
          <a:xfrm>
            <a:off x="685800" y="1143000"/>
            <a:ext cx="5486399" cy="3086099"/>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485" name="Shape 485"/>
        <p:cNvGrpSpPr/>
        <p:nvPr/>
      </p:nvGrpSpPr>
      <p:grpSpPr>
        <a:xfrm>
          <a:off x="0" y="0"/>
          <a:ext cx="0" cy="0"/>
          <a:chOff x="0" y="0"/>
          <a:chExt cx="0" cy="0"/>
        </a:xfrm>
      </p:grpSpPr>
      <p:sp>
        <p:nvSpPr>
          <p:cNvPr id="486" name="Shape 486"/>
          <p:cNvSpPr txBox="1"/>
          <p:nvPr>
            <p:ph idx="1" type="body"/>
          </p:nvPr>
        </p:nvSpPr>
        <p:spPr>
          <a:xfrm>
            <a:off x="685800" y="4400550"/>
            <a:ext cx="5486399" cy="3600450"/>
          </a:xfrm>
          <a:prstGeom prst="rect">
            <a:avLst/>
          </a:prstGeom>
        </p:spPr>
        <p:txBody>
          <a:bodyPr anchorCtr="0" anchor="t" bIns="91425" lIns="91425" rIns="91425" tIns="91425">
            <a:noAutofit/>
          </a:bodyPr>
          <a:lstStyle/>
          <a:p>
            <a:pPr lvl="0">
              <a:spcBef>
                <a:spcPts val="0"/>
              </a:spcBef>
              <a:buNone/>
            </a:pPr>
            <a:r>
              <a:t/>
            </a:r>
            <a:endParaRPr/>
          </a:p>
        </p:txBody>
      </p:sp>
      <p:sp>
        <p:nvSpPr>
          <p:cNvPr id="487" name="Shape 487"/>
          <p:cNvSpPr/>
          <p:nvPr>
            <p:ph idx="2" type="sldImg"/>
          </p:nvPr>
        </p:nvSpPr>
        <p:spPr>
          <a:xfrm>
            <a:off x="685800" y="1143000"/>
            <a:ext cx="5486399" cy="3086099"/>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490" name="Shape 490"/>
        <p:cNvGrpSpPr/>
        <p:nvPr/>
      </p:nvGrpSpPr>
      <p:grpSpPr>
        <a:xfrm>
          <a:off x="0" y="0"/>
          <a:ext cx="0" cy="0"/>
          <a:chOff x="0" y="0"/>
          <a:chExt cx="0" cy="0"/>
        </a:xfrm>
      </p:grpSpPr>
      <p:sp>
        <p:nvSpPr>
          <p:cNvPr id="491" name="Shape 491"/>
          <p:cNvSpPr txBox="1"/>
          <p:nvPr>
            <p:ph idx="1" type="body"/>
          </p:nvPr>
        </p:nvSpPr>
        <p:spPr>
          <a:xfrm>
            <a:off x="685800" y="4400550"/>
            <a:ext cx="5486399" cy="3600450"/>
          </a:xfrm>
          <a:prstGeom prst="rect">
            <a:avLst/>
          </a:prstGeom>
        </p:spPr>
        <p:txBody>
          <a:bodyPr anchorCtr="0" anchor="t" bIns="91425" lIns="91425" rIns="91425" tIns="91425">
            <a:noAutofit/>
          </a:bodyPr>
          <a:lstStyle/>
          <a:p>
            <a:pPr lvl="0">
              <a:spcBef>
                <a:spcPts val="0"/>
              </a:spcBef>
              <a:buNone/>
            </a:pPr>
            <a:r>
              <a:t/>
            </a:r>
            <a:endParaRPr/>
          </a:p>
        </p:txBody>
      </p:sp>
      <p:sp>
        <p:nvSpPr>
          <p:cNvPr id="492" name="Shape 492"/>
          <p:cNvSpPr/>
          <p:nvPr>
            <p:ph idx="2" type="sldImg"/>
          </p:nvPr>
        </p:nvSpPr>
        <p:spPr>
          <a:xfrm>
            <a:off x="685800" y="1143000"/>
            <a:ext cx="5486399" cy="3086099"/>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495" name="Shape 495"/>
        <p:cNvGrpSpPr/>
        <p:nvPr/>
      </p:nvGrpSpPr>
      <p:grpSpPr>
        <a:xfrm>
          <a:off x="0" y="0"/>
          <a:ext cx="0" cy="0"/>
          <a:chOff x="0" y="0"/>
          <a:chExt cx="0" cy="0"/>
        </a:xfrm>
      </p:grpSpPr>
      <p:sp>
        <p:nvSpPr>
          <p:cNvPr id="496" name="Shape 496"/>
          <p:cNvSpPr txBox="1"/>
          <p:nvPr>
            <p:ph idx="1" type="body"/>
          </p:nvPr>
        </p:nvSpPr>
        <p:spPr>
          <a:xfrm>
            <a:off x="685800" y="4400550"/>
            <a:ext cx="5486399" cy="3600450"/>
          </a:xfrm>
          <a:prstGeom prst="rect">
            <a:avLst/>
          </a:prstGeom>
        </p:spPr>
        <p:txBody>
          <a:bodyPr anchorCtr="0" anchor="t" bIns="91425" lIns="91425" rIns="91425" tIns="91425">
            <a:noAutofit/>
          </a:bodyPr>
          <a:lstStyle/>
          <a:p>
            <a:pPr lvl="0">
              <a:spcBef>
                <a:spcPts val="0"/>
              </a:spcBef>
              <a:buNone/>
            </a:pPr>
            <a:r>
              <a:t/>
            </a:r>
            <a:endParaRPr/>
          </a:p>
        </p:txBody>
      </p:sp>
      <p:sp>
        <p:nvSpPr>
          <p:cNvPr id="497" name="Shape 497"/>
          <p:cNvSpPr/>
          <p:nvPr>
            <p:ph idx="2" type="sldImg"/>
          </p:nvPr>
        </p:nvSpPr>
        <p:spPr>
          <a:xfrm>
            <a:off x="685800" y="1143000"/>
            <a:ext cx="5486399" cy="3086099"/>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500" name="Shape 500"/>
        <p:cNvGrpSpPr/>
        <p:nvPr/>
      </p:nvGrpSpPr>
      <p:grpSpPr>
        <a:xfrm>
          <a:off x="0" y="0"/>
          <a:ext cx="0" cy="0"/>
          <a:chOff x="0" y="0"/>
          <a:chExt cx="0" cy="0"/>
        </a:xfrm>
      </p:grpSpPr>
      <p:sp>
        <p:nvSpPr>
          <p:cNvPr id="501" name="Shape 501"/>
          <p:cNvSpPr txBox="1"/>
          <p:nvPr>
            <p:ph idx="1" type="body"/>
          </p:nvPr>
        </p:nvSpPr>
        <p:spPr>
          <a:xfrm>
            <a:off x="685800" y="4400550"/>
            <a:ext cx="5486399" cy="3600450"/>
          </a:xfrm>
          <a:prstGeom prst="rect">
            <a:avLst/>
          </a:prstGeom>
        </p:spPr>
        <p:txBody>
          <a:bodyPr anchorCtr="0" anchor="t" bIns="91425" lIns="91425" rIns="91425" tIns="91425">
            <a:noAutofit/>
          </a:bodyPr>
          <a:lstStyle/>
          <a:p>
            <a:pPr lvl="0">
              <a:spcBef>
                <a:spcPts val="0"/>
              </a:spcBef>
              <a:buNone/>
            </a:pPr>
            <a:r>
              <a:t/>
            </a:r>
            <a:endParaRPr/>
          </a:p>
        </p:txBody>
      </p:sp>
      <p:sp>
        <p:nvSpPr>
          <p:cNvPr id="502" name="Shape 502"/>
          <p:cNvSpPr/>
          <p:nvPr>
            <p:ph idx="2" type="sldImg"/>
          </p:nvPr>
        </p:nvSpPr>
        <p:spPr>
          <a:xfrm>
            <a:off x="685800" y="1143000"/>
            <a:ext cx="5486399" cy="3086099"/>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505" name="Shape 505"/>
        <p:cNvGrpSpPr/>
        <p:nvPr/>
      </p:nvGrpSpPr>
      <p:grpSpPr>
        <a:xfrm>
          <a:off x="0" y="0"/>
          <a:ext cx="0" cy="0"/>
          <a:chOff x="0" y="0"/>
          <a:chExt cx="0" cy="0"/>
        </a:xfrm>
      </p:grpSpPr>
      <p:sp>
        <p:nvSpPr>
          <p:cNvPr id="506" name="Shape 506"/>
          <p:cNvSpPr txBox="1"/>
          <p:nvPr>
            <p:ph idx="1" type="body"/>
          </p:nvPr>
        </p:nvSpPr>
        <p:spPr>
          <a:xfrm>
            <a:off x="685800" y="4400550"/>
            <a:ext cx="5486399" cy="3600450"/>
          </a:xfrm>
          <a:prstGeom prst="rect">
            <a:avLst/>
          </a:prstGeom>
        </p:spPr>
        <p:txBody>
          <a:bodyPr anchorCtr="0" anchor="t" bIns="91425" lIns="91425" rIns="91425" tIns="91425">
            <a:noAutofit/>
          </a:bodyPr>
          <a:lstStyle/>
          <a:p>
            <a:pPr lvl="0">
              <a:spcBef>
                <a:spcPts val="0"/>
              </a:spcBef>
              <a:buNone/>
            </a:pPr>
            <a:r>
              <a:t/>
            </a:r>
            <a:endParaRPr/>
          </a:p>
        </p:txBody>
      </p:sp>
      <p:sp>
        <p:nvSpPr>
          <p:cNvPr id="507" name="Shape 507"/>
          <p:cNvSpPr/>
          <p:nvPr>
            <p:ph idx="2" type="sldImg"/>
          </p:nvPr>
        </p:nvSpPr>
        <p:spPr>
          <a:xfrm>
            <a:off x="685800" y="1143000"/>
            <a:ext cx="5486399" cy="3086099"/>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511" name="Shape 511"/>
        <p:cNvGrpSpPr/>
        <p:nvPr/>
      </p:nvGrpSpPr>
      <p:grpSpPr>
        <a:xfrm>
          <a:off x="0" y="0"/>
          <a:ext cx="0" cy="0"/>
          <a:chOff x="0" y="0"/>
          <a:chExt cx="0" cy="0"/>
        </a:xfrm>
      </p:grpSpPr>
      <p:sp>
        <p:nvSpPr>
          <p:cNvPr id="512" name="Shape 512"/>
          <p:cNvSpPr txBox="1"/>
          <p:nvPr>
            <p:ph idx="1" type="body"/>
          </p:nvPr>
        </p:nvSpPr>
        <p:spPr>
          <a:xfrm>
            <a:off x="685800" y="4400550"/>
            <a:ext cx="5486399" cy="3600450"/>
          </a:xfrm>
          <a:prstGeom prst="rect">
            <a:avLst/>
          </a:prstGeom>
        </p:spPr>
        <p:txBody>
          <a:bodyPr anchorCtr="0" anchor="t" bIns="91425" lIns="91425" rIns="91425" tIns="91425">
            <a:noAutofit/>
          </a:bodyPr>
          <a:lstStyle/>
          <a:p>
            <a:pPr lvl="0">
              <a:spcBef>
                <a:spcPts val="0"/>
              </a:spcBef>
              <a:buNone/>
            </a:pPr>
            <a:r>
              <a:t/>
            </a:r>
            <a:endParaRPr/>
          </a:p>
        </p:txBody>
      </p:sp>
      <p:sp>
        <p:nvSpPr>
          <p:cNvPr id="513" name="Shape 513"/>
          <p:cNvSpPr/>
          <p:nvPr>
            <p:ph idx="2" type="sldImg"/>
          </p:nvPr>
        </p:nvSpPr>
        <p:spPr>
          <a:xfrm>
            <a:off x="685800" y="1143000"/>
            <a:ext cx="5486399" cy="3086099"/>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516" name="Shape 516"/>
        <p:cNvGrpSpPr/>
        <p:nvPr/>
      </p:nvGrpSpPr>
      <p:grpSpPr>
        <a:xfrm>
          <a:off x="0" y="0"/>
          <a:ext cx="0" cy="0"/>
          <a:chOff x="0" y="0"/>
          <a:chExt cx="0" cy="0"/>
        </a:xfrm>
      </p:grpSpPr>
      <p:sp>
        <p:nvSpPr>
          <p:cNvPr id="517" name="Shape 517"/>
          <p:cNvSpPr txBox="1"/>
          <p:nvPr>
            <p:ph idx="1" type="body"/>
          </p:nvPr>
        </p:nvSpPr>
        <p:spPr>
          <a:xfrm>
            <a:off x="685800" y="4400550"/>
            <a:ext cx="5486399" cy="3600450"/>
          </a:xfrm>
          <a:prstGeom prst="rect">
            <a:avLst/>
          </a:prstGeom>
        </p:spPr>
        <p:txBody>
          <a:bodyPr anchorCtr="0" anchor="t" bIns="91425" lIns="91425" rIns="91425" tIns="91425">
            <a:noAutofit/>
          </a:bodyPr>
          <a:lstStyle/>
          <a:p>
            <a:pPr lvl="0">
              <a:spcBef>
                <a:spcPts val="0"/>
              </a:spcBef>
              <a:buNone/>
            </a:pPr>
            <a:r>
              <a:t/>
            </a:r>
            <a:endParaRPr/>
          </a:p>
        </p:txBody>
      </p:sp>
      <p:sp>
        <p:nvSpPr>
          <p:cNvPr id="518" name="Shape 518"/>
          <p:cNvSpPr/>
          <p:nvPr>
            <p:ph idx="2" type="sldImg"/>
          </p:nvPr>
        </p:nvSpPr>
        <p:spPr>
          <a:xfrm>
            <a:off x="685800" y="1143000"/>
            <a:ext cx="5486399" cy="3086099"/>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522" name="Shape 522"/>
        <p:cNvGrpSpPr/>
        <p:nvPr/>
      </p:nvGrpSpPr>
      <p:grpSpPr>
        <a:xfrm>
          <a:off x="0" y="0"/>
          <a:ext cx="0" cy="0"/>
          <a:chOff x="0" y="0"/>
          <a:chExt cx="0" cy="0"/>
        </a:xfrm>
      </p:grpSpPr>
      <p:sp>
        <p:nvSpPr>
          <p:cNvPr id="523" name="Shape 523"/>
          <p:cNvSpPr txBox="1"/>
          <p:nvPr>
            <p:ph idx="1" type="body"/>
          </p:nvPr>
        </p:nvSpPr>
        <p:spPr>
          <a:xfrm>
            <a:off x="685800" y="4400550"/>
            <a:ext cx="5486399" cy="3600450"/>
          </a:xfrm>
          <a:prstGeom prst="rect">
            <a:avLst/>
          </a:prstGeom>
        </p:spPr>
        <p:txBody>
          <a:bodyPr anchorCtr="0" anchor="t" bIns="91425" lIns="91425" rIns="91425" tIns="91425">
            <a:noAutofit/>
          </a:bodyPr>
          <a:lstStyle/>
          <a:p>
            <a:pPr lvl="0">
              <a:spcBef>
                <a:spcPts val="0"/>
              </a:spcBef>
              <a:buNone/>
            </a:pPr>
            <a:r>
              <a:t/>
            </a:r>
            <a:endParaRPr/>
          </a:p>
        </p:txBody>
      </p:sp>
      <p:sp>
        <p:nvSpPr>
          <p:cNvPr id="524" name="Shape 524"/>
          <p:cNvSpPr/>
          <p:nvPr>
            <p:ph idx="2" type="sldImg"/>
          </p:nvPr>
        </p:nvSpPr>
        <p:spPr>
          <a:xfrm>
            <a:off x="685800" y="1143000"/>
            <a:ext cx="5486399" cy="3086099"/>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527" name="Shape 527"/>
        <p:cNvGrpSpPr/>
        <p:nvPr/>
      </p:nvGrpSpPr>
      <p:grpSpPr>
        <a:xfrm>
          <a:off x="0" y="0"/>
          <a:ext cx="0" cy="0"/>
          <a:chOff x="0" y="0"/>
          <a:chExt cx="0" cy="0"/>
        </a:xfrm>
      </p:grpSpPr>
      <p:sp>
        <p:nvSpPr>
          <p:cNvPr id="528" name="Shape 528"/>
          <p:cNvSpPr txBox="1"/>
          <p:nvPr>
            <p:ph idx="1" type="body"/>
          </p:nvPr>
        </p:nvSpPr>
        <p:spPr>
          <a:xfrm>
            <a:off x="685800" y="4400550"/>
            <a:ext cx="5486399" cy="3600450"/>
          </a:xfrm>
          <a:prstGeom prst="rect">
            <a:avLst/>
          </a:prstGeom>
        </p:spPr>
        <p:txBody>
          <a:bodyPr anchorCtr="0" anchor="t" bIns="91425" lIns="91425" rIns="91425" tIns="91425">
            <a:noAutofit/>
          </a:bodyPr>
          <a:lstStyle/>
          <a:p>
            <a:pPr lvl="0">
              <a:spcBef>
                <a:spcPts val="0"/>
              </a:spcBef>
              <a:buNone/>
            </a:pPr>
            <a:r>
              <a:t/>
            </a:r>
            <a:endParaRPr/>
          </a:p>
        </p:txBody>
      </p:sp>
      <p:sp>
        <p:nvSpPr>
          <p:cNvPr id="529" name="Shape 529"/>
          <p:cNvSpPr/>
          <p:nvPr>
            <p:ph idx="2" type="sldImg"/>
          </p:nvPr>
        </p:nvSpPr>
        <p:spPr>
          <a:xfrm>
            <a:off x="685800" y="1143000"/>
            <a:ext cx="5486399" cy="3086099"/>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533" name="Shape 533"/>
        <p:cNvGrpSpPr/>
        <p:nvPr/>
      </p:nvGrpSpPr>
      <p:grpSpPr>
        <a:xfrm>
          <a:off x="0" y="0"/>
          <a:ext cx="0" cy="0"/>
          <a:chOff x="0" y="0"/>
          <a:chExt cx="0" cy="0"/>
        </a:xfrm>
      </p:grpSpPr>
      <p:sp>
        <p:nvSpPr>
          <p:cNvPr id="534" name="Shape 534"/>
          <p:cNvSpPr txBox="1"/>
          <p:nvPr>
            <p:ph idx="1" type="body"/>
          </p:nvPr>
        </p:nvSpPr>
        <p:spPr>
          <a:xfrm>
            <a:off x="685800" y="4400550"/>
            <a:ext cx="5486399" cy="3600450"/>
          </a:xfrm>
          <a:prstGeom prst="rect">
            <a:avLst/>
          </a:prstGeom>
        </p:spPr>
        <p:txBody>
          <a:bodyPr anchorCtr="0" anchor="t" bIns="91425" lIns="91425" rIns="91425" tIns="91425">
            <a:noAutofit/>
          </a:bodyPr>
          <a:lstStyle/>
          <a:p>
            <a:pPr lvl="0">
              <a:spcBef>
                <a:spcPts val="0"/>
              </a:spcBef>
              <a:buNone/>
            </a:pPr>
            <a:r>
              <a:t/>
            </a:r>
            <a:endParaRPr/>
          </a:p>
        </p:txBody>
      </p:sp>
      <p:sp>
        <p:nvSpPr>
          <p:cNvPr id="535" name="Shape 535"/>
          <p:cNvSpPr/>
          <p:nvPr>
            <p:ph idx="2" type="sldImg"/>
          </p:nvPr>
        </p:nvSpPr>
        <p:spPr>
          <a:xfrm>
            <a:off x="685800" y="1143000"/>
            <a:ext cx="5486399" cy="3086099"/>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96" name="Shape 196"/>
        <p:cNvGrpSpPr/>
        <p:nvPr/>
      </p:nvGrpSpPr>
      <p:grpSpPr>
        <a:xfrm>
          <a:off x="0" y="0"/>
          <a:ext cx="0" cy="0"/>
          <a:chOff x="0" y="0"/>
          <a:chExt cx="0" cy="0"/>
        </a:xfrm>
      </p:grpSpPr>
      <p:sp>
        <p:nvSpPr>
          <p:cNvPr id="197" name="Shape 197"/>
          <p:cNvSpPr txBox="1"/>
          <p:nvPr>
            <p:ph idx="1" type="body"/>
          </p:nvPr>
        </p:nvSpPr>
        <p:spPr>
          <a:xfrm>
            <a:off x="685800" y="4400550"/>
            <a:ext cx="5486399" cy="3600450"/>
          </a:xfrm>
          <a:prstGeom prst="rect">
            <a:avLst/>
          </a:prstGeom>
        </p:spPr>
        <p:txBody>
          <a:bodyPr anchorCtr="0" anchor="t" bIns="91425" lIns="91425" rIns="91425" tIns="91425">
            <a:noAutofit/>
          </a:bodyPr>
          <a:lstStyle/>
          <a:p>
            <a:pPr lvl="0">
              <a:spcBef>
                <a:spcPts val="0"/>
              </a:spcBef>
              <a:buNone/>
            </a:pPr>
            <a:r>
              <a:t/>
            </a:r>
            <a:endParaRPr/>
          </a:p>
        </p:txBody>
      </p:sp>
      <p:sp>
        <p:nvSpPr>
          <p:cNvPr id="198" name="Shape 198"/>
          <p:cNvSpPr/>
          <p:nvPr>
            <p:ph idx="2" type="sldImg"/>
          </p:nvPr>
        </p:nvSpPr>
        <p:spPr>
          <a:xfrm>
            <a:off x="685800" y="1143000"/>
            <a:ext cx="5486399" cy="3086099"/>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538" name="Shape 538"/>
        <p:cNvGrpSpPr/>
        <p:nvPr/>
      </p:nvGrpSpPr>
      <p:grpSpPr>
        <a:xfrm>
          <a:off x="0" y="0"/>
          <a:ext cx="0" cy="0"/>
          <a:chOff x="0" y="0"/>
          <a:chExt cx="0" cy="0"/>
        </a:xfrm>
      </p:grpSpPr>
      <p:sp>
        <p:nvSpPr>
          <p:cNvPr id="539" name="Shape 539"/>
          <p:cNvSpPr txBox="1"/>
          <p:nvPr>
            <p:ph idx="1" type="body"/>
          </p:nvPr>
        </p:nvSpPr>
        <p:spPr>
          <a:xfrm>
            <a:off x="685800" y="4400550"/>
            <a:ext cx="5486399" cy="3600450"/>
          </a:xfrm>
          <a:prstGeom prst="rect">
            <a:avLst/>
          </a:prstGeom>
        </p:spPr>
        <p:txBody>
          <a:bodyPr anchorCtr="0" anchor="t" bIns="91425" lIns="91425" rIns="91425" tIns="91425">
            <a:noAutofit/>
          </a:bodyPr>
          <a:lstStyle/>
          <a:p>
            <a:pPr lvl="0">
              <a:spcBef>
                <a:spcPts val="0"/>
              </a:spcBef>
              <a:buNone/>
            </a:pPr>
            <a:r>
              <a:t/>
            </a:r>
            <a:endParaRPr/>
          </a:p>
        </p:txBody>
      </p:sp>
      <p:sp>
        <p:nvSpPr>
          <p:cNvPr id="540" name="Shape 540"/>
          <p:cNvSpPr/>
          <p:nvPr>
            <p:ph idx="2" type="sldImg"/>
          </p:nvPr>
        </p:nvSpPr>
        <p:spPr>
          <a:xfrm>
            <a:off x="685800" y="1143000"/>
            <a:ext cx="5486399" cy="3086099"/>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543" name="Shape 543"/>
        <p:cNvGrpSpPr/>
        <p:nvPr/>
      </p:nvGrpSpPr>
      <p:grpSpPr>
        <a:xfrm>
          <a:off x="0" y="0"/>
          <a:ext cx="0" cy="0"/>
          <a:chOff x="0" y="0"/>
          <a:chExt cx="0" cy="0"/>
        </a:xfrm>
      </p:grpSpPr>
      <p:sp>
        <p:nvSpPr>
          <p:cNvPr id="544" name="Shape 544"/>
          <p:cNvSpPr txBox="1"/>
          <p:nvPr>
            <p:ph idx="1" type="body"/>
          </p:nvPr>
        </p:nvSpPr>
        <p:spPr>
          <a:xfrm>
            <a:off x="685800" y="4400550"/>
            <a:ext cx="5486399" cy="3600450"/>
          </a:xfrm>
          <a:prstGeom prst="rect">
            <a:avLst/>
          </a:prstGeom>
        </p:spPr>
        <p:txBody>
          <a:bodyPr anchorCtr="0" anchor="t" bIns="91425" lIns="91425" rIns="91425" tIns="91425">
            <a:noAutofit/>
          </a:bodyPr>
          <a:lstStyle/>
          <a:p>
            <a:pPr lvl="0">
              <a:spcBef>
                <a:spcPts val="0"/>
              </a:spcBef>
              <a:buNone/>
            </a:pPr>
            <a:r>
              <a:t/>
            </a:r>
            <a:endParaRPr/>
          </a:p>
        </p:txBody>
      </p:sp>
      <p:sp>
        <p:nvSpPr>
          <p:cNvPr id="545" name="Shape 545"/>
          <p:cNvSpPr/>
          <p:nvPr>
            <p:ph idx="2" type="sldImg"/>
          </p:nvPr>
        </p:nvSpPr>
        <p:spPr>
          <a:xfrm>
            <a:off x="685800" y="1143000"/>
            <a:ext cx="5486399" cy="3086099"/>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548" name="Shape 548"/>
        <p:cNvGrpSpPr/>
        <p:nvPr/>
      </p:nvGrpSpPr>
      <p:grpSpPr>
        <a:xfrm>
          <a:off x="0" y="0"/>
          <a:ext cx="0" cy="0"/>
          <a:chOff x="0" y="0"/>
          <a:chExt cx="0" cy="0"/>
        </a:xfrm>
      </p:grpSpPr>
      <p:sp>
        <p:nvSpPr>
          <p:cNvPr id="549" name="Shape 549"/>
          <p:cNvSpPr txBox="1"/>
          <p:nvPr>
            <p:ph idx="1" type="body"/>
          </p:nvPr>
        </p:nvSpPr>
        <p:spPr>
          <a:xfrm>
            <a:off x="685800" y="4400550"/>
            <a:ext cx="5486399" cy="3600450"/>
          </a:xfrm>
          <a:prstGeom prst="rect">
            <a:avLst/>
          </a:prstGeom>
        </p:spPr>
        <p:txBody>
          <a:bodyPr anchorCtr="0" anchor="t" bIns="91425" lIns="91425" rIns="91425" tIns="91425">
            <a:noAutofit/>
          </a:bodyPr>
          <a:lstStyle/>
          <a:p>
            <a:pPr lvl="0">
              <a:spcBef>
                <a:spcPts val="0"/>
              </a:spcBef>
              <a:buNone/>
            </a:pPr>
            <a:r>
              <a:t/>
            </a:r>
            <a:endParaRPr/>
          </a:p>
        </p:txBody>
      </p:sp>
      <p:sp>
        <p:nvSpPr>
          <p:cNvPr id="550" name="Shape 550"/>
          <p:cNvSpPr/>
          <p:nvPr>
            <p:ph idx="2" type="sldImg"/>
          </p:nvPr>
        </p:nvSpPr>
        <p:spPr>
          <a:xfrm>
            <a:off x="685800" y="1143000"/>
            <a:ext cx="5486399" cy="3086099"/>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553" name="Shape 553"/>
        <p:cNvGrpSpPr/>
        <p:nvPr/>
      </p:nvGrpSpPr>
      <p:grpSpPr>
        <a:xfrm>
          <a:off x="0" y="0"/>
          <a:ext cx="0" cy="0"/>
          <a:chOff x="0" y="0"/>
          <a:chExt cx="0" cy="0"/>
        </a:xfrm>
      </p:grpSpPr>
      <p:sp>
        <p:nvSpPr>
          <p:cNvPr id="554" name="Shape 554"/>
          <p:cNvSpPr txBox="1"/>
          <p:nvPr>
            <p:ph idx="1" type="body"/>
          </p:nvPr>
        </p:nvSpPr>
        <p:spPr>
          <a:xfrm>
            <a:off x="685800" y="4400550"/>
            <a:ext cx="5486399" cy="3600450"/>
          </a:xfrm>
          <a:prstGeom prst="rect">
            <a:avLst/>
          </a:prstGeom>
        </p:spPr>
        <p:txBody>
          <a:bodyPr anchorCtr="0" anchor="t" bIns="91425" lIns="91425" rIns="91425" tIns="91425">
            <a:noAutofit/>
          </a:bodyPr>
          <a:lstStyle/>
          <a:p>
            <a:pPr lvl="0">
              <a:spcBef>
                <a:spcPts val="0"/>
              </a:spcBef>
              <a:buNone/>
            </a:pPr>
            <a:r>
              <a:t/>
            </a:r>
            <a:endParaRPr/>
          </a:p>
        </p:txBody>
      </p:sp>
      <p:sp>
        <p:nvSpPr>
          <p:cNvPr id="555" name="Shape 555"/>
          <p:cNvSpPr/>
          <p:nvPr>
            <p:ph idx="2" type="sldImg"/>
          </p:nvPr>
        </p:nvSpPr>
        <p:spPr>
          <a:xfrm>
            <a:off x="685800" y="1143000"/>
            <a:ext cx="5486399" cy="3086099"/>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558" name="Shape 558"/>
        <p:cNvGrpSpPr/>
        <p:nvPr/>
      </p:nvGrpSpPr>
      <p:grpSpPr>
        <a:xfrm>
          <a:off x="0" y="0"/>
          <a:ext cx="0" cy="0"/>
          <a:chOff x="0" y="0"/>
          <a:chExt cx="0" cy="0"/>
        </a:xfrm>
      </p:grpSpPr>
      <p:sp>
        <p:nvSpPr>
          <p:cNvPr id="559" name="Shape 559"/>
          <p:cNvSpPr txBox="1"/>
          <p:nvPr>
            <p:ph idx="1" type="body"/>
          </p:nvPr>
        </p:nvSpPr>
        <p:spPr>
          <a:xfrm>
            <a:off x="685800" y="4400550"/>
            <a:ext cx="5486399" cy="3600450"/>
          </a:xfrm>
          <a:prstGeom prst="rect">
            <a:avLst/>
          </a:prstGeom>
        </p:spPr>
        <p:txBody>
          <a:bodyPr anchorCtr="0" anchor="t" bIns="91425" lIns="91425" rIns="91425" tIns="91425">
            <a:noAutofit/>
          </a:bodyPr>
          <a:lstStyle/>
          <a:p>
            <a:pPr lvl="0">
              <a:spcBef>
                <a:spcPts val="0"/>
              </a:spcBef>
              <a:buNone/>
            </a:pPr>
            <a:r>
              <a:t/>
            </a:r>
            <a:endParaRPr/>
          </a:p>
        </p:txBody>
      </p:sp>
      <p:sp>
        <p:nvSpPr>
          <p:cNvPr id="560" name="Shape 560"/>
          <p:cNvSpPr/>
          <p:nvPr>
            <p:ph idx="2" type="sldImg"/>
          </p:nvPr>
        </p:nvSpPr>
        <p:spPr>
          <a:xfrm>
            <a:off x="685800" y="1143000"/>
            <a:ext cx="5486399" cy="3086099"/>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563" name="Shape 563"/>
        <p:cNvGrpSpPr/>
        <p:nvPr/>
      </p:nvGrpSpPr>
      <p:grpSpPr>
        <a:xfrm>
          <a:off x="0" y="0"/>
          <a:ext cx="0" cy="0"/>
          <a:chOff x="0" y="0"/>
          <a:chExt cx="0" cy="0"/>
        </a:xfrm>
      </p:grpSpPr>
      <p:sp>
        <p:nvSpPr>
          <p:cNvPr id="564" name="Shape 564"/>
          <p:cNvSpPr txBox="1"/>
          <p:nvPr>
            <p:ph idx="1" type="body"/>
          </p:nvPr>
        </p:nvSpPr>
        <p:spPr>
          <a:xfrm>
            <a:off x="685800" y="4400550"/>
            <a:ext cx="5486399" cy="3600450"/>
          </a:xfrm>
          <a:prstGeom prst="rect">
            <a:avLst/>
          </a:prstGeom>
        </p:spPr>
        <p:txBody>
          <a:bodyPr anchorCtr="0" anchor="t" bIns="91425" lIns="91425" rIns="91425" tIns="91425">
            <a:noAutofit/>
          </a:bodyPr>
          <a:lstStyle/>
          <a:p>
            <a:pPr lvl="0">
              <a:spcBef>
                <a:spcPts val="0"/>
              </a:spcBef>
              <a:buNone/>
            </a:pPr>
            <a:r>
              <a:t/>
            </a:r>
            <a:endParaRPr/>
          </a:p>
        </p:txBody>
      </p:sp>
      <p:sp>
        <p:nvSpPr>
          <p:cNvPr id="565" name="Shape 565"/>
          <p:cNvSpPr/>
          <p:nvPr>
            <p:ph idx="2" type="sldImg"/>
          </p:nvPr>
        </p:nvSpPr>
        <p:spPr>
          <a:xfrm>
            <a:off x="685800" y="1143000"/>
            <a:ext cx="5486399" cy="3086099"/>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568" name="Shape 568"/>
        <p:cNvGrpSpPr/>
        <p:nvPr/>
      </p:nvGrpSpPr>
      <p:grpSpPr>
        <a:xfrm>
          <a:off x="0" y="0"/>
          <a:ext cx="0" cy="0"/>
          <a:chOff x="0" y="0"/>
          <a:chExt cx="0" cy="0"/>
        </a:xfrm>
      </p:grpSpPr>
      <p:sp>
        <p:nvSpPr>
          <p:cNvPr id="569" name="Shape 569"/>
          <p:cNvSpPr txBox="1"/>
          <p:nvPr>
            <p:ph idx="1" type="body"/>
          </p:nvPr>
        </p:nvSpPr>
        <p:spPr>
          <a:xfrm>
            <a:off x="685800" y="4400550"/>
            <a:ext cx="5486399" cy="3600450"/>
          </a:xfrm>
          <a:prstGeom prst="rect">
            <a:avLst/>
          </a:prstGeom>
        </p:spPr>
        <p:txBody>
          <a:bodyPr anchorCtr="0" anchor="t" bIns="91425" lIns="91425" rIns="91425" tIns="91425">
            <a:noAutofit/>
          </a:bodyPr>
          <a:lstStyle/>
          <a:p>
            <a:pPr lvl="0">
              <a:spcBef>
                <a:spcPts val="0"/>
              </a:spcBef>
              <a:buNone/>
            </a:pPr>
            <a:r>
              <a:t/>
            </a:r>
            <a:endParaRPr/>
          </a:p>
        </p:txBody>
      </p:sp>
      <p:sp>
        <p:nvSpPr>
          <p:cNvPr id="570" name="Shape 570"/>
          <p:cNvSpPr/>
          <p:nvPr>
            <p:ph idx="2" type="sldImg"/>
          </p:nvPr>
        </p:nvSpPr>
        <p:spPr>
          <a:xfrm>
            <a:off x="685800" y="1143000"/>
            <a:ext cx="5486399" cy="3086099"/>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574" name="Shape 574"/>
        <p:cNvGrpSpPr/>
        <p:nvPr/>
      </p:nvGrpSpPr>
      <p:grpSpPr>
        <a:xfrm>
          <a:off x="0" y="0"/>
          <a:ext cx="0" cy="0"/>
          <a:chOff x="0" y="0"/>
          <a:chExt cx="0" cy="0"/>
        </a:xfrm>
      </p:grpSpPr>
      <p:sp>
        <p:nvSpPr>
          <p:cNvPr id="575" name="Shape 575"/>
          <p:cNvSpPr txBox="1"/>
          <p:nvPr>
            <p:ph idx="1" type="body"/>
          </p:nvPr>
        </p:nvSpPr>
        <p:spPr>
          <a:xfrm>
            <a:off x="685800" y="4400550"/>
            <a:ext cx="5486399" cy="3600450"/>
          </a:xfrm>
          <a:prstGeom prst="rect">
            <a:avLst/>
          </a:prstGeom>
        </p:spPr>
        <p:txBody>
          <a:bodyPr anchorCtr="0" anchor="t" bIns="91425" lIns="91425" rIns="91425" tIns="91425">
            <a:noAutofit/>
          </a:bodyPr>
          <a:lstStyle/>
          <a:p>
            <a:pPr lvl="0">
              <a:spcBef>
                <a:spcPts val="0"/>
              </a:spcBef>
              <a:buNone/>
            </a:pPr>
            <a:r>
              <a:t/>
            </a:r>
            <a:endParaRPr/>
          </a:p>
        </p:txBody>
      </p:sp>
      <p:sp>
        <p:nvSpPr>
          <p:cNvPr id="576" name="Shape 576"/>
          <p:cNvSpPr/>
          <p:nvPr>
            <p:ph idx="2" type="sldImg"/>
          </p:nvPr>
        </p:nvSpPr>
        <p:spPr>
          <a:xfrm>
            <a:off x="685800" y="1143000"/>
            <a:ext cx="5486399" cy="3086099"/>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579" name="Shape 579"/>
        <p:cNvGrpSpPr/>
        <p:nvPr/>
      </p:nvGrpSpPr>
      <p:grpSpPr>
        <a:xfrm>
          <a:off x="0" y="0"/>
          <a:ext cx="0" cy="0"/>
          <a:chOff x="0" y="0"/>
          <a:chExt cx="0" cy="0"/>
        </a:xfrm>
      </p:grpSpPr>
      <p:sp>
        <p:nvSpPr>
          <p:cNvPr id="580" name="Shape 580"/>
          <p:cNvSpPr txBox="1"/>
          <p:nvPr>
            <p:ph idx="1" type="body"/>
          </p:nvPr>
        </p:nvSpPr>
        <p:spPr>
          <a:xfrm>
            <a:off x="685800" y="4400550"/>
            <a:ext cx="5486399" cy="3600450"/>
          </a:xfrm>
          <a:prstGeom prst="rect">
            <a:avLst/>
          </a:prstGeom>
        </p:spPr>
        <p:txBody>
          <a:bodyPr anchorCtr="0" anchor="t" bIns="91425" lIns="91425" rIns="91425" tIns="91425">
            <a:noAutofit/>
          </a:bodyPr>
          <a:lstStyle/>
          <a:p>
            <a:pPr lvl="0">
              <a:spcBef>
                <a:spcPts val="0"/>
              </a:spcBef>
              <a:buNone/>
            </a:pPr>
            <a:r>
              <a:t/>
            </a:r>
            <a:endParaRPr/>
          </a:p>
        </p:txBody>
      </p:sp>
      <p:sp>
        <p:nvSpPr>
          <p:cNvPr id="581" name="Shape 581"/>
          <p:cNvSpPr/>
          <p:nvPr>
            <p:ph idx="2" type="sldImg"/>
          </p:nvPr>
        </p:nvSpPr>
        <p:spPr>
          <a:xfrm>
            <a:off x="685800" y="1143000"/>
            <a:ext cx="5486399" cy="3086099"/>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585" name="Shape 585"/>
        <p:cNvGrpSpPr/>
        <p:nvPr/>
      </p:nvGrpSpPr>
      <p:grpSpPr>
        <a:xfrm>
          <a:off x="0" y="0"/>
          <a:ext cx="0" cy="0"/>
          <a:chOff x="0" y="0"/>
          <a:chExt cx="0" cy="0"/>
        </a:xfrm>
      </p:grpSpPr>
      <p:sp>
        <p:nvSpPr>
          <p:cNvPr id="586" name="Shape 586"/>
          <p:cNvSpPr txBox="1"/>
          <p:nvPr>
            <p:ph idx="1" type="body"/>
          </p:nvPr>
        </p:nvSpPr>
        <p:spPr>
          <a:xfrm>
            <a:off x="685800" y="4400550"/>
            <a:ext cx="5486399" cy="3600450"/>
          </a:xfrm>
          <a:prstGeom prst="rect">
            <a:avLst/>
          </a:prstGeom>
        </p:spPr>
        <p:txBody>
          <a:bodyPr anchorCtr="0" anchor="t" bIns="91425" lIns="91425" rIns="91425" tIns="91425">
            <a:noAutofit/>
          </a:bodyPr>
          <a:lstStyle/>
          <a:p>
            <a:pPr lvl="0">
              <a:spcBef>
                <a:spcPts val="0"/>
              </a:spcBef>
              <a:buNone/>
            </a:pPr>
            <a:r>
              <a:t/>
            </a:r>
            <a:endParaRPr/>
          </a:p>
        </p:txBody>
      </p:sp>
      <p:sp>
        <p:nvSpPr>
          <p:cNvPr id="587" name="Shape 587"/>
          <p:cNvSpPr/>
          <p:nvPr>
            <p:ph idx="2" type="sldImg"/>
          </p:nvPr>
        </p:nvSpPr>
        <p:spPr>
          <a:xfrm>
            <a:off x="685800" y="1143000"/>
            <a:ext cx="5486399" cy="3086099"/>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01" name="Shape 201"/>
        <p:cNvGrpSpPr/>
        <p:nvPr/>
      </p:nvGrpSpPr>
      <p:grpSpPr>
        <a:xfrm>
          <a:off x="0" y="0"/>
          <a:ext cx="0" cy="0"/>
          <a:chOff x="0" y="0"/>
          <a:chExt cx="0" cy="0"/>
        </a:xfrm>
      </p:grpSpPr>
      <p:sp>
        <p:nvSpPr>
          <p:cNvPr id="202" name="Shape 202"/>
          <p:cNvSpPr txBox="1"/>
          <p:nvPr>
            <p:ph idx="1" type="body"/>
          </p:nvPr>
        </p:nvSpPr>
        <p:spPr>
          <a:xfrm>
            <a:off x="685800" y="4400550"/>
            <a:ext cx="5486399" cy="3600450"/>
          </a:xfrm>
          <a:prstGeom prst="rect">
            <a:avLst/>
          </a:prstGeom>
        </p:spPr>
        <p:txBody>
          <a:bodyPr anchorCtr="0" anchor="t" bIns="91425" lIns="91425" rIns="91425" tIns="91425">
            <a:noAutofit/>
          </a:bodyPr>
          <a:lstStyle/>
          <a:p>
            <a:pPr lvl="0">
              <a:spcBef>
                <a:spcPts val="0"/>
              </a:spcBef>
              <a:buNone/>
            </a:pPr>
            <a:r>
              <a:t/>
            </a:r>
            <a:endParaRPr/>
          </a:p>
        </p:txBody>
      </p:sp>
      <p:sp>
        <p:nvSpPr>
          <p:cNvPr id="203" name="Shape 203"/>
          <p:cNvSpPr/>
          <p:nvPr>
            <p:ph idx="2" type="sldImg"/>
          </p:nvPr>
        </p:nvSpPr>
        <p:spPr>
          <a:xfrm>
            <a:off x="685800" y="1143000"/>
            <a:ext cx="5486399" cy="3086099"/>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591" name="Shape 591"/>
        <p:cNvGrpSpPr/>
        <p:nvPr/>
      </p:nvGrpSpPr>
      <p:grpSpPr>
        <a:xfrm>
          <a:off x="0" y="0"/>
          <a:ext cx="0" cy="0"/>
          <a:chOff x="0" y="0"/>
          <a:chExt cx="0" cy="0"/>
        </a:xfrm>
      </p:grpSpPr>
      <p:sp>
        <p:nvSpPr>
          <p:cNvPr id="592" name="Shape 592"/>
          <p:cNvSpPr txBox="1"/>
          <p:nvPr>
            <p:ph idx="1" type="body"/>
          </p:nvPr>
        </p:nvSpPr>
        <p:spPr>
          <a:xfrm>
            <a:off x="685800" y="4400550"/>
            <a:ext cx="5486399" cy="3600450"/>
          </a:xfrm>
          <a:prstGeom prst="rect">
            <a:avLst/>
          </a:prstGeom>
        </p:spPr>
        <p:txBody>
          <a:bodyPr anchorCtr="0" anchor="t" bIns="91425" lIns="91425" rIns="91425" tIns="91425">
            <a:noAutofit/>
          </a:bodyPr>
          <a:lstStyle/>
          <a:p>
            <a:pPr lvl="0">
              <a:spcBef>
                <a:spcPts val="0"/>
              </a:spcBef>
              <a:buNone/>
            </a:pPr>
            <a:r>
              <a:t/>
            </a:r>
            <a:endParaRPr/>
          </a:p>
        </p:txBody>
      </p:sp>
      <p:sp>
        <p:nvSpPr>
          <p:cNvPr id="593" name="Shape 593"/>
          <p:cNvSpPr/>
          <p:nvPr>
            <p:ph idx="2" type="sldImg"/>
          </p:nvPr>
        </p:nvSpPr>
        <p:spPr>
          <a:xfrm>
            <a:off x="685800" y="1143000"/>
            <a:ext cx="5486399" cy="3086099"/>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596" name="Shape 596"/>
        <p:cNvGrpSpPr/>
        <p:nvPr/>
      </p:nvGrpSpPr>
      <p:grpSpPr>
        <a:xfrm>
          <a:off x="0" y="0"/>
          <a:ext cx="0" cy="0"/>
          <a:chOff x="0" y="0"/>
          <a:chExt cx="0" cy="0"/>
        </a:xfrm>
      </p:grpSpPr>
      <p:sp>
        <p:nvSpPr>
          <p:cNvPr id="597" name="Shape 597"/>
          <p:cNvSpPr txBox="1"/>
          <p:nvPr>
            <p:ph idx="1" type="body"/>
          </p:nvPr>
        </p:nvSpPr>
        <p:spPr>
          <a:xfrm>
            <a:off x="685800" y="4400550"/>
            <a:ext cx="5486399" cy="3600450"/>
          </a:xfrm>
          <a:prstGeom prst="rect">
            <a:avLst/>
          </a:prstGeom>
        </p:spPr>
        <p:txBody>
          <a:bodyPr anchorCtr="0" anchor="t" bIns="91425" lIns="91425" rIns="91425" tIns="91425">
            <a:noAutofit/>
          </a:bodyPr>
          <a:lstStyle/>
          <a:p>
            <a:pPr lvl="0">
              <a:spcBef>
                <a:spcPts val="0"/>
              </a:spcBef>
              <a:buNone/>
            </a:pPr>
            <a:r>
              <a:t/>
            </a:r>
            <a:endParaRPr/>
          </a:p>
        </p:txBody>
      </p:sp>
      <p:sp>
        <p:nvSpPr>
          <p:cNvPr id="598" name="Shape 598"/>
          <p:cNvSpPr/>
          <p:nvPr>
            <p:ph idx="2" type="sldImg"/>
          </p:nvPr>
        </p:nvSpPr>
        <p:spPr>
          <a:xfrm>
            <a:off x="685800" y="1143000"/>
            <a:ext cx="5486399" cy="3086099"/>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601" name="Shape 601"/>
        <p:cNvGrpSpPr/>
        <p:nvPr/>
      </p:nvGrpSpPr>
      <p:grpSpPr>
        <a:xfrm>
          <a:off x="0" y="0"/>
          <a:ext cx="0" cy="0"/>
          <a:chOff x="0" y="0"/>
          <a:chExt cx="0" cy="0"/>
        </a:xfrm>
      </p:grpSpPr>
      <p:sp>
        <p:nvSpPr>
          <p:cNvPr id="602" name="Shape 602"/>
          <p:cNvSpPr txBox="1"/>
          <p:nvPr>
            <p:ph idx="1" type="body"/>
          </p:nvPr>
        </p:nvSpPr>
        <p:spPr>
          <a:xfrm>
            <a:off x="685800" y="4400550"/>
            <a:ext cx="5486400" cy="3600600"/>
          </a:xfrm>
          <a:prstGeom prst="rect">
            <a:avLst/>
          </a:prstGeom>
        </p:spPr>
        <p:txBody>
          <a:bodyPr anchorCtr="0" anchor="t" bIns="91425" lIns="91425" rIns="91425" tIns="91425">
            <a:noAutofit/>
          </a:bodyPr>
          <a:lstStyle/>
          <a:p>
            <a:pPr lvl="0" rtl="0">
              <a:spcBef>
                <a:spcPts val="0"/>
              </a:spcBef>
              <a:buNone/>
            </a:pPr>
            <a:r>
              <a:t/>
            </a:r>
            <a:endParaRPr/>
          </a:p>
        </p:txBody>
      </p:sp>
      <p:sp>
        <p:nvSpPr>
          <p:cNvPr id="603" name="Shape 603"/>
          <p:cNvSpPr/>
          <p:nvPr>
            <p:ph idx="2" type="sldImg"/>
          </p:nvPr>
        </p:nvSpPr>
        <p:spPr>
          <a:xfrm>
            <a:off x="685800" y="1143000"/>
            <a:ext cx="5486400" cy="30861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607" name="Shape 607"/>
        <p:cNvGrpSpPr/>
        <p:nvPr/>
      </p:nvGrpSpPr>
      <p:grpSpPr>
        <a:xfrm>
          <a:off x="0" y="0"/>
          <a:ext cx="0" cy="0"/>
          <a:chOff x="0" y="0"/>
          <a:chExt cx="0" cy="0"/>
        </a:xfrm>
      </p:grpSpPr>
      <p:sp>
        <p:nvSpPr>
          <p:cNvPr id="608" name="Shape 608"/>
          <p:cNvSpPr txBox="1"/>
          <p:nvPr>
            <p:ph idx="1" type="body"/>
          </p:nvPr>
        </p:nvSpPr>
        <p:spPr>
          <a:xfrm>
            <a:off x="685800" y="4400550"/>
            <a:ext cx="5486400" cy="3600600"/>
          </a:xfrm>
          <a:prstGeom prst="rect">
            <a:avLst/>
          </a:prstGeom>
        </p:spPr>
        <p:txBody>
          <a:bodyPr anchorCtr="0" anchor="t" bIns="91425" lIns="91425" rIns="91425" tIns="91425">
            <a:noAutofit/>
          </a:bodyPr>
          <a:lstStyle/>
          <a:p>
            <a:pPr lvl="0" rtl="0">
              <a:spcBef>
                <a:spcPts val="0"/>
              </a:spcBef>
              <a:buNone/>
            </a:pPr>
            <a:r>
              <a:t/>
            </a:r>
            <a:endParaRPr/>
          </a:p>
        </p:txBody>
      </p:sp>
      <p:sp>
        <p:nvSpPr>
          <p:cNvPr id="609" name="Shape 609"/>
          <p:cNvSpPr/>
          <p:nvPr>
            <p:ph idx="2" type="sldImg"/>
          </p:nvPr>
        </p:nvSpPr>
        <p:spPr>
          <a:xfrm>
            <a:off x="685800" y="1143000"/>
            <a:ext cx="5486400" cy="30861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612" name="Shape 612"/>
        <p:cNvGrpSpPr/>
        <p:nvPr/>
      </p:nvGrpSpPr>
      <p:grpSpPr>
        <a:xfrm>
          <a:off x="0" y="0"/>
          <a:ext cx="0" cy="0"/>
          <a:chOff x="0" y="0"/>
          <a:chExt cx="0" cy="0"/>
        </a:xfrm>
      </p:grpSpPr>
      <p:sp>
        <p:nvSpPr>
          <p:cNvPr id="613" name="Shape 613"/>
          <p:cNvSpPr txBox="1"/>
          <p:nvPr>
            <p:ph idx="1" type="body"/>
          </p:nvPr>
        </p:nvSpPr>
        <p:spPr>
          <a:xfrm>
            <a:off x="685800" y="4400550"/>
            <a:ext cx="5486400" cy="3600600"/>
          </a:xfrm>
          <a:prstGeom prst="rect">
            <a:avLst/>
          </a:prstGeom>
        </p:spPr>
        <p:txBody>
          <a:bodyPr anchorCtr="0" anchor="t" bIns="91425" lIns="91425" rIns="91425" tIns="91425">
            <a:noAutofit/>
          </a:bodyPr>
          <a:lstStyle/>
          <a:p>
            <a:pPr lvl="0" rtl="0">
              <a:spcBef>
                <a:spcPts val="0"/>
              </a:spcBef>
              <a:buNone/>
            </a:pPr>
            <a:r>
              <a:t/>
            </a:r>
            <a:endParaRPr/>
          </a:p>
        </p:txBody>
      </p:sp>
      <p:sp>
        <p:nvSpPr>
          <p:cNvPr id="614" name="Shape 614"/>
          <p:cNvSpPr/>
          <p:nvPr>
            <p:ph idx="2" type="sldImg"/>
          </p:nvPr>
        </p:nvSpPr>
        <p:spPr>
          <a:xfrm>
            <a:off x="685800" y="1143000"/>
            <a:ext cx="5486400" cy="30861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618" name="Shape 618"/>
        <p:cNvGrpSpPr/>
        <p:nvPr/>
      </p:nvGrpSpPr>
      <p:grpSpPr>
        <a:xfrm>
          <a:off x="0" y="0"/>
          <a:ext cx="0" cy="0"/>
          <a:chOff x="0" y="0"/>
          <a:chExt cx="0" cy="0"/>
        </a:xfrm>
      </p:grpSpPr>
      <p:sp>
        <p:nvSpPr>
          <p:cNvPr id="619" name="Shape 619"/>
          <p:cNvSpPr txBox="1"/>
          <p:nvPr>
            <p:ph idx="1" type="body"/>
          </p:nvPr>
        </p:nvSpPr>
        <p:spPr>
          <a:xfrm>
            <a:off x="685800" y="4400550"/>
            <a:ext cx="5486400" cy="3600600"/>
          </a:xfrm>
          <a:prstGeom prst="rect">
            <a:avLst/>
          </a:prstGeom>
        </p:spPr>
        <p:txBody>
          <a:bodyPr anchorCtr="0" anchor="t" bIns="91425" lIns="91425" rIns="91425" tIns="91425">
            <a:noAutofit/>
          </a:bodyPr>
          <a:lstStyle/>
          <a:p>
            <a:pPr lvl="0" rtl="0">
              <a:spcBef>
                <a:spcPts val="0"/>
              </a:spcBef>
              <a:buNone/>
            </a:pPr>
            <a:r>
              <a:t/>
            </a:r>
            <a:endParaRPr/>
          </a:p>
        </p:txBody>
      </p:sp>
      <p:sp>
        <p:nvSpPr>
          <p:cNvPr id="620" name="Shape 620"/>
          <p:cNvSpPr/>
          <p:nvPr>
            <p:ph idx="2" type="sldImg"/>
          </p:nvPr>
        </p:nvSpPr>
        <p:spPr>
          <a:xfrm>
            <a:off x="685800" y="1143000"/>
            <a:ext cx="5486400" cy="30861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624" name="Shape 624"/>
        <p:cNvGrpSpPr/>
        <p:nvPr/>
      </p:nvGrpSpPr>
      <p:grpSpPr>
        <a:xfrm>
          <a:off x="0" y="0"/>
          <a:ext cx="0" cy="0"/>
          <a:chOff x="0" y="0"/>
          <a:chExt cx="0" cy="0"/>
        </a:xfrm>
      </p:grpSpPr>
      <p:sp>
        <p:nvSpPr>
          <p:cNvPr id="625" name="Shape 625"/>
          <p:cNvSpPr txBox="1"/>
          <p:nvPr>
            <p:ph idx="1" type="body"/>
          </p:nvPr>
        </p:nvSpPr>
        <p:spPr>
          <a:xfrm>
            <a:off x="685800" y="4400550"/>
            <a:ext cx="5486400" cy="3600600"/>
          </a:xfrm>
          <a:prstGeom prst="rect">
            <a:avLst/>
          </a:prstGeom>
        </p:spPr>
        <p:txBody>
          <a:bodyPr anchorCtr="0" anchor="t" bIns="91425" lIns="91425" rIns="91425" tIns="91425">
            <a:noAutofit/>
          </a:bodyPr>
          <a:lstStyle/>
          <a:p>
            <a:pPr lvl="0" rtl="0">
              <a:spcBef>
                <a:spcPts val="0"/>
              </a:spcBef>
              <a:buNone/>
            </a:pPr>
            <a:r>
              <a:t/>
            </a:r>
            <a:endParaRPr/>
          </a:p>
        </p:txBody>
      </p:sp>
      <p:sp>
        <p:nvSpPr>
          <p:cNvPr id="626" name="Shape 626"/>
          <p:cNvSpPr/>
          <p:nvPr>
            <p:ph idx="2" type="sldImg"/>
          </p:nvPr>
        </p:nvSpPr>
        <p:spPr>
          <a:xfrm>
            <a:off x="685800" y="1143000"/>
            <a:ext cx="5486400" cy="30861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629" name="Shape 629"/>
        <p:cNvGrpSpPr/>
        <p:nvPr/>
      </p:nvGrpSpPr>
      <p:grpSpPr>
        <a:xfrm>
          <a:off x="0" y="0"/>
          <a:ext cx="0" cy="0"/>
          <a:chOff x="0" y="0"/>
          <a:chExt cx="0" cy="0"/>
        </a:xfrm>
      </p:grpSpPr>
      <p:sp>
        <p:nvSpPr>
          <p:cNvPr id="630" name="Shape 630"/>
          <p:cNvSpPr txBox="1"/>
          <p:nvPr>
            <p:ph idx="1" type="body"/>
          </p:nvPr>
        </p:nvSpPr>
        <p:spPr>
          <a:xfrm>
            <a:off x="685800" y="4400550"/>
            <a:ext cx="5486400" cy="3600600"/>
          </a:xfrm>
          <a:prstGeom prst="rect">
            <a:avLst/>
          </a:prstGeom>
        </p:spPr>
        <p:txBody>
          <a:bodyPr anchorCtr="0" anchor="t" bIns="91425" lIns="91425" rIns="91425" tIns="91425">
            <a:noAutofit/>
          </a:bodyPr>
          <a:lstStyle/>
          <a:p>
            <a:pPr lvl="0" rtl="0">
              <a:spcBef>
                <a:spcPts val="0"/>
              </a:spcBef>
              <a:buNone/>
            </a:pPr>
            <a:r>
              <a:t/>
            </a:r>
            <a:endParaRPr/>
          </a:p>
        </p:txBody>
      </p:sp>
      <p:sp>
        <p:nvSpPr>
          <p:cNvPr id="631" name="Shape 631"/>
          <p:cNvSpPr/>
          <p:nvPr>
            <p:ph idx="2" type="sldImg"/>
          </p:nvPr>
        </p:nvSpPr>
        <p:spPr>
          <a:xfrm>
            <a:off x="685800" y="1143000"/>
            <a:ext cx="5486400" cy="30861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634" name="Shape 634"/>
        <p:cNvGrpSpPr/>
        <p:nvPr/>
      </p:nvGrpSpPr>
      <p:grpSpPr>
        <a:xfrm>
          <a:off x="0" y="0"/>
          <a:ext cx="0" cy="0"/>
          <a:chOff x="0" y="0"/>
          <a:chExt cx="0" cy="0"/>
        </a:xfrm>
      </p:grpSpPr>
      <p:sp>
        <p:nvSpPr>
          <p:cNvPr id="635" name="Shape 635"/>
          <p:cNvSpPr txBox="1"/>
          <p:nvPr>
            <p:ph idx="1" type="body"/>
          </p:nvPr>
        </p:nvSpPr>
        <p:spPr>
          <a:xfrm>
            <a:off x="685800" y="4400550"/>
            <a:ext cx="5486400" cy="3600600"/>
          </a:xfrm>
          <a:prstGeom prst="rect">
            <a:avLst/>
          </a:prstGeom>
        </p:spPr>
        <p:txBody>
          <a:bodyPr anchorCtr="0" anchor="t" bIns="91425" lIns="91425" rIns="91425" tIns="91425">
            <a:noAutofit/>
          </a:bodyPr>
          <a:lstStyle/>
          <a:p>
            <a:pPr lvl="0" rtl="0">
              <a:spcBef>
                <a:spcPts val="0"/>
              </a:spcBef>
              <a:buNone/>
            </a:pPr>
            <a:r>
              <a:t/>
            </a:r>
            <a:endParaRPr/>
          </a:p>
        </p:txBody>
      </p:sp>
      <p:sp>
        <p:nvSpPr>
          <p:cNvPr id="636" name="Shape 636"/>
          <p:cNvSpPr/>
          <p:nvPr>
            <p:ph idx="2" type="sldImg"/>
          </p:nvPr>
        </p:nvSpPr>
        <p:spPr>
          <a:xfrm>
            <a:off x="685800" y="1143000"/>
            <a:ext cx="5486400" cy="30861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640" name="Shape 640"/>
        <p:cNvGrpSpPr/>
        <p:nvPr/>
      </p:nvGrpSpPr>
      <p:grpSpPr>
        <a:xfrm>
          <a:off x="0" y="0"/>
          <a:ext cx="0" cy="0"/>
          <a:chOff x="0" y="0"/>
          <a:chExt cx="0" cy="0"/>
        </a:xfrm>
      </p:grpSpPr>
      <p:sp>
        <p:nvSpPr>
          <p:cNvPr id="641" name="Shape 641"/>
          <p:cNvSpPr txBox="1"/>
          <p:nvPr>
            <p:ph idx="1" type="body"/>
          </p:nvPr>
        </p:nvSpPr>
        <p:spPr>
          <a:xfrm>
            <a:off x="685800" y="4400550"/>
            <a:ext cx="5486400" cy="3600600"/>
          </a:xfrm>
          <a:prstGeom prst="rect">
            <a:avLst/>
          </a:prstGeom>
        </p:spPr>
        <p:txBody>
          <a:bodyPr anchorCtr="0" anchor="t" bIns="91425" lIns="91425" rIns="91425" tIns="91425">
            <a:noAutofit/>
          </a:bodyPr>
          <a:lstStyle/>
          <a:p>
            <a:pPr lvl="0" rtl="0">
              <a:spcBef>
                <a:spcPts val="0"/>
              </a:spcBef>
              <a:buNone/>
            </a:pPr>
            <a:r>
              <a:t/>
            </a:r>
            <a:endParaRPr/>
          </a:p>
        </p:txBody>
      </p:sp>
      <p:sp>
        <p:nvSpPr>
          <p:cNvPr id="642" name="Shape 642"/>
          <p:cNvSpPr/>
          <p:nvPr>
            <p:ph idx="2" type="sldImg"/>
          </p:nvPr>
        </p:nvSpPr>
        <p:spPr>
          <a:xfrm>
            <a:off x="685800" y="1143000"/>
            <a:ext cx="5486400" cy="30861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06" name="Shape 206"/>
        <p:cNvGrpSpPr/>
        <p:nvPr/>
      </p:nvGrpSpPr>
      <p:grpSpPr>
        <a:xfrm>
          <a:off x="0" y="0"/>
          <a:ext cx="0" cy="0"/>
          <a:chOff x="0" y="0"/>
          <a:chExt cx="0" cy="0"/>
        </a:xfrm>
      </p:grpSpPr>
      <p:sp>
        <p:nvSpPr>
          <p:cNvPr id="207" name="Shape 207"/>
          <p:cNvSpPr txBox="1"/>
          <p:nvPr>
            <p:ph idx="1" type="body"/>
          </p:nvPr>
        </p:nvSpPr>
        <p:spPr>
          <a:xfrm>
            <a:off x="685800" y="4400550"/>
            <a:ext cx="5486399" cy="3600450"/>
          </a:xfrm>
          <a:prstGeom prst="rect">
            <a:avLst/>
          </a:prstGeom>
        </p:spPr>
        <p:txBody>
          <a:bodyPr anchorCtr="0" anchor="t" bIns="91425" lIns="91425" rIns="91425" tIns="91425">
            <a:noAutofit/>
          </a:bodyPr>
          <a:lstStyle/>
          <a:p>
            <a:pPr lvl="0">
              <a:spcBef>
                <a:spcPts val="0"/>
              </a:spcBef>
              <a:buNone/>
            </a:pPr>
            <a:r>
              <a:t/>
            </a:r>
            <a:endParaRPr/>
          </a:p>
        </p:txBody>
      </p:sp>
      <p:sp>
        <p:nvSpPr>
          <p:cNvPr id="208" name="Shape 208"/>
          <p:cNvSpPr/>
          <p:nvPr>
            <p:ph idx="2" type="sldImg"/>
          </p:nvPr>
        </p:nvSpPr>
        <p:spPr>
          <a:xfrm>
            <a:off x="685800" y="1143000"/>
            <a:ext cx="5486399" cy="3086099"/>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9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645" name="Shape 645"/>
        <p:cNvGrpSpPr/>
        <p:nvPr/>
      </p:nvGrpSpPr>
      <p:grpSpPr>
        <a:xfrm>
          <a:off x="0" y="0"/>
          <a:ext cx="0" cy="0"/>
          <a:chOff x="0" y="0"/>
          <a:chExt cx="0" cy="0"/>
        </a:xfrm>
      </p:grpSpPr>
      <p:sp>
        <p:nvSpPr>
          <p:cNvPr id="646" name="Shape 646"/>
          <p:cNvSpPr txBox="1"/>
          <p:nvPr>
            <p:ph idx="1" type="body"/>
          </p:nvPr>
        </p:nvSpPr>
        <p:spPr>
          <a:xfrm>
            <a:off x="685800" y="4400550"/>
            <a:ext cx="5486400" cy="3600600"/>
          </a:xfrm>
          <a:prstGeom prst="rect">
            <a:avLst/>
          </a:prstGeom>
        </p:spPr>
        <p:txBody>
          <a:bodyPr anchorCtr="0" anchor="t" bIns="91425" lIns="91425" rIns="91425" tIns="91425">
            <a:noAutofit/>
          </a:bodyPr>
          <a:lstStyle/>
          <a:p>
            <a:pPr lvl="0" rtl="0">
              <a:spcBef>
                <a:spcPts val="0"/>
              </a:spcBef>
              <a:buNone/>
            </a:pPr>
            <a:r>
              <a:t/>
            </a:r>
            <a:endParaRPr/>
          </a:p>
        </p:txBody>
      </p:sp>
      <p:sp>
        <p:nvSpPr>
          <p:cNvPr id="647" name="Shape 647"/>
          <p:cNvSpPr/>
          <p:nvPr>
            <p:ph idx="2" type="sldImg"/>
          </p:nvPr>
        </p:nvSpPr>
        <p:spPr>
          <a:xfrm>
            <a:off x="685800" y="1143000"/>
            <a:ext cx="5486400" cy="30861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9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651" name="Shape 651"/>
        <p:cNvGrpSpPr/>
        <p:nvPr/>
      </p:nvGrpSpPr>
      <p:grpSpPr>
        <a:xfrm>
          <a:off x="0" y="0"/>
          <a:ext cx="0" cy="0"/>
          <a:chOff x="0" y="0"/>
          <a:chExt cx="0" cy="0"/>
        </a:xfrm>
      </p:grpSpPr>
      <p:sp>
        <p:nvSpPr>
          <p:cNvPr id="652" name="Shape 652"/>
          <p:cNvSpPr txBox="1"/>
          <p:nvPr>
            <p:ph idx="1" type="body"/>
          </p:nvPr>
        </p:nvSpPr>
        <p:spPr>
          <a:xfrm>
            <a:off x="685800" y="4400550"/>
            <a:ext cx="5486400" cy="3600600"/>
          </a:xfrm>
          <a:prstGeom prst="rect">
            <a:avLst/>
          </a:prstGeom>
        </p:spPr>
        <p:txBody>
          <a:bodyPr anchorCtr="0" anchor="t" bIns="91425" lIns="91425" rIns="91425" tIns="91425">
            <a:noAutofit/>
          </a:bodyPr>
          <a:lstStyle/>
          <a:p>
            <a:pPr lvl="0" rtl="0">
              <a:spcBef>
                <a:spcPts val="0"/>
              </a:spcBef>
              <a:buNone/>
            </a:pPr>
            <a:r>
              <a:t/>
            </a:r>
            <a:endParaRPr/>
          </a:p>
        </p:txBody>
      </p:sp>
      <p:sp>
        <p:nvSpPr>
          <p:cNvPr id="653" name="Shape 653"/>
          <p:cNvSpPr/>
          <p:nvPr>
            <p:ph idx="2" type="sldImg"/>
          </p:nvPr>
        </p:nvSpPr>
        <p:spPr>
          <a:xfrm>
            <a:off x="685800" y="1143000"/>
            <a:ext cx="5486400" cy="30861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9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657" name="Shape 657"/>
        <p:cNvGrpSpPr/>
        <p:nvPr/>
      </p:nvGrpSpPr>
      <p:grpSpPr>
        <a:xfrm>
          <a:off x="0" y="0"/>
          <a:ext cx="0" cy="0"/>
          <a:chOff x="0" y="0"/>
          <a:chExt cx="0" cy="0"/>
        </a:xfrm>
      </p:grpSpPr>
      <p:sp>
        <p:nvSpPr>
          <p:cNvPr id="658" name="Shape 658"/>
          <p:cNvSpPr txBox="1"/>
          <p:nvPr>
            <p:ph idx="1" type="body"/>
          </p:nvPr>
        </p:nvSpPr>
        <p:spPr>
          <a:xfrm>
            <a:off x="685800" y="4400550"/>
            <a:ext cx="5486400" cy="3600600"/>
          </a:xfrm>
          <a:prstGeom prst="rect">
            <a:avLst/>
          </a:prstGeom>
        </p:spPr>
        <p:txBody>
          <a:bodyPr anchorCtr="0" anchor="t" bIns="91425" lIns="91425" rIns="91425" tIns="91425">
            <a:noAutofit/>
          </a:bodyPr>
          <a:lstStyle/>
          <a:p>
            <a:pPr lvl="0" rtl="0">
              <a:spcBef>
                <a:spcPts val="0"/>
              </a:spcBef>
              <a:buNone/>
            </a:pPr>
            <a:r>
              <a:t/>
            </a:r>
            <a:endParaRPr/>
          </a:p>
        </p:txBody>
      </p:sp>
      <p:sp>
        <p:nvSpPr>
          <p:cNvPr id="659" name="Shape 659"/>
          <p:cNvSpPr/>
          <p:nvPr>
            <p:ph idx="2" type="sldImg"/>
          </p:nvPr>
        </p:nvSpPr>
        <p:spPr>
          <a:xfrm>
            <a:off x="685800" y="1143000"/>
            <a:ext cx="5486400" cy="30861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9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662" name="Shape 662"/>
        <p:cNvGrpSpPr/>
        <p:nvPr/>
      </p:nvGrpSpPr>
      <p:grpSpPr>
        <a:xfrm>
          <a:off x="0" y="0"/>
          <a:ext cx="0" cy="0"/>
          <a:chOff x="0" y="0"/>
          <a:chExt cx="0" cy="0"/>
        </a:xfrm>
      </p:grpSpPr>
      <p:sp>
        <p:nvSpPr>
          <p:cNvPr id="663" name="Shape 663"/>
          <p:cNvSpPr txBox="1"/>
          <p:nvPr>
            <p:ph idx="1" type="body"/>
          </p:nvPr>
        </p:nvSpPr>
        <p:spPr>
          <a:xfrm>
            <a:off x="685800" y="4400550"/>
            <a:ext cx="5486400" cy="3600600"/>
          </a:xfrm>
          <a:prstGeom prst="rect">
            <a:avLst/>
          </a:prstGeom>
        </p:spPr>
        <p:txBody>
          <a:bodyPr anchorCtr="0" anchor="t" bIns="91425" lIns="91425" rIns="91425" tIns="91425">
            <a:noAutofit/>
          </a:bodyPr>
          <a:lstStyle/>
          <a:p>
            <a:pPr lvl="0" rtl="0">
              <a:spcBef>
                <a:spcPts val="0"/>
              </a:spcBef>
              <a:buNone/>
            </a:pPr>
            <a:r>
              <a:t/>
            </a:r>
            <a:endParaRPr/>
          </a:p>
        </p:txBody>
      </p:sp>
      <p:sp>
        <p:nvSpPr>
          <p:cNvPr id="664" name="Shape 664"/>
          <p:cNvSpPr/>
          <p:nvPr>
            <p:ph idx="2" type="sldImg"/>
          </p:nvPr>
        </p:nvSpPr>
        <p:spPr>
          <a:xfrm>
            <a:off x="685800" y="1143000"/>
            <a:ext cx="5486400" cy="30861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9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667" name="Shape 667"/>
        <p:cNvGrpSpPr/>
        <p:nvPr/>
      </p:nvGrpSpPr>
      <p:grpSpPr>
        <a:xfrm>
          <a:off x="0" y="0"/>
          <a:ext cx="0" cy="0"/>
          <a:chOff x="0" y="0"/>
          <a:chExt cx="0" cy="0"/>
        </a:xfrm>
      </p:grpSpPr>
      <p:sp>
        <p:nvSpPr>
          <p:cNvPr id="668" name="Shape 668"/>
          <p:cNvSpPr txBox="1"/>
          <p:nvPr>
            <p:ph idx="1" type="body"/>
          </p:nvPr>
        </p:nvSpPr>
        <p:spPr>
          <a:xfrm>
            <a:off x="685800" y="4400550"/>
            <a:ext cx="5486399" cy="3600450"/>
          </a:xfrm>
          <a:prstGeom prst="rect">
            <a:avLst/>
          </a:prstGeom>
        </p:spPr>
        <p:txBody>
          <a:bodyPr anchorCtr="0" anchor="t" bIns="91425" lIns="91425" rIns="91425" tIns="91425">
            <a:noAutofit/>
          </a:bodyPr>
          <a:lstStyle/>
          <a:p>
            <a:pPr lvl="0">
              <a:spcBef>
                <a:spcPts val="0"/>
              </a:spcBef>
              <a:buNone/>
            </a:pPr>
            <a:r>
              <a:t/>
            </a:r>
            <a:endParaRPr/>
          </a:p>
        </p:txBody>
      </p:sp>
      <p:sp>
        <p:nvSpPr>
          <p:cNvPr id="669" name="Shape 669"/>
          <p:cNvSpPr/>
          <p:nvPr>
            <p:ph idx="2" type="sldImg"/>
          </p:nvPr>
        </p:nvSpPr>
        <p:spPr>
          <a:xfrm>
            <a:off x="685800" y="1143000"/>
            <a:ext cx="5486399" cy="3086099"/>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9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673" name="Shape 673"/>
        <p:cNvGrpSpPr/>
        <p:nvPr/>
      </p:nvGrpSpPr>
      <p:grpSpPr>
        <a:xfrm>
          <a:off x="0" y="0"/>
          <a:ext cx="0" cy="0"/>
          <a:chOff x="0" y="0"/>
          <a:chExt cx="0" cy="0"/>
        </a:xfrm>
      </p:grpSpPr>
      <p:sp>
        <p:nvSpPr>
          <p:cNvPr id="674" name="Shape 674"/>
          <p:cNvSpPr txBox="1"/>
          <p:nvPr>
            <p:ph idx="1" type="body"/>
          </p:nvPr>
        </p:nvSpPr>
        <p:spPr>
          <a:xfrm>
            <a:off x="685800" y="4400550"/>
            <a:ext cx="5486399" cy="3600450"/>
          </a:xfrm>
          <a:prstGeom prst="rect">
            <a:avLst/>
          </a:prstGeom>
        </p:spPr>
        <p:txBody>
          <a:bodyPr anchorCtr="0" anchor="t" bIns="91425" lIns="91425" rIns="91425" tIns="91425">
            <a:noAutofit/>
          </a:bodyPr>
          <a:lstStyle/>
          <a:p>
            <a:pPr lvl="0">
              <a:spcBef>
                <a:spcPts val="0"/>
              </a:spcBef>
              <a:buNone/>
            </a:pPr>
            <a:r>
              <a:t/>
            </a:r>
            <a:endParaRPr/>
          </a:p>
        </p:txBody>
      </p:sp>
      <p:sp>
        <p:nvSpPr>
          <p:cNvPr id="675" name="Shape 675"/>
          <p:cNvSpPr/>
          <p:nvPr>
            <p:ph idx="2" type="sldImg"/>
          </p:nvPr>
        </p:nvSpPr>
        <p:spPr>
          <a:xfrm>
            <a:off x="685800" y="1143000"/>
            <a:ext cx="5486399" cy="3086099"/>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9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678" name="Shape 678"/>
        <p:cNvGrpSpPr/>
        <p:nvPr/>
      </p:nvGrpSpPr>
      <p:grpSpPr>
        <a:xfrm>
          <a:off x="0" y="0"/>
          <a:ext cx="0" cy="0"/>
          <a:chOff x="0" y="0"/>
          <a:chExt cx="0" cy="0"/>
        </a:xfrm>
      </p:grpSpPr>
      <p:sp>
        <p:nvSpPr>
          <p:cNvPr id="679" name="Shape 679"/>
          <p:cNvSpPr txBox="1"/>
          <p:nvPr>
            <p:ph idx="1" type="body"/>
          </p:nvPr>
        </p:nvSpPr>
        <p:spPr>
          <a:xfrm>
            <a:off x="685800" y="4400550"/>
            <a:ext cx="5486399" cy="3600450"/>
          </a:xfrm>
          <a:prstGeom prst="rect">
            <a:avLst/>
          </a:prstGeom>
        </p:spPr>
        <p:txBody>
          <a:bodyPr anchorCtr="0" anchor="t" bIns="91425" lIns="91425" rIns="91425" tIns="91425">
            <a:noAutofit/>
          </a:bodyPr>
          <a:lstStyle/>
          <a:p>
            <a:pPr lvl="0">
              <a:spcBef>
                <a:spcPts val="0"/>
              </a:spcBef>
              <a:buNone/>
            </a:pPr>
            <a:r>
              <a:t/>
            </a:r>
            <a:endParaRPr/>
          </a:p>
        </p:txBody>
      </p:sp>
      <p:sp>
        <p:nvSpPr>
          <p:cNvPr id="680" name="Shape 680"/>
          <p:cNvSpPr/>
          <p:nvPr>
            <p:ph idx="2" type="sldImg"/>
          </p:nvPr>
        </p:nvSpPr>
        <p:spPr>
          <a:xfrm>
            <a:off x="685800" y="1143000"/>
            <a:ext cx="5486399" cy="3086099"/>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9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684" name="Shape 684"/>
        <p:cNvGrpSpPr/>
        <p:nvPr/>
      </p:nvGrpSpPr>
      <p:grpSpPr>
        <a:xfrm>
          <a:off x="0" y="0"/>
          <a:ext cx="0" cy="0"/>
          <a:chOff x="0" y="0"/>
          <a:chExt cx="0" cy="0"/>
        </a:xfrm>
      </p:grpSpPr>
      <p:sp>
        <p:nvSpPr>
          <p:cNvPr id="685" name="Shape 685"/>
          <p:cNvSpPr txBox="1"/>
          <p:nvPr>
            <p:ph idx="1" type="body"/>
          </p:nvPr>
        </p:nvSpPr>
        <p:spPr>
          <a:xfrm>
            <a:off x="685800" y="4400550"/>
            <a:ext cx="5486399" cy="3600450"/>
          </a:xfrm>
          <a:prstGeom prst="rect">
            <a:avLst/>
          </a:prstGeom>
        </p:spPr>
        <p:txBody>
          <a:bodyPr anchorCtr="0" anchor="t" bIns="91425" lIns="91425" rIns="91425" tIns="91425">
            <a:noAutofit/>
          </a:bodyPr>
          <a:lstStyle/>
          <a:p>
            <a:pPr lvl="0">
              <a:spcBef>
                <a:spcPts val="0"/>
              </a:spcBef>
              <a:buNone/>
            </a:pPr>
            <a:r>
              <a:t/>
            </a:r>
            <a:endParaRPr/>
          </a:p>
        </p:txBody>
      </p:sp>
      <p:sp>
        <p:nvSpPr>
          <p:cNvPr id="686" name="Shape 686"/>
          <p:cNvSpPr/>
          <p:nvPr>
            <p:ph idx="2" type="sldImg"/>
          </p:nvPr>
        </p:nvSpPr>
        <p:spPr>
          <a:xfrm>
            <a:off x="685800" y="1143000"/>
            <a:ext cx="5486399" cy="3086099"/>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9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689" name="Shape 689"/>
        <p:cNvGrpSpPr/>
        <p:nvPr/>
      </p:nvGrpSpPr>
      <p:grpSpPr>
        <a:xfrm>
          <a:off x="0" y="0"/>
          <a:ext cx="0" cy="0"/>
          <a:chOff x="0" y="0"/>
          <a:chExt cx="0" cy="0"/>
        </a:xfrm>
      </p:grpSpPr>
      <p:sp>
        <p:nvSpPr>
          <p:cNvPr id="690" name="Shape 690"/>
          <p:cNvSpPr txBox="1"/>
          <p:nvPr>
            <p:ph idx="1" type="body"/>
          </p:nvPr>
        </p:nvSpPr>
        <p:spPr>
          <a:xfrm>
            <a:off x="685800" y="4400550"/>
            <a:ext cx="5486399" cy="3600450"/>
          </a:xfrm>
          <a:prstGeom prst="rect">
            <a:avLst/>
          </a:prstGeom>
        </p:spPr>
        <p:txBody>
          <a:bodyPr anchorCtr="0" anchor="t" bIns="91425" lIns="91425" rIns="91425" tIns="91425">
            <a:noAutofit/>
          </a:bodyPr>
          <a:lstStyle/>
          <a:p>
            <a:pPr lvl="0">
              <a:spcBef>
                <a:spcPts val="0"/>
              </a:spcBef>
              <a:buNone/>
            </a:pPr>
            <a:r>
              <a:t/>
            </a:r>
            <a:endParaRPr/>
          </a:p>
        </p:txBody>
      </p:sp>
      <p:sp>
        <p:nvSpPr>
          <p:cNvPr id="691" name="Shape 691"/>
          <p:cNvSpPr/>
          <p:nvPr>
            <p:ph idx="2" type="sldImg"/>
          </p:nvPr>
        </p:nvSpPr>
        <p:spPr>
          <a:xfrm>
            <a:off x="685800" y="1143000"/>
            <a:ext cx="5486399" cy="3086099"/>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9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694" name="Shape 694"/>
        <p:cNvGrpSpPr/>
        <p:nvPr/>
      </p:nvGrpSpPr>
      <p:grpSpPr>
        <a:xfrm>
          <a:off x="0" y="0"/>
          <a:ext cx="0" cy="0"/>
          <a:chOff x="0" y="0"/>
          <a:chExt cx="0" cy="0"/>
        </a:xfrm>
      </p:grpSpPr>
      <p:sp>
        <p:nvSpPr>
          <p:cNvPr id="695" name="Shape 695"/>
          <p:cNvSpPr txBox="1"/>
          <p:nvPr>
            <p:ph idx="1" type="body"/>
          </p:nvPr>
        </p:nvSpPr>
        <p:spPr>
          <a:xfrm>
            <a:off x="685800" y="4400550"/>
            <a:ext cx="5486399" cy="3600450"/>
          </a:xfrm>
          <a:prstGeom prst="rect">
            <a:avLst/>
          </a:prstGeom>
        </p:spPr>
        <p:txBody>
          <a:bodyPr anchorCtr="0" anchor="t" bIns="91425" lIns="91425" rIns="91425" tIns="91425">
            <a:noAutofit/>
          </a:bodyPr>
          <a:lstStyle/>
          <a:p>
            <a:pPr lvl="0">
              <a:spcBef>
                <a:spcPts val="0"/>
              </a:spcBef>
              <a:buNone/>
            </a:pPr>
            <a:r>
              <a:t/>
            </a:r>
            <a:endParaRPr/>
          </a:p>
        </p:txBody>
      </p:sp>
      <p:sp>
        <p:nvSpPr>
          <p:cNvPr id="696" name="Shape 696"/>
          <p:cNvSpPr/>
          <p:nvPr>
            <p:ph idx="2" type="sldImg"/>
          </p:nvPr>
        </p:nvSpPr>
        <p:spPr>
          <a:xfrm>
            <a:off x="685800" y="1143000"/>
            <a:ext cx="5486399" cy="3086099"/>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itle">
  <p:cSld name="Title Slide">
    <p:spTree>
      <p:nvGrpSpPr>
        <p:cNvPr id="15" name="Shape 15"/>
        <p:cNvGrpSpPr/>
        <p:nvPr/>
      </p:nvGrpSpPr>
      <p:grpSpPr>
        <a:xfrm>
          <a:off x="0" y="0"/>
          <a:ext cx="0" cy="0"/>
          <a:chOff x="0" y="0"/>
          <a:chExt cx="0" cy="0"/>
        </a:xfrm>
      </p:grpSpPr>
      <p:sp>
        <p:nvSpPr>
          <p:cNvPr id="16" name="Shape 16"/>
          <p:cNvSpPr txBox="1"/>
          <p:nvPr>
            <p:ph type="ctrTitle"/>
          </p:nvPr>
        </p:nvSpPr>
        <p:spPr>
          <a:xfrm>
            <a:off x="1524000" y="1122362"/>
            <a:ext cx="9144000" cy="2387600"/>
          </a:xfrm>
          <a:prstGeom prst="rect">
            <a:avLst/>
          </a:prstGeom>
          <a:noFill/>
          <a:ln>
            <a:noFill/>
          </a:ln>
        </p:spPr>
        <p:txBody>
          <a:bodyPr anchorCtr="0" anchor="b" bIns="91425" lIns="91425" rIns="91425" tIns="91425"/>
          <a:lstStyle>
            <a:lvl1pPr indent="0" lvl="0" marL="0" marR="0" rtl="0" algn="ctr">
              <a:lnSpc>
                <a:spcPct val="90000"/>
              </a:lnSpc>
              <a:spcBef>
                <a:spcPts val="0"/>
              </a:spcBef>
              <a:buClr>
                <a:schemeClr val="lt1"/>
              </a:buClr>
              <a:buFont typeface="Calibri"/>
              <a:buNone/>
              <a:defRPr b="0" i="0" sz="6000" u="none" cap="none" strike="noStrike">
                <a:solidFill>
                  <a:schemeClr val="lt1"/>
                </a:solidFill>
                <a:latin typeface="Calibri"/>
                <a:ea typeface="Calibri"/>
                <a:cs typeface="Calibri"/>
                <a:sym typeface="Calibri"/>
              </a:defRPr>
            </a:lvl1pPr>
            <a:lvl2pPr indent="0" lvl="1">
              <a:spcBef>
                <a:spcPts val="0"/>
              </a:spcBef>
              <a:buNone/>
              <a:defRPr sz="1800"/>
            </a:lvl2pPr>
            <a:lvl3pPr indent="0" lvl="2">
              <a:spcBef>
                <a:spcPts val="0"/>
              </a:spcBef>
              <a:buNone/>
              <a:defRPr sz="1800"/>
            </a:lvl3pPr>
            <a:lvl4pPr indent="0" lvl="3">
              <a:spcBef>
                <a:spcPts val="0"/>
              </a:spcBef>
              <a:buNone/>
              <a:defRPr sz="1800"/>
            </a:lvl4pPr>
            <a:lvl5pPr indent="0" lvl="4">
              <a:spcBef>
                <a:spcPts val="0"/>
              </a:spcBef>
              <a:buNone/>
              <a:defRPr sz="1800"/>
            </a:lvl5pPr>
            <a:lvl6pPr indent="0" lvl="5">
              <a:spcBef>
                <a:spcPts val="0"/>
              </a:spcBef>
              <a:buNone/>
              <a:defRPr sz="1800"/>
            </a:lvl6pPr>
            <a:lvl7pPr indent="0" lvl="6">
              <a:spcBef>
                <a:spcPts val="0"/>
              </a:spcBef>
              <a:buNone/>
              <a:defRPr sz="1800"/>
            </a:lvl7pPr>
            <a:lvl8pPr indent="0" lvl="7">
              <a:spcBef>
                <a:spcPts val="0"/>
              </a:spcBef>
              <a:buNone/>
              <a:defRPr sz="1800"/>
            </a:lvl8pPr>
            <a:lvl9pPr indent="0" lvl="8">
              <a:spcBef>
                <a:spcPts val="0"/>
              </a:spcBef>
              <a:buNone/>
              <a:defRPr sz="1800"/>
            </a:lvl9pPr>
          </a:lstStyle>
          <a:p/>
        </p:txBody>
      </p:sp>
      <p:sp>
        <p:nvSpPr>
          <p:cNvPr id="17" name="Shape 17"/>
          <p:cNvSpPr txBox="1"/>
          <p:nvPr>
            <p:ph idx="1" type="subTitle"/>
          </p:nvPr>
        </p:nvSpPr>
        <p:spPr>
          <a:xfrm>
            <a:off x="1524000" y="3602037"/>
            <a:ext cx="9144000" cy="1655761"/>
          </a:xfrm>
          <a:prstGeom prst="rect">
            <a:avLst/>
          </a:prstGeom>
          <a:noFill/>
          <a:ln>
            <a:noFill/>
          </a:ln>
        </p:spPr>
        <p:txBody>
          <a:bodyPr anchorCtr="0" anchor="t" bIns="91425" lIns="91425" rIns="91425" tIns="91425"/>
          <a:lstStyle>
            <a:lvl1pPr indent="0" lvl="0" marL="0" marR="0" rtl="0" algn="ctr">
              <a:lnSpc>
                <a:spcPct val="90000"/>
              </a:lnSpc>
              <a:spcBef>
                <a:spcPts val="1000"/>
              </a:spcBef>
              <a:buClr>
                <a:schemeClr val="lt1"/>
              </a:buClr>
              <a:buFont typeface="Arial"/>
              <a:buNone/>
              <a:defRPr b="0" i="0" sz="2400" u="none" cap="none" strike="noStrike">
                <a:solidFill>
                  <a:schemeClr val="lt1"/>
                </a:solidFill>
                <a:latin typeface="Calibri"/>
                <a:ea typeface="Calibri"/>
                <a:cs typeface="Calibri"/>
                <a:sym typeface="Calibri"/>
              </a:defRPr>
            </a:lvl1pPr>
            <a:lvl2pPr indent="0" lvl="1" marL="457200" marR="0" rtl="0" algn="ctr">
              <a:lnSpc>
                <a:spcPct val="90000"/>
              </a:lnSpc>
              <a:spcBef>
                <a:spcPts val="500"/>
              </a:spcBef>
              <a:buClr>
                <a:schemeClr val="lt1"/>
              </a:buClr>
              <a:buFont typeface="Arial"/>
              <a:buNone/>
              <a:defRPr b="0" i="0" sz="2000" u="none" cap="none" strike="noStrike">
                <a:solidFill>
                  <a:schemeClr val="lt1"/>
                </a:solidFill>
                <a:latin typeface="Calibri"/>
                <a:ea typeface="Calibri"/>
                <a:cs typeface="Calibri"/>
                <a:sym typeface="Calibri"/>
              </a:defRPr>
            </a:lvl2pPr>
            <a:lvl3pPr indent="0" lvl="2" marL="914400" marR="0" rtl="0" algn="ctr">
              <a:lnSpc>
                <a:spcPct val="90000"/>
              </a:lnSpc>
              <a:spcBef>
                <a:spcPts val="500"/>
              </a:spcBef>
              <a:buClr>
                <a:schemeClr val="lt1"/>
              </a:buClr>
              <a:buFont typeface="Arial"/>
              <a:buNone/>
              <a:defRPr b="0" i="0" sz="1800" u="none" cap="none" strike="noStrike">
                <a:solidFill>
                  <a:schemeClr val="lt1"/>
                </a:solidFill>
                <a:latin typeface="Calibri"/>
                <a:ea typeface="Calibri"/>
                <a:cs typeface="Calibri"/>
                <a:sym typeface="Calibri"/>
              </a:defRPr>
            </a:lvl3pPr>
            <a:lvl4pPr indent="0" lvl="3" marL="1371600" marR="0" rtl="0" algn="ctr">
              <a:lnSpc>
                <a:spcPct val="90000"/>
              </a:lnSpc>
              <a:spcBef>
                <a:spcPts val="500"/>
              </a:spcBef>
              <a:buClr>
                <a:schemeClr val="lt1"/>
              </a:buClr>
              <a:buFont typeface="Arial"/>
              <a:buNone/>
              <a:defRPr b="0" i="0" sz="1600" u="none" cap="none" strike="noStrike">
                <a:solidFill>
                  <a:schemeClr val="lt1"/>
                </a:solidFill>
                <a:latin typeface="Calibri"/>
                <a:ea typeface="Calibri"/>
                <a:cs typeface="Calibri"/>
                <a:sym typeface="Calibri"/>
              </a:defRPr>
            </a:lvl4pPr>
            <a:lvl5pPr indent="0" lvl="4" marL="1828800" marR="0" rtl="0" algn="ctr">
              <a:lnSpc>
                <a:spcPct val="90000"/>
              </a:lnSpc>
              <a:spcBef>
                <a:spcPts val="500"/>
              </a:spcBef>
              <a:buClr>
                <a:schemeClr val="lt1"/>
              </a:buClr>
              <a:buFont typeface="Arial"/>
              <a:buNone/>
              <a:defRPr b="0" i="0" sz="1600" u="none" cap="none" strike="noStrike">
                <a:solidFill>
                  <a:schemeClr val="lt1"/>
                </a:solidFill>
                <a:latin typeface="Calibri"/>
                <a:ea typeface="Calibri"/>
                <a:cs typeface="Calibri"/>
                <a:sym typeface="Calibri"/>
              </a:defRPr>
            </a:lvl5pPr>
            <a:lvl6pPr indent="0" lvl="5" marL="2286000" marR="0" rtl="0" algn="ctr">
              <a:lnSpc>
                <a:spcPct val="90000"/>
              </a:lnSpc>
              <a:spcBef>
                <a:spcPts val="500"/>
              </a:spcBef>
              <a:buClr>
                <a:schemeClr val="lt1"/>
              </a:buClr>
              <a:buFont typeface="Arial"/>
              <a:buNone/>
              <a:defRPr b="0" i="0" sz="1600" u="none" cap="none" strike="noStrike">
                <a:solidFill>
                  <a:schemeClr val="lt1"/>
                </a:solidFill>
                <a:latin typeface="Calibri"/>
                <a:ea typeface="Calibri"/>
                <a:cs typeface="Calibri"/>
                <a:sym typeface="Calibri"/>
              </a:defRPr>
            </a:lvl6pPr>
            <a:lvl7pPr indent="0" lvl="6" marL="2743200" marR="0" rtl="0" algn="ctr">
              <a:lnSpc>
                <a:spcPct val="90000"/>
              </a:lnSpc>
              <a:spcBef>
                <a:spcPts val="500"/>
              </a:spcBef>
              <a:buClr>
                <a:schemeClr val="lt1"/>
              </a:buClr>
              <a:buFont typeface="Arial"/>
              <a:buNone/>
              <a:defRPr b="0" i="0" sz="1600" u="none" cap="none" strike="noStrike">
                <a:solidFill>
                  <a:schemeClr val="lt1"/>
                </a:solidFill>
                <a:latin typeface="Calibri"/>
                <a:ea typeface="Calibri"/>
                <a:cs typeface="Calibri"/>
                <a:sym typeface="Calibri"/>
              </a:defRPr>
            </a:lvl7pPr>
            <a:lvl8pPr indent="0" lvl="7" marL="3200400" marR="0" rtl="0" algn="ctr">
              <a:lnSpc>
                <a:spcPct val="90000"/>
              </a:lnSpc>
              <a:spcBef>
                <a:spcPts val="500"/>
              </a:spcBef>
              <a:buClr>
                <a:schemeClr val="lt1"/>
              </a:buClr>
              <a:buFont typeface="Arial"/>
              <a:buNone/>
              <a:defRPr b="0" i="0" sz="1600" u="none" cap="none" strike="noStrike">
                <a:solidFill>
                  <a:schemeClr val="lt1"/>
                </a:solidFill>
                <a:latin typeface="Calibri"/>
                <a:ea typeface="Calibri"/>
                <a:cs typeface="Calibri"/>
                <a:sym typeface="Calibri"/>
              </a:defRPr>
            </a:lvl8pPr>
            <a:lvl9pPr indent="0" lvl="8" marL="3657600" marR="0" rtl="0" algn="ctr">
              <a:lnSpc>
                <a:spcPct val="90000"/>
              </a:lnSpc>
              <a:spcBef>
                <a:spcPts val="500"/>
              </a:spcBef>
              <a:buClr>
                <a:schemeClr val="lt1"/>
              </a:buClr>
              <a:buFont typeface="Arial"/>
              <a:buNone/>
              <a:defRPr b="0" i="0" sz="1600" u="none" cap="none" strike="noStrike">
                <a:solidFill>
                  <a:schemeClr val="lt1"/>
                </a:solidFill>
                <a:latin typeface="Calibri"/>
                <a:ea typeface="Calibri"/>
                <a:cs typeface="Calibri"/>
                <a:sym typeface="Calibri"/>
              </a:defRPr>
            </a:lvl9pPr>
          </a:lstStyle>
          <a:p/>
        </p:txBody>
      </p:sp>
      <p:sp>
        <p:nvSpPr>
          <p:cNvPr id="18" name="Shape 18"/>
          <p:cNvSpPr txBox="1"/>
          <p:nvPr>
            <p:ph idx="10" type="dt"/>
          </p:nvPr>
        </p:nvSpPr>
        <p:spPr>
          <a:xfrm>
            <a:off x="838200" y="6356350"/>
            <a:ext cx="2743199" cy="365125"/>
          </a:xfrm>
          <a:prstGeom prst="rect">
            <a:avLst/>
          </a:prstGeom>
          <a:noFill/>
          <a:ln>
            <a:noFill/>
          </a:ln>
        </p:spPr>
        <p:txBody>
          <a:bodyPr anchorCtr="0" anchor="ctr" bIns="91425" lIns="91425" rIns="91425" tIns="91425"/>
          <a:lstStyle>
            <a:lvl1pPr indent="0" lvl="0" marL="0" marR="0" rtl="0" algn="l">
              <a:spcBef>
                <a:spcPts val="0"/>
              </a:spcBef>
              <a:buNone/>
              <a:defRPr b="0" i="0" sz="1200" u="none" cap="none" strike="noStrike">
                <a:solidFill>
                  <a:schemeClr val="lt1"/>
                </a:solidFill>
                <a:latin typeface="Calibri"/>
                <a:ea typeface="Calibri"/>
                <a:cs typeface="Calibri"/>
                <a:sym typeface="Calibri"/>
              </a:defRPr>
            </a:lvl1pPr>
            <a:lvl2pPr indent="0" lvl="1" marL="457200" marR="0" rtl="0" algn="l">
              <a:spcBef>
                <a:spcPts val="0"/>
              </a:spcBef>
              <a:buNone/>
              <a:defRPr b="0" i="0" sz="1800" u="none" cap="none" strike="noStrike">
                <a:solidFill>
                  <a:schemeClr val="lt1"/>
                </a:solidFill>
                <a:latin typeface="Calibri"/>
                <a:ea typeface="Calibri"/>
                <a:cs typeface="Calibri"/>
                <a:sym typeface="Calibri"/>
              </a:defRPr>
            </a:lvl2pPr>
            <a:lvl3pPr indent="0" lvl="2" marL="914400" marR="0" rtl="0" algn="l">
              <a:spcBef>
                <a:spcPts val="0"/>
              </a:spcBef>
              <a:buNone/>
              <a:defRPr b="0" i="0" sz="1800" u="none" cap="none" strike="noStrike">
                <a:solidFill>
                  <a:schemeClr val="lt1"/>
                </a:solidFill>
                <a:latin typeface="Calibri"/>
                <a:ea typeface="Calibri"/>
                <a:cs typeface="Calibri"/>
                <a:sym typeface="Calibri"/>
              </a:defRPr>
            </a:lvl3pPr>
            <a:lvl4pPr indent="0" lvl="3" marL="1371600" marR="0" rtl="0" algn="l">
              <a:spcBef>
                <a:spcPts val="0"/>
              </a:spcBef>
              <a:buNone/>
              <a:defRPr b="0" i="0" sz="1800" u="none" cap="none" strike="noStrike">
                <a:solidFill>
                  <a:schemeClr val="lt1"/>
                </a:solidFill>
                <a:latin typeface="Calibri"/>
                <a:ea typeface="Calibri"/>
                <a:cs typeface="Calibri"/>
                <a:sym typeface="Calibri"/>
              </a:defRPr>
            </a:lvl4pPr>
            <a:lvl5pPr indent="0" lvl="4" marL="1828800" marR="0" rtl="0" algn="l">
              <a:spcBef>
                <a:spcPts val="0"/>
              </a:spcBef>
              <a:buNone/>
              <a:defRPr b="0" i="0" sz="1800" u="none" cap="none" strike="noStrike">
                <a:solidFill>
                  <a:schemeClr val="lt1"/>
                </a:solidFill>
                <a:latin typeface="Calibri"/>
                <a:ea typeface="Calibri"/>
                <a:cs typeface="Calibri"/>
                <a:sym typeface="Calibri"/>
              </a:defRPr>
            </a:lvl5pPr>
            <a:lvl6pPr indent="0" lvl="5" marL="2286000" marR="0" rtl="0" algn="l">
              <a:spcBef>
                <a:spcPts val="0"/>
              </a:spcBef>
              <a:buNone/>
              <a:defRPr b="0" i="0" sz="1800" u="none" cap="none" strike="noStrike">
                <a:solidFill>
                  <a:schemeClr val="lt1"/>
                </a:solidFill>
                <a:latin typeface="Calibri"/>
                <a:ea typeface="Calibri"/>
                <a:cs typeface="Calibri"/>
                <a:sym typeface="Calibri"/>
              </a:defRPr>
            </a:lvl6pPr>
            <a:lvl7pPr indent="0" lvl="6" marL="2743200" marR="0" rtl="0" algn="l">
              <a:spcBef>
                <a:spcPts val="0"/>
              </a:spcBef>
              <a:buNone/>
              <a:defRPr b="0" i="0" sz="1800" u="none" cap="none" strike="noStrike">
                <a:solidFill>
                  <a:schemeClr val="lt1"/>
                </a:solidFill>
                <a:latin typeface="Calibri"/>
                <a:ea typeface="Calibri"/>
                <a:cs typeface="Calibri"/>
                <a:sym typeface="Calibri"/>
              </a:defRPr>
            </a:lvl7pPr>
            <a:lvl8pPr indent="0" lvl="7" marL="3200400" marR="0" rtl="0" algn="l">
              <a:spcBef>
                <a:spcPts val="0"/>
              </a:spcBef>
              <a:buNone/>
              <a:defRPr b="0" i="0" sz="1800" u="none" cap="none" strike="noStrike">
                <a:solidFill>
                  <a:schemeClr val="lt1"/>
                </a:solidFill>
                <a:latin typeface="Calibri"/>
                <a:ea typeface="Calibri"/>
                <a:cs typeface="Calibri"/>
                <a:sym typeface="Calibri"/>
              </a:defRPr>
            </a:lvl8pPr>
            <a:lvl9pPr indent="0" lvl="8" marL="3657600" marR="0" rtl="0" algn="l">
              <a:spcBef>
                <a:spcPts val="0"/>
              </a:spcBef>
              <a:buNone/>
              <a:defRPr b="0" i="0" sz="1800" u="none" cap="none" strike="noStrike">
                <a:solidFill>
                  <a:schemeClr val="lt1"/>
                </a:solidFill>
                <a:latin typeface="Calibri"/>
                <a:ea typeface="Calibri"/>
                <a:cs typeface="Calibri"/>
                <a:sym typeface="Calibri"/>
              </a:defRPr>
            </a:lvl9pPr>
          </a:lstStyle>
          <a:p/>
        </p:txBody>
      </p:sp>
      <p:sp>
        <p:nvSpPr>
          <p:cNvPr id="19" name="Shape 19"/>
          <p:cNvSpPr txBox="1"/>
          <p:nvPr>
            <p:ph idx="11" type="ftr"/>
          </p:nvPr>
        </p:nvSpPr>
        <p:spPr>
          <a:xfrm>
            <a:off x="4038600" y="6356350"/>
            <a:ext cx="4114800" cy="365125"/>
          </a:xfrm>
          <a:prstGeom prst="rect">
            <a:avLst/>
          </a:prstGeom>
          <a:noFill/>
          <a:ln>
            <a:noFill/>
          </a:ln>
        </p:spPr>
        <p:txBody>
          <a:bodyPr anchorCtr="0" anchor="ctr" bIns="91425" lIns="91425" rIns="91425" tIns="91425"/>
          <a:lstStyle>
            <a:lvl1pPr indent="0" lvl="0" marL="0" marR="0" rtl="0" algn="ctr">
              <a:spcBef>
                <a:spcPts val="0"/>
              </a:spcBef>
              <a:buNone/>
              <a:defRPr b="0" i="0" sz="1200" u="none" cap="none" strike="noStrike">
                <a:solidFill>
                  <a:schemeClr val="lt1"/>
                </a:solidFill>
                <a:latin typeface="Calibri"/>
                <a:ea typeface="Calibri"/>
                <a:cs typeface="Calibri"/>
                <a:sym typeface="Calibri"/>
              </a:defRPr>
            </a:lvl1pPr>
            <a:lvl2pPr indent="0" lvl="1" marL="457200" marR="0" rtl="0" algn="l">
              <a:spcBef>
                <a:spcPts val="0"/>
              </a:spcBef>
              <a:buNone/>
              <a:defRPr b="0" i="0" sz="1800" u="none" cap="none" strike="noStrike">
                <a:solidFill>
                  <a:schemeClr val="lt1"/>
                </a:solidFill>
                <a:latin typeface="Calibri"/>
                <a:ea typeface="Calibri"/>
                <a:cs typeface="Calibri"/>
                <a:sym typeface="Calibri"/>
              </a:defRPr>
            </a:lvl2pPr>
            <a:lvl3pPr indent="0" lvl="2" marL="914400" marR="0" rtl="0" algn="l">
              <a:spcBef>
                <a:spcPts val="0"/>
              </a:spcBef>
              <a:buNone/>
              <a:defRPr b="0" i="0" sz="1800" u="none" cap="none" strike="noStrike">
                <a:solidFill>
                  <a:schemeClr val="lt1"/>
                </a:solidFill>
                <a:latin typeface="Calibri"/>
                <a:ea typeface="Calibri"/>
                <a:cs typeface="Calibri"/>
                <a:sym typeface="Calibri"/>
              </a:defRPr>
            </a:lvl3pPr>
            <a:lvl4pPr indent="0" lvl="3" marL="1371600" marR="0" rtl="0" algn="l">
              <a:spcBef>
                <a:spcPts val="0"/>
              </a:spcBef>
              <a:buNone/>
              <a:defRPr b="0" i="0" sz="1800" u="none" cap="none" strike="noStrike">
                <a:solidFill>
                  <a:schemeClr val="lt1"/>
                </a:solidFill>
                <a:latin typeface="Calibri"/>
                <a:ea typeface="Calibri"/>
                <a:cs typeface="Calibri"/>
                <a:sym typeface="Calibri"/>
              </a:defRPr>
            </a:lvl4pPr>
            <a:lvl5pPr indent="0" lvl="4" marL="1828800" marR="0" rtl="0" algn="l">
              <a:spcBef>
                <a:spcPts val="0"/>
              </a:spcBef>
              <a:buNone/>
              <a:defRPr b="0" i="0" sz="1800" u="none" cap="none" strike="noStrike">
                <a:solidFill>
                  <a:schemeClr val="lt1"/>
                </a:solidFill>
                <a:latin typeface="Calibri"/>
                <a:ea typeface="Calibri"/>
                <a:cs typeface="Calibri"/>
                <a:sym typeface="Calibri"/>
              </a:defRPr>
            </a:lvl5pPr>
            <a:lvl6pPr indent="0" lvl="5" marL="2286000" marR="0" rtl="0" algn="l">
              <a:spcBef>
                <a:spcPts val="0"/>
              </a:spcBef>
              <a:buNone/>
              <a:defRPr b="0" i="0" sz="1800" u="none" cap="none" strike="noStrike">
                <a:solidFill>
                  <a:schemeClr val="lt1"/>
                </a:solidFill>
                <a:latin typeface="Calibri"/>
                <a:ea typeface="Calibri"/>
                <a:cs typeface="Calibri"/>
                <a:sym typeface="Calibri"/>
              </a:defRPr>
            </a:lvl6pPr>
            <a:lvl7pPr indent="0" lvl="6" marL="2743200" marR="0" rtl="0" algn="l">
              <a:spcBef>
                <a:spcPts val="0"/>
              </a:spcBef>
              <a:buNone/>
              <a:defRPr b="0" i="0" sz="1800" u="none" cap="none" strike="noStrike">
                <a:solidFill>
                  <a:schemeClr val="lt1"/>
                </a:solidFill>
                <a:latin typeface="Calibri"/>
                <a:ea typeface="Calibri"/>
                <a:cs typeface="Calibri"/>
                <a:sym typeface="Calibri"/>
              </a:defRPr>
            </a:lvl7pPr>
            <a:lvl8pPr indent="0" lvl="7" marL="3200400" marR="0" rtl="0" algn="l">
              <a:spcBef>
                <a:spcPts val="0"/>
              </a:spcBef>
              <a:buNone/>
              <a:defRPr b="0" i="0" sz="1800" u="none" cap="none" strike="noStrike">
                <a:solidFill>
                  <a:schemeClr val="lt1"/>
                </a:solidFill>
                <a:latin typeface="Calibri"/>
                <a:ea typeface="Calibri"/>
                <a:cs typeface="Calibri"/>
                <a:sym typeface="Calibri"/>
              </a:defRPr>
            </a:lvl8pPr>
            <a:lvl9pPr indent="0" lvl="8" marL="3657600" marR="0" rtl="0" algn="l">
              <a:spcBef>
                <a:spcPts val="0"/>
              </a:spcBef>
              <a:buNone/>
              <a:defRPr b="0" i="0" sz="1800" u="none" cap="none" strike="noStrike">
                <a:solidFill>
                  <a:schemeClr val="lt1"/>
                </a:solidFill>
                <a:latin typeface="Calibri"/>
                <a:ea typeface="Calibri"/>
                <a:cs typeface="Calibri"/>
                <a:sym typeface="Calibri"/>
              </a:defRPr>
            </a:lvl9pPr>
          </a:lstStyle>
          <a:p/>
        </p:txBody>
      </p:sp>
      <p:sp>
        <p:nvSpPr>
          <p:cNvPr id="20" name="Shape 20"/>
          <p:cNvSpPr txBox="1"/>
          <p:nvPr>
            <p:ph idx="12" type="sldNum"/>
          </p:nvPr>
        </p:nvSpPr>
        <p:spPr>
          <a:xfrm>
            <a:off x="8610600" y="6356350"/>
            <a:ext cx="2743199" cy="365125"/>
          </a:xfrm>
          <a:prstGeom prst="rect">
            <a:avLst/>
          </a:prstGeom>
          <a:noFill/>
          <a:ln>
            <a:noFill/>
          </a:ln>
        </p:spPr>
        <p:txBody>
          <a:bodyPr anchorCtr="0" anchor="ctr" bIns="45700" lIns="91425" rIns="91425" tIns="45700">
            <a:noAutofit/>
          </a:bodyPr>
          <a:lstStyle/>
          <a:p>
            <a:pPr indent="0" lvl="0" marL="0" marR="0" rtl="0" algn="r">
              <a:spcBef>
                <a:spcPts val="0"/>
              </a:spcBef>
              <a:buSzPct val="25000"/>
              <a:buNone/>
            </a:pPr>
            <a:fld id="{00000000-1234-1234-1234-123412341234}" type="slidenum">
              <a:rPr b="0" i="0" lang="en-US" sz="1200" u="none" cap="none" strike="noStrike">
                <a:solidFill>
                  <a:schemeClr val="lt1"/>
                </a:solidFill>
                <a:latin typeface="Calibri"/>
                <a:ea typeface="Calibri"/>
                <a:cs typeface="Calibri"/>
                <a:sym typeface="Calibri"/>
              </a:rPr>
              <a:t>‹#›</a:t>
            </a:fld>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picTx">
  <p:cSld name="Picture with Caption">
    <p:spTree>
      <p:nvGrpSpPr>
        <p:cNvPr id="64" name="Shape 64"/>
        <p:cNvGrpSpPr/>
        <p:nvPr/>
      </p:nvGrpSpPr>
      <p:grpSpPr>
        <a:xfrm>
          <a:off x="0" y="0"/>
          <a:ext cx="0" cy="0"/>
          <a:chOff x="0" y="0"/>
          <a:chExt cx="0" cy="0"/>
        </a:xfrm>
      </p:grpSpPr>
      <p:sp>
        <p:nvSpPr>
          <p:cNvPr id="65" name="Shape 65"/>
          <p:cNvSpPr txBox="1"/>
          <p:nvPr>
            <p:ph type="title"/>
          </p:nvPr>
        </p:nvSpPr>
        <p:spPr>
          <a:xfrm>
            <a:off x="839787" y="457200"/>
            <a:ext cx="3932237" cy="1600199"/>
          </a:xfrm>
          <a:prstGeom prst="rect">
            <a:avLst/>
          </a:prstGeom>
          <a:noFill/>
          <a:ln>
            <a:noFill/>
          </a:ln>
        </p:spPr>
        <p:txBody>
          <a:bodyPr anchorCtr="0" anchor="b" bIns="91425" lIns="91425" rIns="91425" tIns="91425"/>
          <a:lstStyle>
            <a:lvl1pPr indent="0" lvl="0" marL="0" marR="0" rtl="0" algn="l">
              <a:lnSpc>
                <a:spcPct val="90000"/>
              </a:lnSpc>
              <a:spcBef>
                <a:spcPts val="0"/>
              </a:spcBef>
              <a:buClr>
                <a:schemeClr val="lt1"/>
              </a:buClr>
              <a:buFont typeface="Calibri"/>
              <a:buNone/>
              <a:defRPr b="0" i="0" sz="3200" u="none" cap="none" strike="noStrike">
                <a:solidFill>
                  <a:schemeClr val="lt1"/>
                </a:solidFill>
                <a:latin typeface="Calibri"/>
                <a:ea typeface="Calibri"/>
                <a:cs typeface="Calibri"/>
                <a:sym typeface="Calibri"/>
              </a:defRPr>
            </a:lvl1pPr>
            <a:lvl2pPr indent="0" lvl="1">
              <a:spcBef>
                <a:spcPts val="0"/>
              </a:spcBef>
              <a:buNone/>
              <a:defRPr sz="1800"/>
            </a:lvl2pPr>
            <a:lvl3pPr indent="0" lvl="2">
              <a:spcBef>
                <a:spcPts val="0"/>
              </a:spcBef>
              <a:buNone/>
              <a:defRPr sz="1800"/>
            </a:lvl3pPr>
            <a:lvl4pPr indent="0" lvl="3">
              <a:spcBef>
                <a:spcPts val="0"/>
              </a:spcBef>
              <a:buNone/>
              <a:defRPr sz="1800"/>
            </a:lvl4pPr>
            <a:lvl5pPr indent="0" lvl="4">
              <a:spcBef>
                <a:spcPts val="0"/>
              </a:spcBef>
              <a:buNone/>
              <a:defRPr sz="1800"/>
            </a:lvl5pPr>
            <a:lvl6pPr indent="0" lvl="5">
              <a:spcBef>
                <a:spcPts val="0"/>
              </a:spcBef>
              <a:buNone/>
              <a:defRPr sz="1800"/>
            </a:lvl6pPr>
            <a:lvl7pPr indent="0" lvl="6">
              <a:spcBef>
                <a:spcPts val="0"/>
              </a:spcBef>
              <a:buNone/>
              <a:defRPr sz="1800"/>
            </a:lvl7pPr>
            <a:lvl8pPr indent="0" lvl="7">
              <a:spcBef>
                <a:spcPts val="0"/>
              </a:spcBef>
              <a:buNone/>
              <a:defRPr sz="1800"/>
            </a:lvl8pPr>
            <a:lvl9pPr indent="0" lvl="8">
              <a:spcBef>
                <a:spcPts val="0"/>
              </a:spcBef>
              <a:buNone/>
              <a:defRPr sz="1800"/>
            </a:lvl9pPr>
          </a:lstStyle>
          <a:p/>
        </p:txBody>
      </p:sp>
      <p:sp>
        <p:nvSpPr>
          <p:cNvPr id="66" name="Shape 66"/>
          <p:cNvSpPr/>
          <p:nvPr>
            <p:ph idx="2" type="pic"/>
          </p:nvPr>
        </p:nvSpPr>
        <p:spPr>
          <a:xfrm>
            <a:off x="5183187" y="987425"/>
            <a:ext cx="6172199" cy="4873624"/>
          </a:xfrm>
          <a:prstGeom prst="rect">
            <a:avLst/>
          </a:prstGeom>
          <a:noFill/>
          <a:ln>
            <a:noFill/>
          </a:ln>
        </p:spPr>
        <p:txBody>
          <a:bodyPr anchorCtr="0" anchor="t" bIns="91425" lIns="91425" rIns="91425" tIns="91425"/>
          <a:lstStyle>
            <a:lvl1pPr indent="0" lvl="0" marL="0" marR="0" rtl="0" algn="l">
              <a:lnSpc>
                <a:spcPct val="90000"/>
              </a:lnSpc>
              <a:spcBef>
                <a:spcPts val="1000"/>
              </a:spcBef>
              <a:buClr>
                <a:schemeClr val="lt1"/>
              </a:buClr>
              <a:buFont typeface="Arial"/>
              <a:buNone/>
              <a:defRPr b="0" i="0" sz="3200" u="none" cap="none" strike="noStrike">
                <a:solidFill>
                  <a:schemeClr val="lt1"/>
                </a:solidFill>
                <a:latin typeface="Calibri"/>
                <a:ea typeface="Calibri"/>
                <a:cs typeface="Calibri"/>
                <a:sym typeface="Calibri"/>
              </a:defRPr>
            </a:lvl1pPr>
            <a:lvl2pPr indent="0" lvl="1" marL="457200" marR="0" rtl="0" algn="l">
              <a:lnSpc>
                <a:spcPct val="90000"/>
              </a:lnSpc>
              <a:spcBef>
                <a:spcPts val="500"/>
              </a:spcBef>
              <a:buClr>
                <a:schemeClr val="lt1"/>
              </a:buClr>
              <a:buFont typeface="Arial"/>
              <a:buNone/>
              <a:defRPr b="0" i="0" sz="2800" u="none" cap="none" strike="noStrike">
                <a:solidFill>
                  <a:schemeClr val="lt1"/>
                </a:solidFill>
                <a:latin typeface="Calibri"/>
                <a:ea typeface="Calibri"/>
                <a:cs typeface="Calibri"/>
                <a:sym typeface="Calibri"/>
              </a:defRPr>
            </a:lvl2pPr>
            <a:lvl3pPr indent="0" lvl="2" marL="914400" marR="0" rtl="0" algn="l">
              <a:lnSpc>
                <a:spcPct val="90000"/>
              </a:lnSpc>
              <a:spcBef>
                <a:spcPts val="500"/>
              </a:spcBef>
              <a:buClr>
                <a:schemeClr val="lt1"/>
              </a:buClr>
              <a:buFont typeface="Arial"/>
              <a:buNone/>
              <a:defRPr b="0" i="0" sz="2400" u="none" cap="none" strike="noStrike">
                <a:solidFill>
                  <a:schemeClr val="lt1"/>
                </a:solidFill>
                <a:latin typeface="Calibri"/>
                <a:ea typeface="Calibri"/>
                <a:cs typeface="Calibri"/>
                <a:sym typeface="Calibri"/>
              </a:defRPr>
            </a:lvl3pPr>
            <a:lvl4pPr indent="0" lvl="3" marL="1371600" marR="0" rtl="0" algn="l">
              <a:lnSpc>
                <a:spcPct val="90000"/>
              </a:lnSpc>
              <a:spcBef>
                <a:spcPts val="500"/>
              </a:spcBef>
              <a:buClr>
                <a:schemeClr val="lt1"/>
              </a:buClr>
              <a:buFont typeface="Arial"/>
              <a:buNone/>
              <a:defRPr b="0" i="0" sz="2000" u="none" cap="none" strike="noStrike">
                <a:solidFill>
                  <a:schemeClr val="lt1"/>
                </a:solidFill>
                <a:latin typeface="Calibri"/>
                <a:ea typeface="Calibri"/>
                <a:cs typeface="Calibri"/>
                <a:sym typeface="Calibri"/>
              </a:defRPr>
            </a:lvl4pPr>
            <a:lvl5pPr indent="0" lvl="4" marL="1828800" marR="0" rtl="0" algn="l">
              <a:lnSpc>
                <a:spcPct val="90000"/>
              </a:lnSpc>
              <a:spcBef>
                <a:spcPts val="500"/>
              </a:spcBef>
              <a:buClr>
                <a:schemeClr val="lt1"/>
              </a:buClr>
              <a:buFont typeface="Arial"/>
              <a:buNone/>
              <a:defRPr b="0" i="0" sz="2000" u="none" cap="none" strike="noStrike">
                <a:solidFill>
                  <a:schemeClr val="lt1"/>
                </a:solidFill>
                <a:latin typeface="Calibri"/>
                <a:ea typeface="Calibri"/>
                <a:cs typeface="Calibri"/>
                <a:sym typeface="Calibri"/>
              </a:defRPr>
            </a:lvl5pPr>
            <a:lvl6pPr indent="0" lvl="5" marL="2286000" marR="0" rtl="0" algn="l">
              <a:lnSpc>
                <a:spcPct val="90000"/>
              </a:lnSpc>
              <a:spcBef>
                <a:spcPts val="500"/>
              </a:spcBef>
              <a:buClr>
                <a:schemeClr val="lt1"/>
              </a:buClr>
              <a:buFont typeface="Arial"/>
              <a:buNone/>
              <a:defRPr b="0" i="0" sz="2000" u="none" cap="none" strike="noStrike">
                <a:solidFill>
                  <a:schemeClr val="lt1"/>
                </a:solidFill>
                <a:latin typeface="Calibri"/>
                <a:ea typeface="Calibri"/>
                <a:cs typeface="Calibri"/>
                <a:sym typeface="Calibri"/>
              </a:defRPr>
            </a:lvl6pPr>
            <a:lvl7pPr indent="0" lvl="6" marL="2743200" marR="0" rtl="0" algn="l">
              <a:lnSpc>
                <a:spcPct val="90000"/>
              </a:lnSpc>
              <a:spcBef>
                <a:spcPts val="500"/>
              </a:spcBef>
              <a:buClr>
                <a:schemeClr val="lt1"/>
              </a:buClr>
              <a:buFont typeface="Arial"/>
              <a:buNone/>
              <a:defRPr b="0" i="0" sz="2000" u="none" cap="none" strike="noStrike">
                <a:solidFill>
                  <a:schemeClr val="lt1"/>
                </a:solidFill>
                <a:latin typeface="Calibri"/>
                <a:ea typeface="Calibri"/>
                <a:cs typeface="Calibri"/>
                <a:sym typeface="Calibri"/>
              </a:defRPr>
            </a:lvl7pPr>
            <a:lvl8pPr indent="0" lvl="7" marL="3200400" marR="0" rtl="0" algn="l">
              <a:lnSpc>
                <a:spcPct val="90000"/>
              </a:lnSpc>
              <a:spcBef>
                <a:spcPts val="500"/>
              </a:spcBef>
              <a:buClr>
                <a:schemeClr val="lt1"/>
              </a:buClr>
              <a:buFont typeface="Arial"/>
              <a:buNone/>
              <a:defRPr b="0" i="0" sz="2000" u="none" cap="none" strike="noStrike">
                <a:solidFill>
                  <a:schemeClr val="lt1"/>
                </a:solidFill>
                <a:latin typeface="Calibri"/>
                <a:ea typeface="Calibri"/>
                <a:cs typeface="Calibri"/>
                <a:sym typeface="Calibri"/>
              </a:defRPr>
            </a:lvl8pPr>
            <a:lvl9pPr indent="0" lvl="8" marL="3657600" marR="0" rtl="0" algn="l">
              <a:lnSpc>
                <a:spcPct val="90000"/>
              </a:lnSpc>
              <a:spcBef>
                <a:spcPts val="500"/>
              </a:spcBef>
              <a:buClr>
                <a:schemeClr val="lt1"/>
              </a:buClr>
              <a:buFont typeface="Arial"/>
              <a:buNone/>
              <a:defRPr b="0" i="0" sz="2000" u="none" cap="none" strike="noStrike">
                <a:solidFill>
                  <a:schemeClr val="lt1"/>
                </a:solidFill>
                <a:latin typeface="Calibri"/>
                <a:ea typeface="Calibri"/>
                <a:cs typeface="Calibri"/>
                <a:sym typeface="Calibri"/>
              </a:defRPr>
            </a:lvl9pPr>
          </a:lstStyle>
          <a:p/>
        </p:txBody>
      </p:sp>
      <p:sp>
        <p:nvSpPr>
          <p:cNvPr id="67" name="Shape 67"/>
          <p:cNvSpPr txBox="1"/>
          <p:nvPr>
            <p:ph idx="1" type="body"/>
          </p:nvPr>
        </p:nvSpPr>
        <p:spPr>
          <a:xfrm>
            <a:off x="839787" y="2057400"/>
            <a:ext cx="3932237" cy="3811588"/>
          </a:xfrm>
          <a:prstGeom prst="rect">
            <a:avLst/>
          </a:prstGeom>
          <a:noFill/>
          <a:ln>
            <a:noFill/>
          </a:ln>
        </p:spPr>
        <p:txBody>
          <a:bodyPr anchorCtr="0" anchor="t" bIns="91425" lIns="91425" rIns="91425" tIns="91425"/>
          <a:lstStyle>
            <a:lvl1pPr indent="0" lvl="0" marL="0" marR="0" rtl="0" algn="l">
              <a:lnSpc>
                <a:spcPct val="90000"/>
              </a:lnSpc>
              <a:spcBef>
                <a:spcPts val="1000"/>
              </a:spcBef>
              <a:buClr>
                <a:schemeClr val="lt1"/>
              </a:buClr>
              <a:buFont typeface="Arial"/>
              <a:buNone/>
              <a:defRPr b="0" i="0" sz="1600" u="none" cap="none" strike="noStrike">
                <a:solidFill>
                  <a:schemeClr val="lt1"/>
                </a:solidFill>
                <a:latin typeface="Calibri"/>
                <a:ea typeface="Calibri"/>
                <a:cs typeface="Calibri"/>
                <a:sym typeface="Calibri"/>
              </a:defRPr>
            </a:lvl1pPr>
            <a:lvl2pPr indent="0" lvl="1" marL="457200" marR="0" rtl="0" algn="l">
              <a:lnSpc>
                <a:spcPct val="90000"/>
              </a:lnSpc>
              <a:spcBef>
                <a:spcPts val="500"/>
              </a:spcBef>
              <a:buClr>
                <a:schemeClr val="lt1"/>
              </a:buClr>
              <a:buFont typeface="Arial"/>
              <a:buNone/>
              <a:defRPr b="0" i="0" sz="1400" u="none" cap="none" strike="noStrike">
                <a:solidFill>
                  <a:schemeClr val="lt1"/>
                </a:solidFill>
                <a:latin typeface="Calibri"/>
                <a:ea typeface="Calibri"/>
                <a:cs typeface="Calibri"/>
                <a:sym typeface="Calibri"/>
              </a:defRPr>
            </a:lvl2pPr>
            <a:lvl3pPr indent="0" lvl="2" marL="914400" marR="0" rtl="0" algn="l">
              <a:lnSpc>
                <a:spcPct val="90000"/>
              </a:lnSpc>
              <a:spcBef>
                <a:spcPts val="500"/>
              </a:spcBef>
              <a:buClr>
                <a:schemeClr val="lt1"/>
              </a:buClr>
              <a:buFont typeface="Arial"/>
              <a:buNone/>
              <a:defRPr b="0" i="0" sz="1200" u="none" cap="none" strike="noStrike">
                <a:solidFill>
                  <a:schemeClr val="lt1"/>
                </a:solidFill>
                <a:latin typeface="Calibri"/>
                <a:ea typeface="Calibri"/>
                <a:cs typeface="Calibri"/>
                <a:sym typeface="Calibri"/>
              </a:defRPr>
            </a:lvl3pPr>
            <a:lvl4pPr indent="0" lvl="3" marL="1371600" marR="0" rtl="0" algn="l">
              <a:lnSpc>
                <a:spcPct val="90000"/>
              </a:lnSpc>
              <a:spcBef>
                <a:spcPts val="500"/>
              </a:spcBef>
              <a:buClr>
                <a:schemeClr val="lt1"/>
              </a:buClr>
              <a:buFont typeface="Arial"/>
              <a:buNone/>
              <a:defRPr b="0" i="0" sz="1000" u="none" cap="none" strike="noStrike">
                <a:solidFill>
                  <a:schemeClr val="lt1"/>
                </a:solidFill>
                <a:latin typeface="Calibri"/>
                <a:ea typeface="Calibri"/>
                <a:cs typeface="Calibri"/>
                <a:sym typeface="Calibri"/>
              </a:defRPr>
            </a:lvl4pPr>
            <a:lvl5pPr indent="0" lvl="4" marL="1828800" marR="0" rtl="0" algn="l">
              <a:lnSpc>
                <a:spcPct val="90000"/>
              </a:lnSpc>
              <a:spcBef>
                <a:spcPts val="500"/>
              </a:spcBef>
              <a:buClr>
                <a:schemeClr val="lt1"/>
              </a:buClr>
              <a:buFont typeface="Arial"/>
              <a:buNone/>
              <a:defRPr b="0" i="0" sz="1000" u="none" cap="none" strike="noStrike">
                <a:solidFill>
                  <a:schemeClr val="lt1"/>
                </a:solidFill>
                <a:latin typeface="Calibri"/>
                <a:ea typeface="Calibri"/>
                <a:cs typeface="Calibri"/>
                <a:sym typeface="Calibri"/>
              </a:defRPr>
            </a:lvl5pPr>
            <a:lvl6pPr indent="0" lvl="5" marL="2286000" marR="0" rtl="0" algn="l">
              <a:lnSpc>
                <a:spcPct val="90000"/>
              </a:lnSpc>
              <a:spcBef>
                <a:spcPts val="500"/>
              </a:spcBef>
              <a:buClr>
                <a:schemeClr val="lt1"/>
              </a:buClr>
              <a:buFont typeface="Arial"/>
              <a:buNone/>
              <a:defRPr b="0" i="0" sz="1000" u="none" cap="none" strike="noStrike">
                <a:solidFill>
                  <a:schemeClr val="lt1"/>
                </a:solidFill>
                <a:latin typeface="Calibri"/>
                <a:ea typeface="Calibri"/>
                <a:cs typeface="Calibri"/>
                <a:sym typeface="Calibri"/>
              </a:defRPr>
            </a:lvl6pPr>
            <a:lvl7pPr indent="0" lvl="6" marL="2743200" marR="0" rtl="0" algn="l">
              <a:lnSpc>
                <a:spcPct val="90000"/>
              </a:lnSpc>
              <a:spcBef>
                <a:spcPts val="500"/>
              </a:spcBef>
              <a:buClr>
                <a:schemeClr val="lt1"/>
              </a:buClr>
              <a:buFont typeface="Arial"/>
              <a:buNone/>
              <a:defRPr b="0" i="0" sz="1000" u="none" cap="none" strike="noStrike">
                <a:solidFill>
                  <a:schemeClr val="lt1"/>
                </a:solidFill>
                <a:latin typeface="Calibri"/>
                <a:ea typeface="Calibri"/>
                <a:cs typeface="Calibri"/>
                <a:sym typeface="Calibri"/>
              </a:defRPr>
            </a:lvl7pPr>
            <a:lvl8pPr indent="0" lvl="7" marL="3200400" marR="0" rtl="0" algn="l">
              <a:lnSpc>
                <a:spcPct val="90000"/>
              </a:lnSpc>
              <a:spcBef>
                <a:spcPts val="500"/>
              </a:spcBef>
              <a:buClr>
                <a:schemeClr val="lt1"/>
              </a:buClr>
              <a:buFont typeface="Arial"/>
              <a:buNone/>
              <a:defRPr b="0" i="0" sz="1000" u="none" cap="none" strike="noStrike">
                <a:solidFill>
                  <a:schemeClr val="lt1"/>
                </a:solidFill>
                <a:latin typeface="Calibri"/>
                <a:ea typeface="Calibri"/>
                <a:cs typeface="Calibri"/>
                <a:sym typeface="Calibri"/>
              </a:defRPr>
            </a:lvl8pPr>
            <a:lvl9pPr indent="0" lvl="8" marL="3657600" marR="0" rtl="0" algn="l">
              <a:lnSpc>
                <a:spcPct val="90000"/>
              </a:lnSpc>
              <a:spcBef>
                <a:spcPts val="500"/>
              </a:spcBef>
              <a:buClr>
                <a:schemeClr val="lt1"/>
              </a:buClr>
              <a:buFont typeface="Arial"/>
              <a:buNone/>
              <a:defRPr b="0" i="0" sz="1000" u="none" cap="none" strike="noStrike">
                <a:solidFill>
                  <a:schemeClr val="lt1"/>
                </a:solidFill>
                <a:latin typeface="Calibri"/>
                <a:ea typeface="Calibri"/>
                <a:cs typeface="Calibri"/>
                <a:sym typeface="Calibri"/>
              </a:defRPr>
            </a:lvl9pPr>
          </a:lstStyle>
          <a:p/>
        </p:txBody>
      </p:sp>
      <p:sp>
        <p:nvSpPr>
          <p:cNvPr id="68" name="Shape 68"/>
          <p:cNvSpPr txBox="1"/>
          <p:nvPr>
            <p:ph idx="10" type="dt"/>
          </p:nvPr>
        </p:nvSpPr>
        <p:spPr>
          <a:xfrm>
            <a:off x="838200" y="6356350"/>
            <a:ext cx="2743199" cy="365125"/>
          </a:xfrm>
          <a:prstGeom prst="rect">
            <a:avLst/>
          </a:prstGeom>
          <a:noFill/>
          <a:ln>
            <a:noFill/>
          </a:ln>
        </p:spPr>
        <p:txBody>
          <a:bodyPr anchorCtr="0" anchor="ctr" bIns="91425" lIns="91425" rIns="91425" tIns="91425"/>
          <a:lstStyle>
            <a:lvl1pPr indent="0" lvl="0" marL="0" marR="0" rtl="0" algn="l">
              <a:spcBef>
                <a:spcPts val="0"/>
              </a:spcBef>
              <a:buNone/>
              <a:defRPr b="0" i="0" sz="1200" u="none" cap="none" strike="noStrike">
                <a:solidFill>
                  <a:schemeClr val="lt1"/>
                </a:solidFill>
                <a:latin typeface="Calibri"/>
                <a:ea typeface="Calibri"/>
                <a:cs typeface="Calibri"/>
                <a:sym typeface="Calibri"/>
              </a:defRPr>
            </a:lvl1pPr>
            <a:lvl2pPr indent="0" lvl="1" marL="457200" marR="0" rtl="0" algn="l">
              <a:spcBef>
                <a:spcPts val="0"/>
              </a:spcBef>
              <a:buNone/>
              <a:defRPr b="0" i="0" sz="1800" u="none" cap="none" strike="noStrike">
                <a:solidFill>
                  <a:schemeClr val="lt1"/>
                </a:solidFill>
                <a:latin typeface="Calibri"/>
                <a:ea typeface="Calibri"/>
                <a:cs typeface="Calibri"/>
                <a:sym typeface="Calibri"/>
              </a:defRPr>
            </a:lvl2pPr>
            <a:lvl3pPr indent="0" lvl="2" marL="914400" marR="0" rtl="0" algn="l">
              <a:spcBef>
                <a:spcPts val="0"/>
              </a:spcBef>
              <a:buNone/>
              <a:defRPr b="0" i="0" sz="1800" u="none" cap="none" strike="noStrike">
                <a:solidFill>
                  <a:schemeClr val="lt1"/>
                </a:solidFill>
                <a:latin typeface="Calibri"/>
                <a:ea typeface="Calibri"/>
                <a:cs typeface="Calibri"/>
                <a:sym typeface="Calibri"/>
              </a:defRPr>
            </a:lvl3pPr>
            <a:lvl4pPr indent="0" lvl="3" marL="1371600" marR="0" rtl="0" algn="l">
              <a:spcBef>
                <a:spcPts val="0"/>
              </a:spcBef>
              <a:buNone/>
              <a:defRPr b="0" i="0" sz="1800" u="none" cap="none" strike="noStrike">
                <a:solidFill>
                  <a:schemeClr val="lt1"/>
                </a:solidFill>
                <a:latin typeface="Calibri"/>
                <a:ea typeface="Calibri"/>
                <a:cs typeface="Calibri"/>
                <a:sym typeface="Calibri"/>
              </a:defRPr>
            </a:lvl4pPr>
            <a:lvl5pPr indent="0" lvl="4" marL="1828800" marR="0" rtl="0" algn="l">
              <a:spcBef>
                <a:spcPts val="0"/>
              </a:spcBef>
              <a:buNone/>
              <a:defRPr b="0" i="0" sz="1800" u="none" cap="none" strike="noStrike">
                <a:solidFill>
                  <a:schemeClr val="lt1"/>
                </a:solidFill>
                <a:latin typeface="Calibri"/>
                <a:ea typeface="Calibri"/>
                <a:cs typeface="Calibri"/>
                <a:sym typeface="Calibri"/>
              </a:defRPr>
            </a:lvl5pPr>
            <a:lvl6pPr indent="0" lvl="5" marL="2286000" marR="0" rtl="0" algn="l">
              <a:spcBef>
                <a:spcPts val="0"/>
              </a:spcBef>
              <a:buNone/>
              <a:defRPr b="0" i="0" sz="1800" u="none" cap="none" strike="noStrike">
                <a:solidFill>
                  <a:schemeClr val="lt1"/>
                </a:solidFill>
                <a:latin typeface="Calibri"/>
                <a:ea typeface="Calibri"/>
                <a:cs typeface="Calibri"/>
                <a:sym typeface="Calibri"/>
              </a:defRPr>
            </a:lvl6pPr>
            <a:lvl7pPr indent="0" lvl="6" marL="2743200" marR="0" rtl="0" algn="l">
              <a:spcBef>
                <a:spcPts val="0"/>
              </a:spcBef>
              <a:buNone/>
              <a:defRPr b="0" i="0" sz="1800" u="none" cap="none" strike="noStrike">
                <a:solidFill>
                  <a:schemeClr val="lt1"/>
                </a:solidFill>
                <a:latin typeface="Calibri"/>
                <a:ea typeface="Calibri"/>
                <a:cs typeface="Calibri"/>
                <a:sym typeface="Calibri"/>
              </a:defRPr>
            </a:lvl7pPr>
            <a:lvl8pPr indent="0" lvl="7" marL="3200400" marR="0" rtl="0" algn="l">
              <a:spcBef>
                <a:spcPts val="0"/>
              </a:spcBef>
              <a:buNone/>
              <a:defRPr b="0" i="0" sz="1800" u="none" cap="none" strike="noStrike">
                <a:solidFill>
                  <a:schemeClr val="lt1"/>
                </a:solidFill>
                <a:latin typeface="Calibri"/>
                <a:ea typeface="Calibri"/>
                <a:cs typeface="Calibri"/>
                <a:sym typeface="Calibri"/>
              </a:defRPr>
            </a:lvl8pPr>
            <a:lvl9pPr indent="0" lvl="8" marL="3657600" marR="0" rtl="0" algn="l">
              <a:spcBef>
                <a:spcPts val="0"/>
              </a:spcBef>
              <a:buNone/>
              <a:defRPr b="0" i="0" sz="1800" u="none" cap="none" strike="noStrike">
                <a:solidFill>
                  <a:schemeClr val="lt1"/>
                </a:solidFill>
                <a:latin typeface="Calibri"/>
                <a:ea typeface="Calibri"/>
                <a:cs typeface="Calibri"/>
                <a:sym typeface="Calibri"/>
              </a:defRPr>
            </a:lvl9pPr>
          </a:lstStyle>
          <a:p/>
        </p:txBody>
      </p:sp>
      <p:sp>
        <p:nvSpPr>
          <p:cNvPr id="69" name="Shape 69"/>
          <p:cNvSpPr txBox="1"/>
          <p:nvPr>
            <p:ph idx="11" type="ftr"/>
          </p:nvPr>
        </p:nvSpPr>
        <p:spPr>
          <a:xfrm>
            <a:off x="4038600" y="6356350"/>
            <a:ext cx="4114800" cy="365125"/>
          </a:xfrm>
          <a:prstGeom prst="rect">
            <a:avLst/>
          </a:prstGeom>
          <a:noFill/>
          <a:ln>
            <a:noFill/>
          </a:ln>
        </p:spPr>
        <p:txBody>
          <a:bodyPr anchorCtr="0" anchor="ctr" bIns="91425" lIns="91425" rIns="91425" tIns="91425"/>
          <a:lstStyle>
            <a:lvl1pPr indent="0" lvl="0" marL="0" marR="0" rtl="0" algn="ctr">
              <a:spcBef>
                <a:spcPts val="0"/>
              </a:spcBef>
              <a:buNone/>
              <a:defRPr b="0" i="0" sz="1200" u="none" cap="none" strike="noStrike">
                <a:solidFill>
                  <a:schemeClr val="lt1"/>
                </a:solidFill>
                <a:latin typeface="Calibri"/>
                <a:ea typeface="Calibri"/>
                <a:cs typeface="Calibri"/>
                <a:sym typeface="Calibri"/>
              </a:defRPr>
            </a:lvl1pPr>
            <a:lvl2pPr indent="0" lvl="1" marL="457200" marR="0" rtl="0" algn="l">
              <a:spcBef>
                <a:spcPts val="0"/>
              </a:spcBef>
              <a:buNone/>
              <a:defRPr b="0" i="0" sz="1800" u="none" cap="none" strike="noStrike">
                <a:solidFill>
                  <a:schemeClr val="lt1"/>
                </a:solidFill>
                <a:latin typeface="Calibri"/>
                <a:ea typeface="Calibri"/>
                <a:cs typeface="Calibri"/>
                <a:sym typeface="Calibri"/>
              </a:defRPr>
            </a:lvl2pPr>
            <a:lvl3pPr indent="0" lvl="2" marL="914400" marR="0" rtl="0" algn="l">
              <a:spcBef>
                <a:spcPts val="0"/>
              </a:spcBef>
              <a:buNone/>
              <a:defRPr b="0" i="0" sz="1800" u="none" cap="none" strike="noStrike">
                <a:solidFill>
                  <a:schemeClr val="lt1"/>
                </a:solidFill>
                <a:latin typeface="Calibri"/>
                <a:ea typeface="Calibri"/>
                <a:cs typeface="Calibri"/>
                <a:sym typeface="Calibri"/>
              </a:defRPr>
            </a:lvl3pPr>
            <a:lvl4pPr indent="0" lvl="3" marL="1371600" marR="0" rtl="0" algn="l">
              <a:spcBef>
                <a:spcPts val="0"/>
              </a:spcBef>
              <a:buNone/>
              <a:defRPr b="0" i="0" sz="1800" u="none" cap="none" strike="noStrike">
                <a:solidFill>
                  <a:schemeClr val="lt1"/>
                </a:solidFill>
                <a:latin typeface="Calibri"/>
                <a:ea typeface="Calibri"/>
                <a:cs typeface="Calibri"/>
                <a:sym typeface="Calibri"/>
              </a:defRPr>
            </a:lvl4pPr>
            <a:lvl5pPr indent="0" lvl="4" marL="1828800" marR="0" rtl="0" algn="l">
              <a:spcBef>
                <a:spcPts val="0"/>
              </a:spcBef>
              <a:buNone/>
              <a:defRPr b="0" i="0" sz="1800" u="none" cap="none" strike="noStrike">
                <a:solidFill>
                  <a:schemeClr val="lt1"/>
                </a:solidFill>
                <a:latin typeface="Calibri"/>
                <a:ea typeface="Calibri"/>
                <a:cs typeface="Calibri"/>
                <a:sym typeface="Calibri"/>
              </a:defRPr>
            </a:lvl5pPr>
            <a:lvl6pPr indent="0" lvl="5" marL="2286000" marR="0" rtl="0" algn="l">
              <a:spcBef>
                <a:spcPts val="0"/>
              </a:spcBef>
              <a:buNone/>
              <a:defRPr b="0" i="0" sz="1800" u="none" cap="none" strike="noStrike">
                <a:solidFill>
                  <a:schemeClr val="lt1"/>
                </a:solidFill>
                <a:latin typeface="Calibri"/>
                <a:ea typeface="Calibri"/>
                <a:cs typeface="Calibri"/>
                <a:sym typeface="Calibri"/>
              </a:defRPr>
            </a:lvl6pPr>
            <a:lvl7pPr indent="0" lvl="6" marL="2743200" marR="0" rtl="0" algn="l">
              <a:spcBef>
                <a:spcPts val="0"/>
              </a:spcBef>
              <a:buNone/>
              <a:defRPr b="0" i="0" sz="1800" u="none" cap="none" strike="noStrike">
                <a:solidFill>
                  <a:schemeClr val="lt1"/>
                </a:solidFill>
                <a:latin typeface="Calibri"/>
                <a:ea typeface="Calibri"/>
                <a:cs typeface="Calibri"/>
                <a:sym typeface="Calibri"/>
              </a:defRPr>
            </a:lvl7pPr>
            <a:lvl8pPr indent="0" lvl="7" marL="3200400" marR="0" rtl="0" algn="l">
              <a:spcBef>
                <a:spcPts val="0"/>
              </a:spcBef>
              <a:buNone/>
              <a:defRPr b="0" i="0" sz="1800" u="none" cap="none" strike="noStrike">
                <a:solidFill>
                  <a:schemeClr val="lt1"/>
                </a:solidFill>
                <a:latin typeface="Calibri"/>
                <a:ea typeface="Calibri"/>
                <a:cs typeface="Calibri"/>
                <a:sym typeface="Calibri"/>
              </a:defRPr>
            </a:lvl8pPr>
            <a:lvl9pPr indent="0" lvl="8" marL="3657600" marR="0" rtl="0" algn="l">
              <a:spcBef>
                <a:spcPts val="0"/>
              </a:spcBef>
              <a:buNone/>
              <a:defRPr b="0" i="0" sz="1800" u="none" cap="none" strike="noStrike">
                <a:solidFill>
                  <a:schemeClr val="lt1"/>
                </a:solidFill>
                <a:latin typeface="Calibri"/>
                <a:ea typeface="Calibri"/>
                <a:cs typeface="Calibri"/>
                <a:sym typeface="Calibri"/>
              </a:defRPr>
            </a:lvl9pPr>
          </a:lstStyle>
          <a:p/>
        </p:txBody>
      </p:sp>
      <p:sp>
        <p:nvSpPr>
          <p:cNvPr id="70" name="Shape 70"/>
          <p:cNvSpPr txBox="1"/>
          <p:nvPr>
            <p:ph idx="12" type="sldNum"/>
          </p:nvPr>
        </p:nvSpPr>
        <p:spPr>
          <a:xfrm>
            <a:off x="8610600" y="6356350"/>
            <a:ext cx="2743199" cy="365125"/>
          </a:xfrm>
          <a:prstGeom prst="rect">
            <a:avLst/>
          </a:prstGeom>
          <a:noFill/>
          <a:ln>
            <a:noFill/>
          </a:ln>
        </p:spPr>
        <p:txBody>
          <a:bodyPr anchorCtr="0" anchor="ctr" bIns="45700" lIns="91425" rIns="91425" tIns="45700">
            <a:noAutofit/>
          </a:bodyPr>
          <a:lstStyle/>
          <a:p>
            <a:pPr indent="0" lvl="0" marL="0" marR="0" rtl="0" algn="r">
              <a:spcBef>
                <a:spcPts val="0"/>
              </a:spcBef>
              <a:buSzPct val="25000"/>
              <a:buNone/>
            </a:pPr>
            <a:fld id="{00000000-1234-1234-1234-123412341234}" type="slidenum">
              <a:rPr b="0" i="0" lang="en-US" sz="1200" u="none" cap="none" strike="noStrike">
                <a:solidFill>
                  <a:schemeClr val="lt1"/>
                </a:solidFill>
                <a:latin typeface="Calibri"/>
                <a:ea typeface="Calibri"/>
                <a:cs typeface="Calibri"/>
                <a:sym typeface="Calibri"/>
              </a:rPr>
              <a:t>‹#›</a:t>
            </a:fld>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vertTx">
  <p:cSld name="Title and Vertical Text">
    <p:spTree>
      <p:nvGrpSpPr>
        <p:cNvPr id="71" name="Shape 71"/>
        <p:cNvGrpSpPr/>
        <p:nvPr/>
      </p:nvGrpSpPr>
      <p:grpSpPr>
        <a:xfrm>
          <a:off x="0" y="0"/>
          <a:ext cx="0" cy="0"/>
          <a:chOff x="0" y="0"/>
          <a:chExt cx="0" cy="0"/>
        </a:xfrm>
      </p:grpSpPr>
      <p:sp>
        <p:nvSpPr>
          <p:cNvPr id="72" name="Shape 72"/>
          <p:cNvSpPr txBox="1"/>
          <p:nvPr>
            <p:ph type="title"/>
          </p:nvPr>
        </p:nvSpPr>
        <p:spPr>
          <a:xfrm>
            <a:off x="838200" y="365125"/>
            <a:ext cx="10515599" cy="1325562"/>
          </a:xfrm>
          <a:prstGeom prst="rect">
            <a:avLst/>
          </a:prstGeom>
          <a:noFill/>
          <a:ln>
            <a:noFill/>
          </a:ln>
        </p:spPr>
        <p:txBody>
          <a:bodyPr anchorCtr="0" anchor="ctr" bIns="91425" lIns="91425" rIns="91425" tIns="91425"/>
          <a:lstStyle>
            <a:lvl1pPr indent="0" lvl="0" marL="0" marR="0" rtl="0" algn="l">
              <a:lnSpc>
                <a:spcPct val="90000"/>
              </a:lnSpc>
              <a:spcBef>
                <a:spcPts val="0"/>
              </a:spcBef>
              <a:buClr>
                <a:schemeClr val="lt1"/>
              </a:buClr>
              <a:buFont typeface="Calibri"/>
              <a:buNone/>
              <a:defRPr b="0" i="0" sz="4400" u="none" cap="none" strike="noStrike">
                <a:solidFill>
                  <a:schemeClr val="lt1"/>
                </a:solidFill>
                <a:latin typeface="Calibri"/>
                <a:ea typeface="Calibri"/>
                <a:cs typeface="Calibri"/>
                <a:sym typeface="Calibri"/>
              </a:defRPr>
            </a:lvl1pPr>
            <a:lvl2pPr indent="0" lvl="1">
              <a:spcBef>
                <a:spcPts val="0"/>
              </a:spcBef>
              <a:buNone/>
              <a:defRPr sz="1800"/>
            </a:lvl2pPr>
            <a:lvl3pPr indent="0" lvl="2">
              <a:spcBef>
                <a:spcPts val="0"/>
              </a:spcBef>
              <a:buNone/>
              <a:defRPr sz="1800"/>
            </a:lvl3pPr>
            <a:lvl4pPr indent="0" lvl="3">
              <a:spcBef>
                <a:spcPts val="0"/>
              </a:spcBef>
              <a:buNone/>
              <a:defRPr sz="1800"/>
            </a:lvl4pPr>
            <a:lvl5pPr indent="0" lvl="4">
              <a:spcBef>
                <a:spcPts val="0"/>
              </a:spcBef>
              <a:buNone/>
              <a:defRPr sz="1800"/>
            </a:lvl5pPr>
            <a:lvl6pPr indent="0" lvl="5">
              <a:spcBef>
                <a:spcPts val="0"/>
              </a:spcBef>
              <a:buNone/>
              <a:defRPr sz="1800"/>
            </a:lvl6pPr>
            <a:lvl7pPr indent="0" lvl="6">
              <a:spcBef>
                <a:spcPts val="0"/>
              </a:spcBef>
              <a:buNone/>
              <a:defRPr sz="1800"/>
            </a:lvl7pPr>
            <a:lvl8pPr indent="0" lvl="7">
              <a:spcBef>
                <a:spcPts val="0"/>
              </a:spcBef>
              <a:buNone/>
              <a:defRPr sz="1800"/>
            </a:lvl8pPr>
            <a:lvl9pPr indent="0" lvl="8">
              <a:spcBef>
                <a:spcPts val="0"/>
              </a:spcBef>
              <a:buNone/>
              <a:defRPr sz="1800"/>
            </a:lvl9pPr>
          </a:lstStyle>
          <a:p/>
        </p:txBody>
      </p:sp>
      <p:sp>
        <p:nvSpPr>
          <p:cNvPr id="73" name="Shape 73"/>
          <p:cNvSpPr txBox="1"/>
          <p:nvPr>
            <p:ph idx="1" type="body"/>
          </p:nvPr>
        </p:nvSpPr>
        <p:spPr>
          <a:xfrm rot="5400000">
            <a:off x="3920331" y="-1256505"/>
            <a:ext cx="4351338" cy="10515599"/>
          </a:xfrm>
          <a:prstGeom prst="rect">
            <a:avLst/>
          </a:prstGeom>
          <a:noFill/>
          <a:ln>
            <a:noFill/>
          </a:ln>
        </p:spPr>
        <p:txBody>
          <a:bodyPr anchorCtr="0" anchor="t" bIns="91425" lIns="91425" rIns="91425" tIns="91425"/>
          <a:lstStyle>
            <a:lvl1pPr indent="-50800" lvl="0" marL="228600" marR="0" rtl="0" algn="l">
              <a:lnSpc>
                <a:spcPct val="90000"/>
              </a:lnSpc>
              <a:spcBef>
                <a:spcPts val="1000"/>
              </a:spcBef>
              <a:buClr>
                <a:schemeClr val="lt1"/>
              </a:buClr>
              <a:buSzPct val="100000"/>
              <a:buFont typeface="Arial"/>
              <a:buChar char="•"/>
              <a:defRPr b="0" i="0" sz="2800" u="none" cap="none" strike="noStrike">
                <a:solidFill>
                  <a:schemeClr val="lt1"/>
                </a:solidFill>
                <a:latin typeface="Calibri"/>
                <a:ea typeface="Calibri"/>
                <a:cs typeface="Calibri"/>
                <a:sym typeface="Calibri"/>
              </a:defRPr>
            </a:lvl1pPr>
            <a:lvl2pPr indent="-76200" lvl="1" marL="685800" marR="0" rtl="0" algn="l">
              <a:lnSpc>
                <a:spcPct val="90000"/>
              </a:lnSpc>
              <a:spcBef>
                <a:spcPts val="500"/>
              </a:spcBef>
              <a:buClr>
                <a:schemeClr val="lt1"/>
              </a:buClr>
              <a:buSzPct val="100000"/>
              <a:buFont typeface="Arial"/>
              <a:buChar char="•"/>
              <a:defRPr b="0" i="0" sz="2400" u="none" cap="none" strike="noStrike">
                <a:solidFill>
                  <a:schemeClr val="lt1"/>
                </a:solidFill>
                <a:latin typeface="Calibri"/>
                <a:ea typeface="Calibri"/>
                <a:cs typeface="Calibri"/>
                <a:sym typeface="Calibri"/>
              </a:defRPr>
            </a:lvl2pPr>
            <a:lvl3pPr indent="-101600" lvl="2" marL="1143000" marR="0" rtl="0" algn="l">
              <a:lnSpc>
                <a:spcPct val="90000"/>
              </a:lnSpc>
              <a:spcBef>
                <a:spcPts val="500"/>
              </a:spcBef>
              <a:buClr>
                <a:schemeClr val="lt1"/>
              </a:buClr>
              <a:buSzPct val="100000"/>
              <a:buFont typeface="Arial"/>
              <a:buChar char="•"/>
              <a:defRPr b="0" i="0" sz="2000" u="none" cap="none" strike="noStrike">
                <a:solidFill>
                  <a:schemeClr val="lt1"/>
                </a:solidFill>
                <a:latin typeface="Calibri"/>
                <a:ea typeface="Calibri"/>
                <a:cs typeface="Calibri"/>
                <a:sym typeface="Calibri"/>
              </a:defRPr>
            </a:lvl3pPr>
            <a:lvl4pPr indent="-114300" lvl="3" marL="1600200" marR="0" rtl="0" algn="l">
              <a:lnSpc>
                <a:spcPct val="90000"/>
              </a:lnSpc>
              <a:spcBef>
                <a:spcPts val="500"/>
              </a:spcBef>
              <a:buClr>
                <a:schemeClr val="lt1"/>
              </a:buClr>
              <a:buSzPct val="100000"/>
              <a:buFont typeface="Arial"/>
              <a:buChar char="•"/>
              <a:defRPr b="0" i="0" sz="1800" u="none" cap="none" strike="noStrike">
                <a:solidFill>
                  <a:schemeClr val="lt1"/>
                </a:solidFill>
                <a:latin typeface="Calibri"/>
                <a:ea typeface="Calibri"/>
                <a:cs typeface="Calibri"/>
                <a:sym typeface="Calibri"/>
              </a:defRPr>
            </a:lvl4pPr>
            <a:lvl5pPr indent="-114300" lvl="4" marL="2057400" marR="0" rtl="0" algn="l">
              <a:lnSpc>
                <a:spcPct val="90000"/>
              </a:lnSpc>
              <a:spcBef>
                <a:spcPts val="500"/>
              </a:spcBef>
              <a:buClr>
                <a:schemeClr val="lt1"/>
              </a:buClr>
              <a:buSzPct val="100000"/>
              <a:buFont typeface="Arial"/>
              <a:buChar char="•"/>
              <a:defRPr b="0" i="0" sz="1800" u="none" cap="none" strike="noStrike">
                <a:solidFill>
                  <a:schemeClr val="lt1"/>
                </a:solidFill>
                <a:latin typeface="Calibri"/>
                <a:ea typeface="Calibri"/>
                <a:cs typeface="Calibri"/>
                <a:sym typeface="Calibri"/>
              </a:defRPr>
            </a:lvl5pPr>
            <a:lvl6pPr indent="-114300" lvl="5" marL="2514600" marR="0" rtl="0" algn="l">
              <a:lnSpc>
                <a:spcPct val="90000"/>
              </a:lnSpc>
              <a:spcBef>
                <a:spcPts val="500"/>
              </a:spcBef>
              <a:buClr>
                <a:schemeClr val="lt1"/>
              </a:buClr>
              <a:buSzPct val="100000"/>
              <a:buFont typeface="Arial"/>
              <a:buChar char="•"/>
              <a:defRPr b="0" i="0" sz="1800" u="none" cap="none" strike="noStrike">
                <a:solidFill>
                  <a:schemeClr val="lt1"/>
                </a:solidFill>
                <a:latin typeface="Calibri"/>
                <a:ea typeface="Calibri"/>
                <a:cs typeface="Calibri"/>
                <a:sym typeface="Calibri"/>
              </a:defRPr>
            </a:lvl6pPr>
            <a:lvl7pPr indent="-114300" lvl="6" marL="2971800" marR="0" rtl="0" algn="l">
              <a:lnSpc>
                <a:spcPct val="90000"/>
              </a:lnSpc>
              <a:spcBef>
                <a:spcPts val="500"/>
              </a:spcBef>
              <a:buClr>
                <a:schemeClr val="lt1"/>
              </a:buClr>
              <a:buSzPct val="100000"/>
              <a:buFont typeface="Arial"/>
              <a:buChar char="•"/>
              <a:defRPr b="0" i="0" sz="1800" u="none" cap="none" strike="noStrike">
                <a:solidFill>
                  <a:schemeClr val="lt1"/>
                </a:solidFill>
                <a:latin typeface="Calibri"/>
                <a:ea typeface="Calibri"/>
                <a:cs typeface="Calibri"/>
                <a:sym typeface="Calibri"/>
              </a:defRPr>
            </a:lvl7pPr>
            <a:lvl8pPr indent="-114300" lvl="7" marL="3429000" marR="0" rtl="0" algn="l">
              <a:lnSpc>
                <a:spcPct val="90000"/>
              </a:lnSpc>
              <a:spcBef>
                <a:spcPts val="500"/>
              </a:spcBef>
              <a:buClr>
                <a:schemeClr val="lt1"/>
              </a:buClr>
              <a:buSzPct val="100000"/>
              <a:buFont typeface="Arial"/>
              <a:buChar char="•"/>
              <a:defRPr b="0" i="0" sz="1800" u="none" cap="none" strike="noStrike">
                <a:solidFill>
                  <a:schemeClr val="lt1"/>
                </a:solidFill>
                <a:latin typeface="Calibri"/>
                <a:ea typeface="Calibri"/>
                <a:cs typeface="Calibri"/>
                <a:sym typeface="Calibri"/>
              </a:defRPr>
            </a:lvl8pPr>
            <a:lvl9pPr indent="-114300" lvl="8" marL="3886200" marR="0" rtl="0" algn="l">
              <a:lnSpc>
                <a:spcPct val="90000"/>
              </a:lnSpc>
              <a:spcBef>
                <a:spcPts val="500"/>
              </a:spcBef>
              <a:buClr>
                <a:schemeClr val="lt1"/>
              </a:buClr>
              <a:buSzPct val="100000"/>
              <a:buFont typeface="Arial"/>
              <a:buChar char="•"/>
              <a:defRPr b="0" i="0" sz="1800" u="none" cap="none" strike="noStrike">
                <a:solidFill>
                  <a:schemeClr val="lt1"/>
                </a:solidFill>
                <a:latin typeface="Calibri"/>
                <a:ea typeface="Calibri"/>
                <a:cs typeface="Calibri"/>
                <a:sym typeface="Calibri"/>
              </a:defRPr>
            </a:lvl9pPr>
          </a:lstStyle>
          <a:p/>
        </p:txBody>
      </p:sp>
      <p:sp>
        <p:nvSpPr>
          <p:cNvPr id="74" name="Shape 74"/>
          <p:cNvSpPr txBox="1"/>
          <p:nvPr>
            <p:ph idx="10" type="dt"/>
          </p:nvPr>
        </p:nvSpPr>
        <p:spPr>
          <a:xfrm>
            <a:off x="838200" y="6356350"/>
            <a:ext cx="2743199" cy="365125"/>
          </a:xfrm>
          <a:prstGeom prst="rect">
            <a:avLst/>
          </a:prstGeom>
          <a:noFill/>
          <a:ln>
            <a:noFill/>
          </a:ln>
        </p:spPr>
        <p:txBody>
          <a:bodyPr anchorCtr="0" anchor="ctr" bIns="91425" lIns="91425" rIns="91425" tIns="91425"/>
          <a:lstStyle>
            <a:lvl1pPr indent="0" lvl="0" marL="0" marR="0" rtl="0" algn="l">
              <a:spcBef>
                <a:spcPts val="0"/>
              </a:spcBef>
              <a:buNone/>
              <a:defRPr b="0" i="0" sz="1200" u="none" cap="none" strike="noStrike">
                <a:solidFill>
                  <a:schemeClr val="lt1"/>
                </a:solidFill>
                <a:latin typeface="Calibri"/>
                <a:ea typeface="Calibri"/>
                <a:cs typeface="Calibri"/>
                <a:sym typeface="Calibri"/>
              </a:defRPr>
            </a:lvl1pPr>
            <a:lvl2pPr indent="0" lvl="1" marL="457200" marR="0" rtl="0" algn="l">
              <a:spcBef>
                <a:spcPts val="0"/>
              </a:spcBef>
              <a:buNone/>
              <a:defRPr b="0" i="0" sz="1800" u="none" cap="none" strike="noStrike">
                <a:solidFill>
                  <a:schemeClr val="lt1"/>
                </a:solidFill>
                <a:latin typeface="Calibri"/>
                <a:ea typeface="Calibri"/>
                <a:cs typeface="Calibri"/>
                <a:sym typeface="Calibri"/>
              </a:defRPr>
            </a:lvl2pPr>
            <a:lvl3pPr indent="0" lvl="2" marL="914400" marR="0" rtl="0" algn="l">
              <a:spcBef>
                <a:spcPts val="0"/>
              </a:spcBef>
              <a:buNone/>
              <a:defRPr b="0" i="0" sz="1800" u="none" cap="none" strike="noStrike">
                <a:solidFill>
                  <a:schemeClr val="lt1"/>
                </a:solidFill>
                <a:latin typeface="Calibri"/>
                <a:ea typeface="Calibri"/>
                <a:cs typeface="Calibri"/>
                <a:sym typeface="Calibri"/>
              </a:defRPr>
            </a:lvl3pPr>
            <a:lvl4pPr indent="0" lvl="3" marL="1371600" marR="0" rtl="0" algn="l">
              <a:spcBef>
                <a:spcPts val="0"/>
              </a:spcBef>
              <a:buNone/>
              <a:defRPr b="0" i="0" sz="1800" u="none" cap="none" strike="noStrike">
                <a:solidFill>
                  <a:schemeClr val="lt1"/>
                </a:solidFill>
                <a:latin typeface="Calibri"/>
                <a:ea typeface="Calibri"/>
                <a:cs typeface="Calibri"/>
                <a:sym typeface="Calibri"/>
              </a:defRPr>
            </a:lvl4pPr>
            <a:lvl5pPr indent="0" lvl="4" marL="1828800" marR="0" rtl="0" algn="l">
              <a:spcBef>
                <a:spcPts val="0"/>
              </a:spcBef>
              <a:buNone/>
              <a:defRPr b="0" i="0" sz="1800" u="none" cap="none" strike="noStrike">
                <a:solidFill>
                  <a:schemeClr val="lt1"/>
                </a:solidFill>
                <a:latin typeface="Calibri"/>
                <a:ea typeface="Calibri"/>
                <a:cs typeface="Calibri"/>
                <a:sym typeface="Calibri"/>
              </a:defRPr>
            </a:lvl5pPr>
            <a:lvl6pPr indent="0" lvl="5" marL="2286000" marR="0" rtl="0" algn="l">
              <a:spcBef>
                <a:spcPts val="0"/>
              </a:spcBef>
              <a:buNone/>
              <a:defRPr b="0" i="0" sz="1800" u="none" cap="none" strike="noStrike">
                <a:solidFill>
                  <a:schemeClr val="lt1"/>
                </a:solidFill>
                <a:latin typeface="Calibri"/>
                <a:ea typeface="Calibri"/>
                <a:cs typeface="Calibri"/>
                <a:sym typeface="Calibri"/>
              </a:defRPr>
            </a:lvl6pPr>
            <a:lvl7pPr indent="0" lvl="6" marL="2743200" marR="0" rtl="0" algn="l">
              <a:spcBef>
                <a:spcPts val="0"/>
              </a:spcBef>
              <a:buNone/>
              <a:defRPr b="0" i="0" sz="1800" u="none" cap="none" strike="noStrike">
                <a:solidFill>
                  <a:schemeClr val="lt1"/>
                </a:solidFill>
                <a:latin typeface="Calibri"/>
                <a:ea typeface="Calibri"/>
                <a:cs typeface="Calibri"/>
                <a:sym typeface="Calibri"/>
              </a:defRPr>
            </a:lvl7pPr>
            <a:lvl8pPr indent="0" lvl="7" marL="3200400" marR="0" rtl="0" algn="l">
              <a:spcBef>
                <a:spcPts val="0"/>
              </a:spcBef>
              <a:buNone/>
              <a:defRPr b="0" i="0" sz="1800" u="none" cap="none" strike="noStrike">
                <a:solidFill>
                  <a:schemeClr val="lt1"/>
                </a:solidFill>
                <a:latin typeface="Calibri"/>
                <a:ea typeface="Calibri"/>
                <a:cs typeface="Calibri"/>
                <a:sym typeface="Calibri"/>
              </a:defRPr>
            </a:lvl8pPr>
            <a:lvl9pPr indent="0" lvl="8" marL="3657600" marR="0" rtl="0" algn="l">
              <a:spcBef>
                <a:spcPts val="0"/>
              </a:spcBef>
              <a:buNone/>
              <a:defRPr b="0" i="0" sz="1800" u="none" cap="none" strike="noStrike">
                <a:solidFill>
                  <a:schemeClr val="lt1"/>
                </a:solidFill>
                <a:latin typeface="Calibri"/>
                <a:ea typeface="Calibri"/>
                <a:cs typeface="Calibri"/>
                <a:sym typeface="Calibri"/>
              </a:defRPr>
            </a:lvl9pPr>
          </a:lstStyle>
          <a:p/>
        </p:txBody>
      </p:sp>
      <p:sp>
        <p:nvSpPr>
          <p:cNvPr id="75" name="Shape 75"/>
          <p:cNvSpPr txBox="1"/>
          <p:nvPr>
            <p:ph idx="11" type="ftr"/>
          </p:nvPr>
        </p:nvSpPr>
        <p:spPr>
          <a:xfrm>
            <a:off x="4038600" y="6356350"/>
            <a:ext cx="4114800" cy="365125"/>
          </a:xfrm>
          <a:prstGeom prst="rect">
            <a:avLst/>
          </a:prstGeom>
          <a:noFill/>
          <a:ln>
            <a:noFill/>
          </a:ln>
        </p:spPr>
        <p:txBody>
          <a:bodyPr anchorCtr="0" anchor="ctr" bIns="91425" lIns="91425" rIns="91425" tIns="91425"/>
          <a:lstStyle>
            <a:lvl1pPr indent="0" lvl="0" marL="0" marR="0" rtl="0" algn="ctr">
              <a:spcBef>
                <a:spcPts val="0"/>
              </a:spcBef>
              <a:buNone/>
              <a:defRPr b="0" i="0" sz="1200" u="none" cap="none" strike="noStrike">
                <a:solidFill>
                  <a:schemeClr val="lt1"/>
                </a:solidFill>
                <a:latin typeface="Calibri"/>
                <a:ea typeface="Calibri"/>
                <a:cs typeface="Calibri"/>
                <a:sym typeface="Calibri"/>
              </a:defRPr>
            </a:lvl1pPr>
            <a:lvl2pPr indent="0" lvl="1" marL="457200" marR="0" rtl="0" algn="l">
              <a:spcBef>
                <a:spcPts val="0"/>
              </a:spcBef>
              <a:buNone/>
              <a:defRPr b="0" i="0" sz="1800" u="none" cap="none" strike="noStrike">
                <a:solidFill>
                  <a:schemeClr val="lt1"/>
                </a:solidFill>
                <a:latin typeface="Calibri"/>
                <a:ea typeface="Calibri"/>
                <a:cs typeface="Calibri"/>
                <a:sym typeface="Calibri"/>
              </a:defRPr>
            </a:lvl2pPr>
            <a:lvl3pPr indent="0" lvl="2" marL="914400" marR="0" rtl="0" algn="l">
              <a:spcBef>
                <a:spcPts val="0"/>
              </a:spcBef>
              <a:buNone/>
              <a:defRPr b="0" i="0" sz="1800" u="none" cap="none" strike="noStrike">
                <a:solidFill>
                  <a:schemeClr val="lt1"/>
                </a:solidFill>
                <a:latin typeface="Calibri"/>
                <a:ea typeface="Calibri"/>
                <a:cs typeface="Calibri"/>
                <a:sym typeface="Calibri"/>
              </a:defRPr>
            </a:lvl3pPr>
            <a:lvl4pPr indent="0" lvl="3" marL="1371600" marR="0" rtl="0" algn="l">
              <a:spcBef>
                <a:spcPts val="0"/>
              </a:spcBef>
              <a:buNone/>
              <a:defRPr b="0" i="0" sz="1800" u="none" cap="none" strike="noStrike">
                <a:solidFill>
                  <a:schemeClr val="lt1"/>
                </a:solidFill>
                <a:latin typeface="Calibri"/>
                <a:ea typeface="Calibri"/>
                <a:cs typeface="Calibri"/>
                <a:sym typeface="Calibri"/>
              </a:defRPr>
            </a:lvl4pPr>
            <a:lvl5pPr indent="0" lvl="4" marL="1828800" marR="0" rtl="0" algn="l">
              <a:spcBef>
                <a:spcPts val="0"/>
              </a:spcBef>
              <a:buNone/>
              <a:defRPr b="0" i="0" sz="1800" u="none" cap="none" strike="noStrike">
                <a:solidFill>
                  <a:schemeClr val="lt1"/>
                </a:solidFill>
                <a:latin typeface="Calibri"/>
                <a:ea typeface="Calibri"/>
                <a:cs typeface="Calibri"/>
                <a:sym typeface="Calibri"/>
              </a:defRPr>
            </a:lvl5pPr>
            <a:lvl6pPr indent="0" lvl="5" marL="2286000" marR="0" rtl="0" algn="l">
              <a:spcBef>
                <a:spcPts val="0"/>
              </a:spcBef>
              <a:buNone/>
              <a:defRPr b="0" i="0" sz="1800" u="none" cap="none" strike="noStrike">
                <a:solidFill>
                  <a:schemeClr val="lt1"/>
                </a:solidFill>
                <a:latin typeface="Calibri"/>
                <a:ea typeface="Calibri"/>
                <a:cs typeface="Calibri"/>
                <a:sym typeface="Calibri"/>
              </a:defRPr>
            </a:lvl6pPr>
            <a:lvl7pPr indent="0" lvl="6" marL="2743200" marR="0" rtl="0" algn="l">
              <a:spcBef>
                <a:spcPts val="0"/>
              </a:spcBef>
              <a:buNone/>
              <a:defRPr b="0" i="0" sz="1800" u="none" cap="none" strike="noStrike">
                <a:solidFill>
                  <a:schemeClr val="lt1"/>
                </a:solidFill>
                <a:latin typeface="Calibri"/>
                <a:ea typeface="Calibri"/>
                <a:cs typeface="Calibri"/>
                <a:sym typeface="Calibri"/>
              </a:defRPr>
            </a:lvl7pPr>
            <a:lvl8pPr indent="0" lvl="7" marL="3200400" marR="0" rtl="0" algn="l">
              <a:spcBef>
                <a:spcPts val="0"/>
              </a:spcBef>
              <a:buNone/>
              <a:defRPr b="0" i="0" sz="1800" u="none" cap="none" strike="noStrike">
                <a:solidFill>
                  <a:schemeClr val="lt1"/>
                </a:solidFill>
                <a:latin typeface="Calibri"/>
                <a:ea typeface="Calibri"/>
                <a:cs typeface="Calibri"/>
                <a:sym typeface="Calibri"/>
              </a:defRPr>
            </a:lvl8pPr>
            <a:lvl9pPr indent="0" lvl="8" marL="3657600" marR="0" rtl="0" algn="l">
              <a:spcBef>
                <a:spcPts val="0"/>
              </a:spcBef>
              <a:buNone/>
              <a:defRPr b="0" i="0" sz="1800" u="none" cap="none" strike="noStrike">
                <a:solidFill>
                  <a:schemeClr val="lt1"/>
                </a:solidFill>
                <a:latin typeface="Calibri"/>
                <a:ea typeface="Calibri"/>
                <a:cs typeface="Calibri"/>
                <a:sym typeface="Calibri"/>
              </a:defRPr>
            </a:lvl9pPr>
          </a:lstStyle>
          <a:p/>
        </p:txBody>
      </p:sp>
      <p:sp>
        <p:nvSpPr>
          <p:cNvPr id="76" name="Shape 76"/>
          <p:cNvSpPr txBox="1"/>
          <p:nvPr>
            <p:ph idx="12" type="sldNum"/>
          </p:nvPr>
        </p:nvSpPr>
        <p:spPr>
          <a:xfrm>
            <a:off x="8610600" y="6356350"/>
            <a:ext cx="2743199" cy="365125"/>
          </a:xfrm>
          <a:prstGeom prst="rect">
            <a:avLst/>
          </a:prstGeom>
          <a:noFill/>
          <a:ln>
            <a:noFill/>
          </a:ln>
        </p:spPr>
        <p:txBody>
          <a:bodyPr anchorCtr="0" anchor="ctr" bIns="45700" lIns="91425" rIns="91425" tIns="45700">
            <a:noAutofit/>
          </a:bodyPr>
          <a:lstStyle/>
          <a:p>
            <a:pPr indent="0" lvl="0" marL="0" marR="0" rtl="0" algn="r">
              <a:spcBef>
                <a:spcPts val="0"/>
              </a:spcBef>
              <a:buSzPct val="25000"/>
              <a:buNone/>
            </a:pPr>
            <a:fld id="{00000000-1234-1234-1234-123412341234}" type="slidenum">
              <a:rPr b="0" i="0" lang="en-US" sz="1200" u="none" cap="none" strike="noStrike">
                <a:solidFill>
                  <a:schemeClr val="lt1"/>
                </a:solidFill>
                <a:latin typeface="Calibri"/>
                <a:ea typeface="Calibri"/>
                <a:cs typeface="Calibri"/>
                <a:sym typeface="Calibri"/>
              </a:rPr>
              <a:t>‹#›</a:t>
            </a:fld>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vertTitleAndTx">
  <p:cSld name="Vertical Title and Text">
    <p:spTree>
      <p:nvGrpSpPr>
        <p:cNvPr id="77" name="Shape 77"/>
        <p:cNvGrpSpPr/>
        <p:nvPr/>
      </p:nvGrpSpPr>
      <p:grpSpPr>
        <a:xfrm>
          <a:off x="0" y="0"/>
          <a:ext cx="0" cy="0"/>
          <a:chOff x="0" y="0"/>
          <a:chExt cx="0" cy="0"/>
        </a:xfrm>
      </p:grpSpPr>
      <p:sp>
        <p:nvSpPr>
          <p:cNvPr id="78" name="Shape 78"/>
          <p:cNvSpPr txBox="1"/>
          <p:nvPr>
            <p:ph type="title"/>
          </p:nvPr>
        </p:nvSpPr>
        <p:spPr>
          <a:xfrm rot="5400000">
            <a:off x="7133431" y="1956594"/>
            <a:ext cx="5811838" cy="2628899"/>
          </a:xfrm>
          <a:prstGeom prst="rect">
            <a:avLst/>
          </a:prstGeom>
          <a:noFill/>
          <a:ln>
            <a:noFill/>
          </a:ln>
        </p:spPr>
        <p:txBody>
          <a:bodyPr anchorCtr="0" anchor="ctr" bIns="91425" lIns="91425" rIns="91425" tIns="91425"/>
          <a:lstStyle>
            <a:lvl1pPr indent="0" lvl="0" marL="0" marR="0" rtl="0" algn="l">
              <a:lnSpc>
                <a:spcPct val="90000"/>
              </a:lnSpc>
              <a:spcBef>
                <a:spcPts val="0"/>
              </a:spcBef>
              <a:buClr>
                <a:schemeClr val="lt1"/>
              </a:buClr>
              <a:buFont typeface="Calibri"/>
              <a:buNone/>
              <a:defRPr b="0" i="0" sz="4400" u="none" cap="none" strike="noStrike">
                <a:solidFill>
                  <a:schemeClr val="lt1"/>
                </a:solidFill>
                <a:latin typeface="Calibri"/>
                <a:ea typeface="Calibri"/>
                <a:cs typeface="Calibri"/>
                <a:sym typeface="Calibri"/>
              </a:defRPr>
            </a:lvl1pPr>
            <a:lvl2pPr indent="0" lvl="1">
              <a:spcBef>
                <a:spcPts val="0"/>
              </a:spcBef>
              <a:buNone/>
              <a:defRPr sz="1800"/>
            </a:lvl2pPr>
            <a:lvl3pPr indent="0" lvl="2">
              <a:spcBef>
                <a:spcPts val="0"/>
              </a:spcBef>
              <a:buNone/>
              <a:defRPr sz="1800"/>
            </a:lvl3pPr>
            <a:lvl4pPr indent="0" lvl="3">
              <a:spcBef>
                <a:spcPts val="0"/>
              </a:spcBef>
              <a:buNone/>
              <a:defRPr sz="1800"/>
            </a:lvl4pPr>
            <a:lvl5pPr indent="0" lvl="4">
              <a:spcBef>
                <a:spcPts val="0"/>
              </a:spcBef>
              <a:buNone/>
              <a:defRPr sz="1800"/>
            </a:lvl5pPr>
            <a:lvl6pPr indent="0" lvl="5">
              <a:spcBef>
                <a:spcPts val="0"/>
              </a:spcBef>
              <a:buNone/>
              <a:defRPr sz="1800"/>
            </a:lvl6pPr>
            <a:lvl7pPr indent="0" lvl="6">
              <a:spcBef>
                <a:spcPts val="0"/>
              </a:spcBef>
              <a:buNone/>
              <a:defRPr sz="1800"/>
            </a:lvl7pPr>
            <a:lvl8pPr indent="0" lvl="7">
              <a:spcBef>
                <a:spcPts val="0"/>
              </a:spcBef>
              <a:buNone/>
              <a:defRPr sz="1800"/>
            </a:lvl8pPr>
            <a:lvl9pPr indent="0" lvl="8">
              <a:spcBef>
                <a:spcPts val="0"/>
              </a:spcBef>
              <a:buNone/>
              <a:defRPr sz="1800"/>
            </a:lvl9pPr>
          </a:lstStyle>
          <a:p/>
        </p:txBody>
      </p:sp>
      <p:sp>
        <p:nvSpPr>
          <p:cNvPr id="79" name="Shape 79"/>
          <p:cNvSpPr txBox="1"/>
          <p:nvPr>
            <p:ph idx="1" type="body"/>
          </p:nvPr>
        </p:nvSpPr>
        <p:spPr>
          <a:xfrm rot="5400000">
            <a:off x="1799431" y="-596105"/>
            <a:ext cx="5811838" cy="7734299"/>
          </a:xfrm>
          <a:prstGeom prst="rect">
            <a:avLst/>
          </a:prstGeom>
          <a:noFill/>
          <a:ln>
            <a:noFill/>
          </a:ln>
        </p:spPr>
        <p:txBody>
          <a:bodyPr anchorCtr="0" anchor="t" bIns="91425" lIns="91425" rIns="91425" tIns="91425"/>
          <a:lstStyle>
            <a:lvl1pPr indent="-50800" lvl="0" marL="228600" marR="0" rtl="0" algn="l">
              <a:lnSpc>
                <a:spcPct val="90000"/>
              </a:lnSpc>
              <a:spcBef>
                <a:spcPts val="1000"/>
              </a:spcBef>
              <a:buClr>
                <a:schemeClr val="lt1"/>
              </a:buClr>
              <a:buSzPct val="100000"/>
              <a:buFont typeface="Arial"/>
              <a:buChar char="•"/>
              <a:defRPr b="0" i="0" sz="2800" u="none" cap="none" strike="noStrike">
                <a:solidFill>
                  <a:schemeClr val="lt1"/>
                </a:solidFill>
                <a:latin typeface="Calibri"/>
                <a:ea typeface="Calibri"/>
                <a:cs typeface="Calibri"/>
                <a:sym typeface="Calibri"/>
              </a:defRPr>
            </a:lvl1pPr>
            <a:lvl2pPr indent="-76200" lvl="1" marL="685800" marR="0" rtl="0" algn="l">
              <a:lnSpc>
                <a:spcPct val="90000"/>
              </a:lnSpc>
              <a:spcBef>
                <a:spcPts val="500"/>
              </a:spcBef>
              <a:buClr>
                <a:schemeClr val="lt1"/>
              </a:buClr>
              <a:buSzPct val="100000"/>
              <a:buFont typeface="Arial"/>
              <a:buChar char="•"/>
              <a:defRPr b="0" i="0" sz="2400" u="none" cap="none" strike="noStrike">
                <a:solidFill>
                  <a:schemeClr val="lt1"/>
                </a:solidFill>
                <a:latin typeface="Calibri"/>
                <a:ea typeface="Calibri"/>
                <a:cs typeface="Calibri"/>
                <a:sym typeface="Calibri"/>
              </a:defRPr>
            </a:lvl2pPr>
            <a:lvl3pPr indent="-101600" lvl="2" marL="1143000" marR="0" rtl="0" algn="l">
              <a:lnSpc>
                <a:spcPct val="90000"/>
              </a:lnSpc>
              <a:spcBef>
                <a:spcPts val="500"/>
              </a:spcBef>
              <a:buClr>
                <a:schemeClr val="lt1"/>
              </a:buClr>
              <a:buSzPct val="100000"/>
              <a:buFont typeface="Arial"/>
              <a:buChar char="•"/>
              <a:defRPr b="0" i="0" sz="2000" u="none" cap="none" strike="noStrike">
                <a:solidFill>
                  <a:schemeClr val="lt1"/>
                </a:solidFill>
                <a:latin typeface="Calibri"/>
                <a:ea typeface="Calibri"/>
                <a:cs typeface="Calibri"/>
                <a:sym typeface="Calibri"/>
              </a:defRPr>
            </a:lvl3pPr>
            <a:lvl4pPr indent="-114300" lvl="3" marL="1600200" marR="0" rtl="0" algn="l">
              <a:lnSpc>
                <a:spcPct val="90000"/>
              </a:lnSpc>
              <a:spcBef>
                <a:spcPts val="500"/>
              </a:spcBef>
              <a:buClr>
                <a:schemeClr val="lt1"/>
              </a:buClr>
              <a:buSzPct val="100000"/>
              <a:buFont typeface="Arial"/>
              <a:buChar char="•"/>
              <a:defRPr b="0" i="0" sz="1800" u="none" cap="none" strike="noStrike">
                <a:solidFill>
                  <a:schemeClr val="lt1"/>
                </a:solidFill>
                <a:latin typeface="Calibri"/>
                <a:ea typeface="Calibri"/>
                <a:cs typeface="Calibri"/>
                <a:sym typeface="Calibri"/>
              </a:defRPr>
            </a:lvl4pPr>
            <a:lvl5pPr indent="-114300" lvl="4" marL="2057400" marR="0" rtl="0" algn="l">
              <a:lnSpc>
                <a:spcPct val="90000"/>
              </a:lnSpc>
              <a:spcBef>
                <a:spcPts val="500"/>
              </a:spcBef>
              <a:buClr>
                <a:schemeClr val="lt1"/>
              </a:buClr>
              <a:buSzPct val="100000"/>
              <a:buFont typeface="Arial"/>
              <a:buChar char="•"/>
              <a:defRPr b="0" i="0" sz="1800" u="none" cap="none" strike="noStrike">
                <a:solidFill>
                  <a:schemeClr val="lt1"/>
                </a:solidFill>
                <a:latin typeface="Calibri"/>
                <a:ea typeface="Calibri"/>
                <a:cs typeface="Calibri"/>
                <a:sym typeface="Calibri"/>
              </a:defRPr>
            </a:lvl5pPr>
            <a:lvl6pPr indent="-114300" lvl="5" marL="2514600" marR="0" rtl="0" algn="l">
              <a:lnSpc>
                <a:spcPct val="90000"/>
              </a:lnSpc>
              <a:spcBef>
                <a:spcPts val="500"/>
              </a:spcBef>
              <a:buClr>
                <a:schemeClr val="lt1"/>
              </a:buClr>
              <a:buSzPct val="100000"/>
              <a:buFont typeface="Arial"/>
              <a:buChar char="•"/>
              <a:defRPr b="0" i="0" sz="1800" u="none" cap="none" strike="noStrike">
                <a:solidFill>
                  <a:schemeClr val="lt1"/>
                </a:solidFill>
                <a:latin typeface="Calibri"/>
                <a:ea typeface="Calibri"/>
                <a:cs typeface="Calibri"/>
                <a:sym typeface="Calibri"/>
              </a:defRPr>
            </a:lvl6pPr>
            <a:lvl7pPr indent="-114300" lvl="6" marL="2971800" marR="0" rtl="0" algn="l">
              <a:lnSpc>
                <a:spcPct val="90000"/>
              </a:lnSpc>
              <a:spcBef>
                <a:spcPts val="500"/>
              </a:spcBef>
              <a:buClr>
                <a:schemeClr val="lt1"/>
              </a:buClr>
              <a:buSzPct val="100000"/>
              <a:buFont typeface="Arial"/>
              <a:buChar char="•"/>
              <a:defRPr b="0" i="0" sz="1800" u="none" cap="none" strike="noStrike">
                <a:solidFill>
                  <a:schemeClr val="lt1"/>
                </a:solidFill>
                <a:latin typeface="Calibri"/>
                <a:ea typeface="Calibri"/>
                <a:cs typeface="Calibri"/>
                <a:sym typeface="Calibri"/>
              </a:defRPr>
            </a:lvl7pPr>
            <a:lvl8pPr indent="-114300" lvl="7" marL="3429000" marR="0" rtl="0" algn="l">
              <a:lnSpc>
                <a:spcPct val="90000"/>
              </a:lnSpc>
              <a:spcBef>
                <a:spcPts val="500"/>
              </a:spcBef>
              <a:buClr>
                <a:schemeClr val="lt1"/>
              </a:buClr>
              <a:buSzPct val="100000"/>
              <a:buFont typeface="Arial"/>
              <a:buChar char="•"/>
              <a:defRPr b="0" i="0" sz="1800" u="none" cap="none" strike="noStrike">
                <a:solidFill>
                  <a:schemeClr val="lt1"/>
                </a:solidFill>
                <a:latin typeface="Calibri"/>
                <a:ea typeface="Calibri"/>
                <a:cs typeface="Calibri"/>
                <a:sym typeface="Calibri"/>
              </a:defRPr>
            </a:lvl8pPr>
            <a:lvl9pPr indent="-114300" lvl="8" marL="3886200" marR="0" rtl="0" algn="l">
              <a:lnSpc>
                <a:spcPct val="90000"/>
              </a:lnSpc>
              <a:spcBef>
                <a:spcPts val="500"/>
              </a:spcBef>
              <a:buClr>
                <a:schemeClr val="lt1"/>
              </a:buClr>
              <a:buSzPct val="100000"/>
              <a:buFont typeface="Arial"/>
              <a:buChar char="•"/>
              <a:defRPr b="0" i="0" sz="1800" u="none" cap="none" strike="noStrike">
                <a:solidFill>
                  <a:schemeClr val="lt1"/>
                </a:solidFill>
                <a:latin typeface="Calibri"/>
                <a:ea typeface="Calibri"/>
                <a:cs typeface="Calibri"/>
                <a:sym typeface="Calibri"/>
              </a:defRPr>
            </a:lvl9pPr>
          </a:lstStyle>
          <a:p/>
        </p:txBody>
      </p:sp>
      <p:sp>
        <p:nvSpPr>
          <p:cNvPr id="80" name="Shape 80"/>
          <p:cNvSpPr txBox="1"/>
          <p:nvPr>
            <p:ph idx="10" type="dt"/>
          </p:nvPr>
        </p:nvSpPr>
        <p:spPr>
          <a:xfrm>
            <a:off x="838200" y="6356350"/>
            <a:ext cx="2743199" cy="365125"/>
          </a:xfrm>
          <a:prstGeom prst="rect">
            <a:avLst/>
          </a:prstGeom>
          <a:noFill/>
          <a:ln>
            <a:noFill/>
          </a:ln>
        </p:spPr>
        <p:txBody>
          <a:bodyPr anchorCtr="0" anchor="ctr" bIns="91425" lIns="91425" rIns="91425" tIns="91425"/>
          <a:lstStyle>
            <a:lvl1pPr indent="0" lvl="0" marL="0" marR="0" rtl="0" algn="l">
              <a:spcBef>
                <a:spcPts val="0"/>
              </a:spcBef>
              <a:buNone/>
              <a:defRPr b="0" i="0" sz="1200" u="none" cap="none" strike="noStrike">
                <a:solidFill>
                  <a:schemeClr val="lt1"/>
                </a:solidFill>
                <a:latin typeface="Calibri"/>
                <a:ea typeface="Calibri"/>
                <a:cs typeface="Calibri"/>
                <a:sym typeface="Calibri"/>
              </a:defRPr>
            </a:lvl1pPr>
            <a:lvl2pPr indent="0" lvl="1" marL="457200" marR="0" rtl="0" algn="l">
              <a:spcBef>
                <a:spcPts val="0"/>
              </a:spcBef>
              <a:buNone/>
              <a:defRPr b="0" i="0" sz="1800" u="none" cap="none" strike="noStrike">
                <a:solidFill>
                  <a:schemeClr val="lt1"/>
                </a:solidFill>
                <a:latin typeface="Calibri"/>
                <a:ea typeface="Calibri"/>
                <a:cs typeface="Calibri"/>
                <a:sym typeface="Calibri"/>
              </a:defRPr>
            </a:lvl2pPr>
            <a:lvl3pPr indent="0" lvl="2" marL="914400" marR="0" rtl="0" algn="l">
              <a:spcBef>
                <a:spcPts val="0"/>
              </a:spcBef>
              <a:buNone/>
              <a:defRPr b="0" i="0" sz="1800" u="none" cap="none" strike="noStrike">
                <a:solidFill>
                  <a:schemeClr val="lt1"/>
                </a:solidFill>
                <a:latin typeface="Calibri"/>
                <a:ea typeface="Calibri"/>
                <a:cs typeface="Calibri"/>
                <a:sym typeface="Calibri"/>
              </a:defRPr>
            </a:lvl3pPr>
            <a:lvl4pPr indent="0" lvl="3" marL="1371600" marR="0" rtl="0" algn="l">
              <a:spcBef>
                <a:spcPts val="0"/>
              </a:spcBef>
              <a:buNone/>
              <a:defRPr b="0" i="0" sz="1800" u="none" cap="none" strike="noStrike">
                <a:solidFill>
                  <a:schemeClr val="lt1"/>
                </a:solidFill>
                <a:latin typeface="Calibri"/>
                <a:ea typeface="Calibri"/>
                <a:cs typeface="Calibri"/>
                <a:sym typeface="Calibri"/>
              </a:defRPr>
            </a:lvl4pPr>
            <a:lvl5pPr indent="0" lvl="4" marL="1828800" marR="0" rtl="0" algn="l">
              <a:spcBef>
                <a:spcPts val="0"/>
              </a:spcBef>
              <a:buNone/>
              <a:defRPr b="0" i="0" sz="1800" u="none" cap="none" strike="noStrike">
                <a:solidFill>
                  <a:schemeClr val="lt1"/>
                </a:solidFill>
                <a:latin typeface="Calibri"/>
                <a:ea typeface="Calibri"/>
                <a:cs typeface="Calibri"/>
                <a:sym typeface="Calibri"/>
              </a:defRPr>
            </a:lvl5pPr>
            <a:lvl6pPr indent="0" lvl="5" marL="2286000" marR="0" rtl="0" algn="l">
              <a:spcBef>
                <a:spcPts val="0"/>
              </a:spcBef>
              <a:buNone/>
              <a:defRPr b="0" i="0" sz="1800" u="none" cap="none" strike="noStrike">
                <a:solidFill>
                  <a:schemeClr val="lt1"/>
                </a:solidFill>
                <a:latin typeface="Calibri"/>
                <a:ea typeface="Calibri"/>
                <a:cs typeface="Calibri"/>
                <a:sym typeface="Calibri"/>
              </a:defRPr>
            </a:lvl6pPr>
            <a:lvl7pPr indent="0" lvl="6" marL="2743200" marR="0" rtl="0" algn="l">
              <a:spcBef>
                <a:spcPts val="0"/>
              </a:spcBef>
              <a:buNone/>
              <a:defRPr b="0" i="0" sz="1800" u="none" cap="none" strike="noStrike">
                <a:solidFill>
                  <a:schemeClr val="lt1"/>
                </a:solidFill>
                <a:latin typeface="Calibri"/>
                <a:ea typeface="Calibri"/>
                <a:cs typeface="Calibri"/>
                <a:sym typeface="Calibri"/>
              </a:defRPr>
            </a:lvl7pPr>
            <a:lvl8pPr indent="0" lvl="7" marL="3200400" marR="0" rtl="0" algn="l">
              <a:spcBef>
                <a:spcPts val="0"/>
              </a:spcBef>
              <a:buNone/>
              <a:defRPr b="0" i="0" sz="1800" u="none" cap="none" strike="noStrike">
                <a:solidFill>
                  <a:schemeClr val="lt1"/>
                </a:solidFill>
                <a:latin typeface="Calibri"/>
                <a:ea typeface="Calibri"/>
                <a:cs typeface="Calibri"/>
                <a:sym typeface="Calibri"/>
              </a:defRPr>
            </a:lvl8pPr>
            <a:lvl9pPr indent="0" lvl="8" marL="3657600" marR="0" rtl="0" algn="l">
              <a:spcBef>
                <a:spcPts val="0"/>
              </a:spcBef>
              <a:buNone/>
              <a:defRPr b="0" i="0" sz="1800" u="none" cap="none" strike="noStrike">
                <a:solidFill>
                  <a:schemeClr val="lt1"/>
                </a:solidFill>
                <a:latin typeface="Calibri"/>
                <a:ea typeface="Calibri"/>
                <a:cs typeface="Calibri"/>
                <a:sym typeface="Calibri"/>
              </a:defRPr>
            </a:lvl9pPr>
          </a:lstStyle>
          <a:p/>
        </p:txBody>
      </p:sp>
      <p:sp>
        <p:nvSpPr>
          <p:cNvPr id="81" name="Shape 81"/>
          <p:cNvSpPr txBox="1"/>
          <p:nvPr>
            <p:ph idx="11" type="ftr"/>
          </p:nvPr>
        </p:nvSpPr>
        <p:spPr>
          <a:xfrm>
            <a:off x="4038600" y="6356350"/>
            <a:ext cx="4114800" cy="365125"/>
          </a:xfrm>
          <a:prstGeom prst="rect">
            <a:avLst/>
          </a:prstGeom>
          <a:noFill/>
          <a:ln>
            <a:noFill/>
          </a:ln>
        </p:spPr>
        <p:txBody>
          <a:bodyPr anchorCtr="0" anchor="ctr" bIns="91425" lIns="91425" rIns="91425" tIns="91425"/>
          <a:lstStyle>
            <a:lvl1pPr indent="0" lvl="0" marL="0" marR="0" rtl="0" algn="ctr">
              <a:spcBef>
                <a:spcPts val="0"/>
              </a:spcBef>
              <a:buNone/>
              <a:defRPr b="0" i="0" sz="1200" u="none" cap="none" strike="noStrike">
                <a:solidFill>
                  <a:schemeClr val="lt1"/>
                </a:solidFill>
                <a:latin typeface="Calibri"/>
                <a:ea typeface="Calibri"/>
                <a:cs typeface="Calibri"/>
                <a:sym typeface="Calibri"/>
              </a:defRPr>
            </a:lvl1pPr>
            <a:lvl2pPr indent="0" lvl="1" marL="457200" marR="0" rtl="0" algn="l">
              <a:spcBef>
                <a:spcPts val="0"/>
              </a:spcBef>
              <a:buNone/>
              <a:defRPr b="0" i="0" sz="1800" u="none" cap="none" strike="noStrike">
                <a:solidFill>
                  <a:schemeClr val="lt1"/>
                </a:solidFill>
                <a:latin typeface="Calibri"/>
                <a:ea typeface="Calibri"/>
                <a:cs typeface="Calibri"/>
                <a:sym typeface="Calibri"/>
              </a:defRPr>
            </a:lvl2pPr>
            <a:lvl3pPr indent="0" lvl="2" marL="914400" marR="0" rtl="0" algn="l">
              <a:spcBef>
                <a:spcPts val="0"/>
              </a:spcBef>
              <a:buNone/>
              <a:defRPr b="0" i="0" sz="1800" u="none" cap="none" strike="noStrike">
                <a:solidFill>
                  <a:schemeClr val="lt1"/>
                </a:solidFill>
                <a:latin typeface="Calibri"/>
                <a:ea typeface="Calibri"/>
                <a:cs typeface="Calibri"/>
                <a:sym typeface="Calibri"/>
              </a:defRPr>
            </a:lvl3pPr>
            <a:lvl4pPr indent="0" lvl="3" marL="1371600" marR="0" rtl="0" algn="l">
              <a:spcBef>
                <a:spcPts val="0"/>
              </a:spcBef>
              <a:buNone/>
              <a:defRPr b="0" i="0" sz="1800" u="none" cap="none" strike="noStrike">
                <a:solidFill>
                  <a:schemeClr val="lt1"/>
                </a:solidFill>
                <a:latin typeface="Calibri"/>
                <a:ea typeface="Calibri"/>
                <a:cs typeface="Calibri"/>
                <a:sym typeface="Calibri"/>
              </a:defRPr>
            </a:lvl4pPr>
            <a:lvl5pPr indent="0" lvl="4" marL="1828800" marR="0" rtl="0" algn="l">
              <a:spcBef>
                <a:spcPts val="0"/>
              </a:spcBef>
              <a:buNone/>
              <a:defRPr b="0" i="0" sz="1800" u="none" cap="none" strike="noStrike">
                <a:solidFill>
                  <a:schemeClr val="lt1"/>
                </a:solidFill>
                <a:latin typeface="Calibri"/>
                <a:ea typeface="Calibri"/>
                <a:cs typeface="Calibri"/>
                <a:sym typeface="Calibri"/>
              </a:defRPr>
            </a:lvl5pPr>
            <a:lvl6pPr indent="0" lvl="5" marL="2286000" marR="0" rtl="0" algn="l">
              <a:spcBef>
                <a:spcPts val="0"/>
              </a:spcBef>
              <a:buNone/>
              <a:defRPr b="0" i="0" sz="1800" u="none" cap="none" strike="noStrike">
                <a:solidFill>
                  <a:schemeClr val="lt1"/>
                </a:solidFill>
                <a:latin typeface="Calibri"/>
                <a:ea typeface="Calibri"/>
                <a:cs typeface="Calibri"/>
                <a:sym typeface="Calibri"/>
              </a:defRPr>
            </a:lvl6pPr>
            <a:lvl7pPr indent="0" lvl="6" marL="2743200" marR="0" rtl="0" algn="l">
              <a:spcBef>
                <a:spcPts val="0"/>
              </a:spcBef>
              <a:buNone/>
              <a:defRPr b="0" i="0" sz="1800" u="none" cap="none" strike="noStrike">
                <a:solidFill>
                  <a:schemeClr val="lt1"/>
                </a:solidFill>
                <a:latin typeface="Calibri"/>
                <a:ea typeface="Calibri"/>
                <a:cs typeface="Calibri"/>
                <a:sym typeface="Calibri"/>
              </a:defRPr>
            </a:lvl7pPr>
            <a:lvl8pPr indent="0" lvl="7" marL="3200400" marR="0" rtl="0" algn="l">
              <a:spcBef>
                <a:spcPts val="0"/>
              </a:spcBef>
              <a:buNone/>
              <a:defRPr b="0" i="0" sz="1800" u="none" cap="none" strike="noStrike">
                <a:solidFill>
                  <a:schemeClr val="lt1"/>
                </a:solidFill>
                <a:latin typeface="Calibri"/>
                <a:ea typeface="Calibri"/>
                <a:cs typeface="Calibri"/>
                <a:sym typeface="Calibri"/>
              </a:defRPr>
            </a:lvl8pPr>
            <a:lvl9pPr indent="0" lvl="8" marL="3657600" marR="0" rtl="0" algn="l">
              <a:spcBef>
                <a:spcPts val="0"/>
              </a:spcBef>
              <a:buNone/>
              <a:defRPr b="0" i="0" sz="1800" u="none" cap="none" strike="noStrike">
                <a:solidFill>
                  <a:schemeClr val="lt1"/>
                </a:solidFill>
                <a:latin typeface="Calibri"/>
                <a:ea typeface="Calibri"/>
                <a:cs typeface="Calibri"/>
                <a:sym typeface="Calibri"/>
              </a:defRPr>
            </a:lvl9pPr>
          </a:lstStyle>
          <a:p/>
        </p:txBody>
      </p:sp>
      <p:sp>
        <p:nvSpPr>
          <p:cNvPr id="82" name="Shape 82"/>
          <p:cNvSpPr txBox="1"/>
          <p:nvPr>
            <p:ph idx="12" type="sldNum"/>
          </p:nvPr>
        </p:nvSpPr>
        <p:spPr>
          <a:xfrm>
            <a:off x="8610600" y="6356350"/>
            <a:ext cx="2743199" cy="365125"/>
          </a:xfrm>
          <a:prstGeom prst="rect">
            <a:avLst/>
          </a:prstGeom>
          <a:noFill/>
          <a:ln>
            <a:noFill/>
          </a:ln>
        </p:spPr>
        <p:txBody>
          <a:bodyPr anchorCtr="0" anchor="ctr" bIns="45700" lIns="91425" rIns="91425" tIns="45700">
            <a:noAutofit/>
          </a:bodyPr>
          <a:lstStyle/>
          <a:p>
            <a:pPr indent="0" lvl="0" marL="0" marR="0" rtl="0" algn="r">
              <a:spcBef>
                <a:spcPts val="0"/>
              </a:spcBef>
              <a:buSzPct val="25000"/>
              <a:buNone/>
            </a:pPr>
            <a:fld id="{00000000-1234-1234-1234-123412341234}" type="slidenum">
              <a:rPr b="0" i="0" lang="en-US" sz="1200" u="none" cap="none" strike="noStrike">
                <a:solidFill>
                  <a:schemeClr val="lt1"/>
                </a:solidFill>
                <a:latin typeface="Calibri"/>
                <a:ea typeface="Calibri"/>
                <a:cs typeface="Calibri"/>
                <a:sym typeface="Calibri"/>
              </a:rPr>
              <a:t>‹#›</a:t>
            </a:fld>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obj">
  <p:cSld name="Title and Content">
    <p:spTree>
      <p:nvGrpSpPr>
        <p:cNvPr id="89" name="Shape 89"/>
        <p:cNvGrpSpPr/>
        <p:nvPr/>
      </p:nvGrpSpPr>
      <p:grpSpPr>
        <a:xfrm>
          <a:off x="0" y="0"/>
          <a:ext cx="0" cy="0"/>
          <a:chOff x="0" y="0"/>
          <a:chExt cx="0" cy="0"/>
        </a:xfrm>
      </p:grpSpPr>
      <p:sp>
        <p:nvSpPr>
          <p:cNvPr id="90" name="Shape 90"/>
          <p:cNvSpPr txBox="1"/>
          <p:nvPr>
            <p:ph type="title"/>
          </p:nvPr>
        </p:nvSpPr>
        <p:spPr>
          <a:xfrm>
            <a:off x="838200" y="365125"/>
            <a:ext cx="10515600" cy="1325700"/>
          </a:xfrm>
          <a:prstGeom prst="rect">
            <a:avLst/>
          </a:prstGeom>
          <a:noFill/>
          <a:ln>
            <a:noFill/>
          </a:ln>
        </p:spPr>
        <p:txBody>
          <a:bodyPr anchorCtr="0" anchor="ctr" bIns="91425" lIns="91425" rIns="91425" tIns="91425"/>
          <a:lstStyle>
            <a:lvl1pPr indent="0" lvl="0" marL="0" marR="0" rtl="0" algn="l">
              <a:lnSpc>
                <a:spcPct val="90000"/>
              </a:lnSpc>
              <a:spcBef>
                <a:spcPts val="0"/>
              </a:spcBef>
              <a:buClr>
                <a:schemeClr val="lt1"/>
              </a:buClr>
              <a:buFont typeface="Calibri"/>
              <a:buNone/>
              <a:defRPr b="0" i="0" sz="4400" u="none" cap="none" strike="noStrike">
                <a:solidFill>
                  <a:schemeClr val="lt1"/>
                </a:solidFill>
                <a:latin typeface="Calibri"/>
                <a:ea typeface="Calibri"/>
                <a:cs typeface="Calibri"/>
                <a:sym typeface="Calibri"/>
              </a:defRPr>
            </a:lvl1pPr>
            <a:lvl2pPr indent="0" lvl="1" rtl="0">
              <a:spcBef>
                <a:spcPts val="0"/>
              </a:spcBef>
              <a:buNone/>
              <a:defRPr sz="1800"/>
            </a:lvl2pPr>
            <a:lvl3pPr indent="0" lvl="2" rtl="0">
              <a:spcBef>
                <a:spcPts val="0"/>
              </a:spcBef>
              <a:buNone/>
              <a:defRPr sz="1800"/>
            </a:lvl3pPr>
            <a:lvl4pPr indent="0" lvl="3" rtl="0">
              <a:spcBef>
                <a:spcPts val="0"/>
              </a:spcBef>
              <a:buNone/>
              <a:defRPr sz="1800"/>
            </a:lvl4pPr>
            <a:lvl5pPr indent="0" lvl="4" rtl="0">
              <a:spcBef>
                <a:spcPts val="0"/>
              </a:spcBef>
              <a:buNone/>
              <a:defRPr sz="1800"/>
            </a:lvl5pPr>
            <a:lvl6pPr indent="0" lvl="5" rtl="0">
              <a:spcBef>
                <a:spcPts val="0"/>
              </a:spcBef>
              <a:buNone/>
              <a:defRPr sz="1800"/>
            </a:lvl6pPr>
            <a:lvl7pPr indent="0" lvl="6" rtl="0">
              <a:spcBef>
                <a:spcPts val="0"/>
              </a:spcBef>
              <a:buNone/>
              <a:defRPr sz="1800"/>
            </a:lvl7pPr>
            <a:lvl8pPr indent="0" lvl="7" rtl="0">
              <a:spcBef>
                <a:spcPts val="0"/>
              </a:spcBef>
              <a:buNone/>
              <a:defRPr sz="1800"/>
            </a:lvl8pPr>
            <a:lvl9pPr indent="0" lvl="8" rtl="0">
              <a:spcBef>
                <a:spcPts val="0"/>
              </a:spcBef>
              <a:buNone/>
              <a:defRPr sz="1800"/>
            </a:lvl9pPr>
          </a:lstStyle>
          <a:p/>
        </p:txBody>
      </p:sp>
      <p:sp>
        <p:nvSpPr>
          <p:cNvPr id="91" name="Shape 91"/>
          <p:cNvSpPr txBox="1"/>
          <p:nvPr>
            <p:ph idx="1" type="body"/>
          </p:nvPr>
        </p:nvSpPr>
        <p:spPr>
          <a:xfrm>
            <a:off x="838200" y="1825625"/>
            <a:ext cx="10515600" cy="4351200"/>
          </a:xfrm>
          <a:prstGeom prst="rect">
            <a:avLst/>
          </a:prstGeom>
          <a:noFill/>
          <a:ln>
            <a:noFill/>
          </a:ln>
        </p:spPr>
        <p:txBody>
          <a:bodyPr anchorCtr="0" anchor="t" bIns="91425" lIns="91425" rIns="91425" tIns="91425"/>
          <a:lstStyle>
            <a:lvl1pPr indent="-50800" lvl="0" marL="228600" marR="0" rtl="0" algn="l">
              <a:lnSpc>
                <a:spcPct val="90000"/>
              </a:lnSpc>
              <a:spcBef>
                <a:spcPts val="1000"/>
              </a:spcBef>
              <a:buClr>
                <a:schemeClr val="lt1"/>
              </a:buClr>
              <a:buSzPct val="100000"/>
              <a:buFont typeface="Arial"/>
              <a:buChar char="•"/>
              <a:defRPr b="0" i="0" sz="2800" u="none" cap="none" strike="noStrike">
                <a:solidFill>
                  <a:schemeClr val="lt1"/>
                </a:solidFill>
                <a:latin typeface="Calibri"/>
                <a:ea typeface="Calibri"/>
                <a:cs typeface="Calibri"/>
                <a:sym typeface="Calibri"/>
              </a:defRPr>
            </a:lvl1pPr>
            <a:lvl2pPr indent="-76200" lvl="1" marL="685800" marR="0" rtl="0" algn="l">
              <a:lnSpc>
                <a:spcPct val="90000"/>
              </a:lnSpc>
              <a:spcBef>
                <a:spcPts val="500"/>
              </a:spcBef>
              <a:buClr>
                <a:schemeClr val="lt1"/>
              </a:buClr>
              <a:buSzPct val="100000"/>
              <a:buFont typeface="Arial"/>
              <a:buChar char="•"/>
              <a:defRPr b="0" i="0" sz="2400" u="none" cap="none" strike="noStrike">
                <a:solidFill>
                  <a:schemeClr val="lt1"/>
                </a:solidFill>
                <a:latin typeface="Calibri"/>
                <a:ea typeface="Calibri"/>
                <a:cs typeface="Calibri"/>
                <a:sym typeface="Calibri"/>
              </a:defRPr>
            </a:lvl2pPr>
            <a:lvl3pPr indent="-101600" lvl="2" marL="1143000" marR="0" rtl="0" algn="l">
              <a:lnSpc>
                <a:spcPct val="90000"/>
              </a:lnSpc>
              <a:spcBef>
                <a:spcPts val="500"/>
              </a:spcBef>
              <a:buClr>
                <a:schemeClr val="lt1"/>
              </a:buClr>
              <a:buSzPct val="100000"/>
              <a:buFont typeface="Arial"/>
              <a:buChar char="•"/>
              <a:defRPr b="0" i="0" sz="2000" u="none" cap="none" strike="noStrike">
                <a:solidFill>
                  <a:schemeClr val="lt1"/>
                </a:solidFill>
                <a:latin typeface="Calibri"/>
                <a:ea typeface="Calibri"/>
                <a:cs typeface="Calibri"/>
                <a:sym typeface="Calibri"/>
              </a:defRPr>
            </a:lvl3pPr>
            <a:lvl4pPr indent="-114300" lvl="3" marL="1600200" marR="0" rtl="0" algn="l">
              <a:lnSpc>
                <a:spcPct val="90000"/>
              </a:lnSpc>
              <a:spcBef>
                <a:spcPts val="500"/>
              </a:spcBef>
              <a:buClr>
                <a:schemeClr val="lt1"/>
              </a:buClr>
              <a:buSzPct val="100000"/>
              <a:buFont typeface="Arial"/>
              <a:buChar char="•"/>
              <a:defRPr b="0" i="0" sz="1800" u="none" cap="none" strike="noStrike">
                <a:solidFill>
                  <a:schemeClr val="lt1"/>
                </a:solidFill>
                <a:latin typeface="Calibri"/>
                <a:ea typeface="Calibri"/>
                <a:cs typeface="Calibri"/>
                <a:sym typeface="Calibri"/>
              </a:defRPr>
            </a:lvl4pPr>
            <a:lvl5pPr indent="-114300" lvl="4" marL="2057400" marR="0" rtl="0" algn="l">
              <a:lnSpc>
                <a:spcPct val="90000"/>
              </a:lnSpc>
              <a:spcBef>
                <a:spcPts val="500"/>
              </a:spcBef>
              <a:buClr>
                <a:schemeClr val="lt1"/>
              </a:buClr>
              <a:buSzPct val="100000"/>
              <a:buFont typeface="Arial"/>
              <a:buChar char="•"/>
              <a:defRPr b="0" i="0" sz="1800" u="none" cap="none" strike="noStrike">
                <a:solidFill>
                  <a:schemeClr val="lt1"/>
                </a:solidFill>
                <a:latin typeface="Calibri"/>
                <a:ea typeface="Calibri"/>
                <a:cs typeface="Calibri"/>
                <a:sym typeface="Calibri"/>
              </a:defRPr>
            </a:lvl5pPr>
            <a:lvl6pPr indent="-114300" lvl="5" marL="2514600" marR="0" rtl="0" algn="l">
              <a:lnSpc>
                <a:spcPct val="90000"/>
              </a:lnSpc>
              <a:spcBef>
                <a:spcPts val="500"/>
              </a:spcBef>
              <a:buClr>
                <a:schemeClr val="lt1"/>
              </a:buClr>
              <a:buSzPct val="100000"/>
              <a:buFont typeface="Arial"/>
              <a:buChar char="•"/>
              <a:defRPr b="0" i="0" sz="1800" u="none" cap="none" strike="noStrike">
                <a:solidFill>
                  <a:schemeClr val="lt1"/>
                </a:solidFill>
                <a:latin typeface="Calibri"/>
                <a:ea typeface="Calibri"/>
                <a:cs typeface="Calibri"/>
                <a:sym typeface="Calibri"/>
              </a:defRPr>
            </a:lvl6pPr>
            <a:lvl7pPr indent="-114300" lvl="6" marL="2971800" marR="0" rtl="0" algn="l">
              <a:lnSpc>
                <a:spcPct val="90000"/>
              </a:lnSpc>
              <a:spcBef>
                <a:spcPts val="500"/>
              </a:spcBef>
              <a:buClr>
                <a:schemeClr val="lt1"/>
              </a:buClr>
              <a:buSzPct val="100000"/>
              <a:buFont typeface="Arial"/>
              <a:buChar char="•"/>
              <a:defRPr b="0" i="0" sz="1800" u="none" cap="none" strike="noStrike">
                <a:solidFill>
                  <a:schemeClr val="lt1"/>
                </a:solidFill>
                <a:latin typeface="Calibri"/>
                <a:ea typeface="Calibri"/>
                <a:cs typeface="Calibri"/>
                <a:sym typeface="Calibri"/>
              </a:defRPr>
            </a:lvl7pPr>
            <a:lvl8pPr indent="-114300" lvl="7" marL="3429000" marR="0" rtl="0" algn="l">
              <a:lnSpc>
                <a:spcPct val="90000"/>
              </a:lnSpc>
              <a:spcBef>
                <a:spcPts val="500"/>
              </a:spcBef>
              <a:buClr>
                <a:schemeClr val="lt1"/>
              </a:buClr>
              <a:buSzPct val="100000"/>
              <a:buFont typeface="Arial"/>
              <a:buChar char="•"/>
              <a:defRPr b="0" i="0" sz="1800" u="none" cap="none" strike="noStrike">
                <a:solidFill>
                  <a:schemeClr val="lt1"/>
                </a:solidFill>
                <a:latin typeface="Calibri"/>
                <a:ea typeface="Calibri"/>
                <a:cs typeface="Calibri"/>
                <a:sym typeface="Calibri"/>
              </a:defRPr>
            </a:lvl8pPr>
            <a:lvl9pPr indent="-114300" lvl="8" marL="3886200" marR="0" rtl="0" algn="l">
              <a:lnSpc>
                <a:spcPct val="90000"/>
              </a:lnSpc>
              <a:spcBef>
                <a:spcPts val="500"/>
              </a:spcBef>
              <a:buClr>
                <a:schemeClr val="lt1"/>
              </a:buClr>
              <a:buSzPct val="100000"/>
              <a:buFont typeface="Arial"/>
              <a:buChar char="•"/>
              <a:defRPr b="0" i="0" sz="1800" u="none" cap="none" strike="noStrike">
                <a:solidFill>
                  <a:schemeClr val="lt1"/>
                </a:solidFill>
                <a:latin typeface="Calibri"/>
                <a:ea typeface="Calibri"/>
                <a:cs typeface="Calibri"/>
                <a:sym typeface="Calibri"/>
              </a:defRPr>
            </a:lvl9pPr>
          </a:lstStyle>
          <a:p/>
        </p:txBody>
      </p:sp>
      <p:sp>
        <p:nvSpPr>
          <p:cNvPr id="92" name="Shape 92"/>
          <p:cNvSpPr txBox="1"/>
          <p:nvPr>
            <p:ph idx="10" type="dt"/>
          </p:nvPr>
        </p:nvSpPr>
        <p:spPr>
          <a:xfrm>
            <a:off x="838200" y="6356350"/>
            <a:ext cx="2743200" cy="365100"/>
          </a:xfrm>
          <a:prstGeom prst="rect">
            <a:avLst/>
          </a:prstGeom>
          <a:noFill/>
          <a:ln>
            <a:noFill/>
          </a:ln>
        </p:spPr>
        <p:txBody>
          <a:bodyPr anchorCtr="0" anchor="ctr" bIns="91425" lIns="91425" rIns="91425" tIns="91425"/>
          <a:lstStyle>
            <a:lvl1pPr indent="0" lvl="0" marL="0" marR="0" rtl="0" algn="l">
              <a:spcBef>
                <a:spcPts val="0"/>
              </a:spcBef>
              <a:buNone/>
              <a:defRPr b="0" i="0" sz="1200" u="none" cap="none" strike="noStrike">
                <a:solidFill>
                  <a:schemeClr val="lt1"/>
                </a:solidFill>
                <a:latin typeface="Calibri"/>
                <a:ea typeface="Calibri"/>
                <a:cs typeface="Calibri"/>
                <a:sym typeface="Calibri"/>
              </a:defRPr>
            </a:lvl1pPr>
            <a:lvl2pPr indent="0" lvl="1" marL="457200" marR="0" rtl="0" algn="l">
              <a:spcBef>
                <a:spcPts val="0"/>
              </a:spcBef>
              <a:buNone/>
              <a:defRPr b="0" i="0" sz="1800" u="none" cap="none" strike="noStrike">
                <a:solidFill>
                  <a:schemeClr val="lt1"/>
                </a:solidFill>
                <a:latin typeface="Calibri"/>
                <a:ea typeface="Calibri"/>
                <a:cs typeface="Calibri"/>
                <a:sym typeface="Calibri"/>
              </a:defRPr>
            </a:lvl2pPr>
            <a:lvl3pPr indent="0" lvl="2" marL="914400" marR="0" rtl="0" algn="l">
              <a:spcBef>
                <a:spcPts val="0"/>
              </a:spcBef>
              <a:buNone/>
              <a:defRPr b="0" i="0" sz="1800" u="none" cap="none" strike="noStrike">
                <a:solidFill>
                  <a:schemeClr val="lt1"/>
                </a:solidFill>
                <a:latin typeface="Calibri"/>
                <a:ea typeface="Calibri"/>
                <a:cs typeface="Calibri"/>
                <a:sym typeface="Calibri"/>
              </a:defRPr>
            </a:lvl3pPr>
            <a:lvl4pPr indent="0" lvl="3" marL="1371600" marR="0" rtl="0" algn="l">
              <a:spcBef>
                <a:spcPts val="0"/>
              </a:spcBef>
              <a:buNone/>
              <a:defRPr b="0" i="0" sz="1800" u="none" cap="none" strike="noStrike">
                <a:solidFill>
                  <a:schemeClr val="lt1"/>
                </a:solidFill>
                <a:latin typeface="Calibri"/>
                <a:ea typeface="Calibri"/>
                <a:cs typeface="Calibri"/>
                <a:sym typeface="Calibri"/>
              </a:defRPr>
            </a:lvl4pPr>
            <a:lvl5pPr indent="0" lvl="4" marL="1828800" marR="0" rtl="0" algn="l">
              <a:spcBef>
                <a:spcPts val="0"/>
              </a:spcBef>
              <a:buNone/>
              <a:defRPr b="0" i="0" sz="1800" u="none" cap="none" strike="noStrike">
                <a:solidFill>
                  <a:schemeClr val="lt1"/>
                </a:solidFill>
                <a:latin typeface="Calibri"/>
                <a:ea typeface="Calibri"/>
                <a:cs typeface="Calibri"/>
                <a:sym typeface="Calibri"/>
              </a:defRPr>
            </a:lvl5pPr>
            <a:lvl6pPr indent="0" lvl="5" marL="2286000" marR="0" rtl="0" algn="l">
              <a:spcBef>
                <a:spcPts val="0"/>
              </a:spcBef>
              <a:buNone/>
              <a:defRPr b="0" i="0" sz="1800" u="none" cap="none" strike="noStrike">
                <a:solidFill>
                  <a:schemeClr val="lt1"/>
                </a:solidFill>
                <a:latin typeface="Calibri"/>
                <a:ea typeface="Calibri"/>
                <a:cs typeface="Calibri"/>
                <a:sym typeface="Calibri"/>
              </a:defRPr>
            </a:lvl6pPr>
            <a:lvl7pPr indent="0" lvl="6" marL="2743200" marR="0" rtl="0" algn="l">
              <a:spcBef>
                <a:spcPts val="0"/>
              </a:spcBef>
              <a:buNone/>
              <a:defRPr b="0" i="0" sz="1800" u="none" cap="none" strike="noStrike">
                <a:solidFill>
                  <a:schemeClr val="lt1"/>
                </a:solidFill>
                <a:latin typeface="Calibri"/>
                <a:ea typeface="Calibri"/>
                <a:cs typeface="Calibri"/>
                <a:sym typeface="Calibri"/>
              </a:defRPr>
            </a:lvl7pPr>
            <a:lvl8pPr indent="0" lvl="7" marL="3200400" marR="0" rtl="0" algn="l">
              <a:spcBef>
                <a:spcPts val="0"/>
              </a:spcBef>
              <a:buNone/>
              <a:defRPr b="0" i="0" sz="1800" u="none" cap="none" strike="noStrike">
                <a:solidFill>
                  <a:schemeClr val="lt1"/>
                </a:solidFill>
                <a:latin typeface="Calibri"/>
                <a:ea typeface="Calibri"/>
                <a:cs typeface="Calibri"/>
                <a:sym typeface="Calibri"/>
              </a:defRPr>
            </a:lvl8pPr>
            <a:lvl9pPr indent="0" lvl="8" marL="3657600" marR="0" rtl="0" algn="l">
              <a:spcBef>
                <a:spcPts val="0"/>
              </a:spcBef>
              <a:buNone/>
              <a:defRPr b="0" i="0" sz="1800" u="none" cap="none" strike="noStrike">
                <a:solidFill>
                  <a:schemeClr val="lt1"/>
                </a:solidFill>
                <a:latin typeface="Calibri"/>
                <a:ea typeface="Calibri"/>
                <a:cs typeface="Calibri"/>
                <a:sym typeface="Calibri"/>
              </a:defRPr>
            </a:lvl9pPr>
          </a:lstStyle>
          <a:p/>
        </p:txBody>
      </p:sp>
      <p:sp>
        <p:nvSpPr>
          <p:cNvPr id="93" name="Shape 93"/>
          <p:cNvSpPr txBox="1"/>
          <p:nvPr>
            <p:ph idx="11" type="ftr"/>
          </p:nvPr>
        </p:nvSpPr>
        <p:spPr>
          <a:xfrm>
            <a:off x="4038600" y="6356350"/>
            <a:ext cx="4114800" cy="365100"/>
          </a:xfrm>
          <a:prstGeom prst="rect">
            <a:avLst/>
          </a:prstGeom>
          <a:noFill/>
          <a:ln>
            <a:noFill/>
          </a:ln>
        </p:spPr>
        <p:txBody>
          <a:bodyPr anchorCtr="0" anchor="ctr" bIns="91425" lIns="91425" rIns="91425" tIns="91425"/>
          <a:lstStyle>
            <a:lvl1pPr indent="0" lvl="0" marL="0" marR="0" rtl="0" algn="ctr">
              <a:spcBef>
                <a:spcPts val="0"/>
              </a:spcBef>
              <a:buNone/>
              <a:defRPr b="0" i="0" sz="1200" u="none" cap="none" strike="noStrike">
                <a:solidFill>
                  <a:schemeClr val="lt1"/>
                </a:solidFill>
                <a:latin typeface="Calibri"/>
                <a:ea typeface="Calibri"/>
                <a:cs typeface="Calibri"/>
                <a:sym typeface="Calibri"/>
              </a:defRPr>
            </a:lvl1pPr>
            <a:lvl2pPr indent="0" lvl="1" marL="457200" marR="0" rtl="0" algn="l">
              <a:spcBef>
                <a:spcPts val="0"/>
              </a:spcBef>
              <a:buNone/>
              <a:defRPr b="0" i="0" sz="1800" u="none" cap="none" strike="noStrike">
                <a:solidFill>
                  <a:schemeClr val="lt1"/>
                </a:solidFill>
                <a:latin typeface="Calibri"/>
                <a:ea typeface="Calibri"/>
                <a:cs typeface="Calibri"/>
                <a:sym typeface="Calibri"/>
              </a:defRPr>
            </a:lvl2pPr>
            <a:lvl3pPr indent="0" lvl="2" marL="914400" marR="0" rtl="0" algn="l">
              <a:spcBef>
                <a:spcPts val="0"/>
              </a:spcBef>
              <a:buNone/>
              <a:defRPr b="0" i="0" sz="1800" u="none" cap="none" strike="noStrike">
                <a:solidFill>
                  <a:schemeClr val="lt1"/>
                </a:solidFill>
                <a:latin typeface="Calibri"/>
                <a:ea typeface="Calibri"/>
                <a:cs typeface="Calibri"/>
                <a:sym typeface="Calibri"/>
              </a:defRPr>
            </a:lvl3pPr>
            <a:lvl4pPr indent="0" lvl="3" marL="1371600" marR="0" rtl="0" algn="l">
              <a:spcBef>
                <a:spcPts val="0"/>
              </a:spcBef>
              <a:buNone/>
              <a:defRPr b="0" i="0" sz="1800" u="none" cap="none" strike="noStrike">
                <a:solidFill>
                  <a:schemeClr val="lt1"/>
                </a:solidFill>
                <a:latin typeface="Calibri"/>
                <a:ea typeface="Calibri"/>
                <a:cs typeface="Calibri"/>
                <a:sym typeface="Calibri"/>
              </a:defRPr>
            </a:lvl4pPr>
            <a:lvl5pPr indent="0" lvl="4" marL="1828800" marR="0" rtl="0" algn="l">
              <a:spcBef>
                <a:spcPts val="0"/>
              </a:spcBef>
              <a:buNone/>
              <a:defRPr b="0" i="0" sz="1800" u="none" cap="none" strike="noStrike">
                <a:solidFill>
                  <a:schemeClr val="lt1"/>
                </a:solidFill>
                <a:latin typeface="Calibri"/>
                <a:ea typeface="Calibri"/>
                <a:cs typeface="Calibri"/>
                <a:sym typeface="Calibri"/>
              </a:defRPr>
            </a:lvl5pPr>
            <a:lvl6pPr indent="0" lvl="5" marL="2286000" marR="0" rtl="0" algn="l">
              <a:spcBef>
                <a:spcPts val="0"/>
              </a:spcBef>
              <a:buNone/>
              <a:defRPr b="0" i="0" sz="1800" u="none" cap="none" strike="noStrike">
                <a:solidFill>
                  <a:schemeClr val="lt1"/>
                </a:solidFill>
                <a:latin typeface="Calibri"/>
                <a:ea typeface="Calibri"/>
                <a:cs typeface="Calibri"/>
                <a:sym typeface="Calibri"/>
              </a:defRPr>
            </a:lvl6pPr>
            <a:lvl7pPr indent="0" lvl="6" marL="2743200" marR="0" rtl="0" algn="l">
              <a:spcBef>
                <a:spcPts val="0"/>
              </a:spcBef>
              <a:buNone/>
              <a:defRPr b="0" i="0" sz="1800" u="none" cap="none" strike="noStrike">
                <a:solidFill>
                  <a:schemeClr val="lt1"/>
                </a:solidFill>
                <a:latin typeface="Calibri"/>
                <a:ea typeface="Calibri"/>
                <a:cs typeface="Calibri"/>
                <a:sym typeface="Calibri"/>
              </a:defRPr>
            </a:lvl7pPr>
            <a:lvl8pPr indent="0" lvl="7" marL="3200400" marR="0" rtl="0" algn="l">
              <a:spcBef>
                <a:spcPts val="0"/>
              </a:spcBef>
              <a:buNone/>
              <a:defRPr b="0" i="0" sz="1800" u="none" cap="none" strike="noStrike">
                <a:solidFill>
                  <a:schemeClr val="lt1"/>
                </a:solidFill>
                <a:latin typeface="Calibri"/>
                <a:ea typeface="Calibri"/>
                <a:cs typeface="Calibri"/>
                <a:sym typeface="Calibri"/>
              </a:defRPr>
            </a:lvl8pPr>
            <a:lvl9pPr indent="0" lvl="8" marL="3657600" marR="0" rtl="0" algn="l">
              <a:spcBef>
                <a:spcPts val="0"/>
              </a:spcBef>
              <a:buNone/>
              <a:defRPr b="0" i="0" sz="1800" u="none" cap="none" strike="noStrike">
                <a:solidFill>
                  <a:schemeClr val="lt1"/>
                </a:solidFill>
                <a:latin typeface="Calibri"/>
                <a:ea typeface="Calibri"/>
                <a:cs typeface="Calibri"/>
                <a:sym typeface="Calibri"/>
              </a:defRPr>
            </a:lvl9pPr>
          </a:lstStyle>
          <a:p/>
        </p:txBody>
      </p:sp>
      <p:sp>
        <p:nvSpPr>
          <p:cNvPr id="94" name="Shape 94"/>
          <p:cNvSpPr txBox="1"/>
          <p:nvPr>
            <p:ph idx="12" type="sldNum"/>
          </p:nvPr>
        </p:nvSpPr>
        <p:spPr>
          <a:xfrm>
            <a:off x="8610600" y="6356350"/>
            <a:ext cx="2743200" cy="365100"/>
          </a:xfrm>
          <a:prstGeom prst="rect">
            <a:avLst/>
          </a:prstGeom>
          <a:noFill/>
          <a:ln>
            <a:noFill/>
          </a:ln>
        </p:spPr>
        <p:txBody>
          <a:bodyPr anchorCtr="0" anchor="ctr" bIns="45700" lIns="91425" rIns="91425" tIns="45700">
            <a:noAutofit/>
          </a:bodyPr>
          <a:lstStyle/>
          <a:p>
            <a:pPr indent="0" lvl="0" marL="0" marR="0" rtl="0" algn="r">
              <a:spcBef>
                <a:spcPts val="0"/>
              </a:spcBef>
              <a:buSzPct val="25000"/>
              <a:buNone/>
            </a:pPr>
            <a:fld id="{00000000-1234-1234-1234-123412341234}" type="slidenum">
              <a:rPr b="0" i="0" lang="en-US" sz="1200" u="none" cap="none" strike="noStrike">
                <a:solidFill>
                  <a:schemeClr val="lt1"/>
                </a:solidFill>
                <a:latin typeface="Calibri"/>
                <a:ea typeface="Calibri"/>
                <a:cs typeface="Calibri"/>
                <a:sym typeface="Calibri"/>
              </a:rPr>
              <a:t>‹#›</a:t>
            </a:fld>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itle">
  <p:cSld name="Title Slide">
    <p:spTree>
      <p:nvGrpSpPr>
        <p:cNvPr id="95" name="Shape 95"/>
        <p:cNvGrpSpPr/>
        <p:nvPr/>
      </p:nvGrpSpPr>
      <p:grpSpPr>
        <a:xfrm>
          <a:off x="0" y="0"/>
          <a:ext cx="0" cy="0"/>
          <a:chOff x="0" y="0"/>
          <a:chExt cx="0" cy="0"/>
        </a:xfrm>
      </p:grpSpPr>
      <p:sp>
        <p:nvSpPr>
          <p:cNvPr id="96" name="Shape 96"/>
          <p:cNvSpPr txBox="1"/>
          <p:nvPr>
            <p:ph type="ctrTitle"/>
          </p:nvPr>
        </p:nvSpPr>
        <p:spPr>
          <a:xfrm>
            <a:off x="1524000" y="1122362"/>
            <a:ext cx="9144000" cy="2387700"/>
          </a:xfrm>
          <a:prstGeom prst="rect">
            <a:avLst/>
          </a:prstGeom>
          <a:noFill/>
          <a:ln>
            <a:noFill/>
          </a:ln>
        </p:spPr>
        <p:txBody>
          <a:bodyPr anchorCtr="0" anchor="b" bIns="91425" lIns="91425" rIns="91425" tIns="91425"/>
          <a:lstStyle>
            <a:lvl1pPr indent="0" lvl="0" marL="0" marR="0" rtl="0" algn="ctr">
              <a:lnSpc>
                <a:spcPct val="90000"/>
              </a:lnSpc>
              <a:spcBef>
                <a:spcPts val="0"/>
              </a:spcBef>
              <a:buClr>
                <a:schemeClr val="lt1"/>
              </a:buClr>
              <a:buFont typeface="Calibri"/>
              <a:buNone/>
              <a:defRPr b="0" i="0" sz="6000" u="none" cap="none" strike="noStrike">
                <a:solidFill>
                  <a:schemeClr val="lt1"/>
                </a:solidFill>
                <a:latin typeface="Calibri"/>
                <a:ea typeface="Calibri"/>
                <a:cs typeface="Calibri"/>
                <a:sym typeface="Calibri"/>
              </a:defRPr>
            </a:lvl1pPr>
            <a:lvl2pPr indent="0" lvl="1" rtl="0">
              <a:spcBef>
                <a:spcPts val="0"/>
              </a:spcBef>
              <a:buNone/>
              <a:defRPr sz="1800"/>
            </a:lvl2pPr>
            <a:lvl3pPr indent="0" lvl="2" rtl="0">
              <a:spcBef>
                <a:spcPts val="0"/>
              </a:spcBef>
              <a:buNone/>
              <a:defRPr sz="1800"/>
            </a:lvl3pPr>
            <a:lvl4pPr indent="0" lvl="3" rtl="0">
              <a:spcBef>
                <a:spcPts val="0"/>
              </a:spcBef>
              <a:buNone/>
              <a:defRPr sz="1800"/>
            </a:lvl4pPr>
            <a:lvl5pPr indent="0" lvl="4" rtl="0">
              <a:spcBef>
                <a:spcPts val="0"/>
              </a:spcBef>
              <a:buNone/>
              <a:defRPr sz="1800"/>
            </a:lvl5pPr>
            <a:lvl6pPr indent="0" lvl="5" rtl="0">
              <a:spcBef>
                <a:spcPts val="0"/>
              </a:spcBef>
              <a:buNone/>
              <a:defRPr sz="1800"/>
            </a:lvl6pPr>
            <a:lvl7pPr indent="0" lvl="6" rtl="0">
              <a:spcBef>
                <a:spcPts val="0"/>
              </a:spcBef>
              <a:buNone/>
              <a:defRPr sz="1800"/>
            </a:lvl7pPr>
            <a:lvl8pPr indent="0" lvl="7" rtl="0">
              <a:spcBef>
                <a:spcPts val="0"/>
              </a:spcBef>
              <a:buNone/>
              <a:defRPr sz="1800"/>
            </a:lvl8pPr>
            <a:lvl9pPr indent="0" lvl="8" rtl="0">
              <a:spcBef>
                <a:spcPts val="0"/>
              </a:spcBef>
              <a:buNone/>
              <a:defRPr sz="1800"/>
            </a:lvl9pPr>
          </a:lstStyle>
          <a:p/>
        </p:txBody>
      </p:sp>
      <p:sp>
        <p:nvSpPr>
          <p:cNvPr id="97" name="Shape 97"/>
          <p:cNvSpPr txBox="1"/>
          <p:nvPr>
            <p:ph idx="1" type="subTitle"/>
          </p:nvPr>
        </p:nvSpPr>
        <p:spPr>
          <a:xfrm>
            <a:off x="1524000" y="3602037"/>
            <a:ext cx="9144000" cy="1655700"/>
          </a:xfrm>
          <a:prstGeom prst="rect">
            <a:avLst/>
          </a:prstGeom>
          <a:noFill/>
          <a:ln>
            <a:noFill/>
          </a:ln>
        </p:spPr>
        <p:txBody>
          <a:bodyPr anchorCtr="0" anchor="t" bIns="91425" lIns="91425" rIns="91425" tIns="91425"/>
          <a:lstStyle>
            <a:lvl1pPr indent="0" lvl="0" marL="0" marR="0" rtl="0" algn="ctr">
              <a:lnSpc>
                <a:spcPct val="90000"/>
              </a:lnSpc>
              <a:spcBef>
                <a:spcPts val="1000"/>
              </a:spcBef>
              <a:buClr>
                <a:schemeClr val="lt1"/>
              </a:buClr>
              <a:buFont typeface="Arial"/>
              <a:buNone/>
              <a:defRPr b="0" i="0" sz="2400" u="none" cap="none" strike="noStrike">
                <a:solidFill>
                  <a:schemeClr val="lt1"/>
                </a:solidFill>
                <a:latin typeface="Calibri"/>
                <a:ea typeface="Calibri"/>
                <a:cs typeface="Calibri"/>
                <a:sym typeface="Calibri"/>
              </a:defRPr>
            </a:lvl1pPr>
            <a:lvl2pPr indent="0" lvl="1" marL="457200" marR="0" rtl="0" algn="ctr">
              <a:lnSpc>
                <a:spcPct val="90000"/>
              </a:lnSpc>
              <a:spcBef>
                <a:spcPts val="500"/>
              </a:spcBef>
              <a:buClr>
                <a:schemeClr val="lt1"/>
              </a:buClr>
              <a:buFont typeface="Arial"/>
              <a:buNone/>
              <a:defRPr b="0" i="0" sz="2000" u="none" cap="none" strike="noStrike">
                <a:solidFill>
                  <a:schemeClr val="lt1"/>
                </a:solidFill>
                <a:latin typeface="Calibri"/>
                <a:ea typeface="Calibri"/>
                <a:cs typeface="Calibri"/>
                <a:sym typeface="Calibri"/>
              </a:defRPr>
            </a:lvl2pPr>
            <a:lvl3pPr indent="0" lvl="2" marL="914400" marR="0" rtl="0" algn="ctr">
              <a:lnSpc>
                <a:spcPct val="90000"/>
              </a:lnSpc>
              <a:spcBef>
                <a:spcPts val="500"/>
              </a:spcBef>
              <a:buClr>
                <a:schemeClr val="lt1"/>
              </a:buClr>
              <a:buFont typeface="Arial"/>
              <a:buNone/>
              <a:defRPr b="0" i="0" sz="1800" u="none" cap="none" strike="noStrike">
                <a:solidFill>
                  <a:schemeClr val="lt1"/>
                </a:solidFill>
                <a:latin typeface="Calibri"/>
                <a:ea typeface="Calibri"/>
                <a:cs typeface="Calibri"/>
                <a:sym typeface="Calibri"/>
              </a:defRPr>
            </a:lvl3pPr>
            <a:lvl4pPr indent="0" lvl="3" marL="1371600" marR="0" rtl="0" algn="ctr">
              <a:lnSpc>
                <a:spcPct val="90000"/>
              </a:lnSpc>
              <a:spcBef>
                <a:spcPts val="500"/>
              </a:spcBef>
              <a:buClr>
                <a:schemeClr val="lt1"/>
              </a:buClr>
              <a:buFont typeface="Arial"/>
              <a:buNone/>
              <a:defRPr b="0" i="0" sz="1600" u="none" cap="none" strike="noStrike">
                <a:solidFill>
                  <a:schemeClr val="lt1"/>
                </a:solidFill>
                <a:latin typeface="Calibri"/>
                <a:ea typeface="Calibri"/>
                <a:cs typeface="Calibri"/>
                <a:sym typeface="Calibri"/>
              </a:defRPr>
            </a:lvl4pPr>
            <a:lvl5pPr indent="0" lvl="4" marL="1828800" marR="0" rtl="0" algn="ctr">
              <a:lnSpc>
                <a:spcPct val="90000"/>
              </a:lnSpc>
              <a:spcBef>
                <a:spcPts val="500"/>
              </a:spcBef>
              <a:buClr>
                <a:schemeClr val="lt1"/>
              </a:buClr>
              <a:buFont typeface="Arial"/>
              <a:buNone/>
              <a:defRPr b="0" i="0" sz="1600" u="none" cap="none" strike="noStrike">
                <a:solidFill>
                  <a:schemeClr val="lt1"/>
                </a:solidFill>
                <a:latin typeface="Calibri"/>
                <a:ea typeface="Calibri"/>
                <a:cs typeface="Calibri"/>
                <a:sym typeface="Calibri"/>
              </a:defRPr>
            </a:lvl5pPr>
            <a:lvl6pPr indent="0" lvl="5" marL="2286000" marR="0" rtl="0" algn="ctr">
              <a:lnSpc>
                <a:spcPct val="90000"/>
              </a:lnSpc>
              <a:spcBef>
                <a:spcPts val="500"/>
              </a:spcBef>
              <a:buClr>
                <a:schemeClr val="lt1"/>
              </a:buClr>
              <a:buFont typeface="Arial"/>
              <a:buNone/>
              <a:defRPr b="0" i="0" sz="1600" u="none" cap="none" strike="noStrike">
                <a:solidFill>
                  <a:schemeClr val="lt1"/>
                </a:solidFill>
                <a:latin typeface="Calibri"/>
                <a:ea typeface="Calibri"/>
                <a:cs typeface="Calibri"/>
                <a:sym typeface="Calibri"/>
              </a:defRPr>
            </a:lvl6pPr>
            <a:lvl7pPr indent="0" lvl="6" marL="2743200" marR="0" rtl="0" algn="ctr">
              <a:lnSpc>
                <a:spcPct val="90000"/>
              </a:lnSpc>
              <a:spcBef>
                <a:spcPts val="500"/>
              </a:spcBef>
              <a:buClr>
                <a:schemeClr val="lt1"/>
              </a:buClr>
              <a:buFont typeface="Arial"/>
              <a:buNone/>
              <a:defRPr b="0" i="0" sz="1600" u="none" cap="none" strike="noStrike">
                <a:solidFill>
                  <a:schemeClr val="lt1"/>
                </a:solidFill>
                <a:latin typeface="Calibri"/>
                <a:ea typeface="Calibri"/>
                <a:cs typeface="Calibri"/>
                <a:sym typeface="Calibri"/>
              </a:defRPr>
            </a:lvl7pPr>
            <a:lvl8pPr indent="0" lvl="7" marL="3200400" marR="0" rtl="0" algn="ctr">
              <a:lnSpc>
                <a:spcPct val="90000"/>
              </a:lnSpc>
              <a:spcBef>
                <a:spcPts val="500"/>
              </a:spcBef>
              <a:buClr>
                <a:schemeClr val="lt1"/>
              </a:buClr>
              <a:buFont typeface="Arial"/>
              <a:buNone/>
              <a:defRPr b="0" i="0" sz="1600" u="none" cap="none" strike="noStrike">
                <a:solidFill>
                  <a:schemeClr val="lt1"/>
                </a:solidFill>
                <a:latin typeface="Calibri"/>
                <a:ea typeface="Calibri"/>
                <a:cs typeface="Calibri"/>
                <a:sym typeface="Calibri"/>
              </a:defRPr>
            </a:lvl8pPr>
            <a:lvl9pPr indent="0" lvl="8" marL="3657600" marR="0" rtl="0" algn="ctr">
              <a:lnSpc>
                <a:spcPct val="90000"/>
              </a:lnSpc>
              <a:spcBef>
                <a:spcPts val="500"/>
              </a:spcBef>
              <a:buClr>
                <a:schemeClr val="lt1"/>
              </a:buClr>
              <a:buFont typeface="Arial"/>
              <a:buNone/>
              <a:defRPr b="0" i="0" sz="1600" u="none" cap="none" strike="noStrike">
                <a:solidFill>
                  <a:schemeClr val="lt1"/>
                </a:solidFill>
                <a:latin typeface="Calibri"/>
                <a:ea typeface="Calibri"/>
                <a:cs typeface="Calibri"/>
                <a:sym typeface="Calibri"/>
              </a:defRPr>
            </a:lvl9pPr>
          </a:lstStyle>
          <a:p/>
        </p:txBody>
      </p:sp>
      <p:sp>
        <p:nvSpPr>
          <p:cNvPr id="98" name="Shape 98"/>
          <p:cNvSpPr txBox="1"/>
          <p:nvPr>
            <p:ph idx="10" type="dt"/>
          </p:nvPr>
        </p:nvSpPr>
        <p:spPr>
          <a:xfrm>
            <a:off x="838200" y="6356350"/>
            <a:ext cx="2743200" cy="365100"/>
          </a:xfrm>
          <a:prstGeom prst="rect">
            <a:avLst/>
          </a:prstGeom>
          <a:noFill/>
          <a:ln>
            <a:noFill/>
          </a:ln>
        </p:spPr>
        <p:txBody>
          <a:bodyPr anchorCtr="0" anchor="ctr" bIns="91425" lIns="91425" rIns="91425" tIns="91425"/>
          <a:lstStyle>
            <a:lvl1pPr indent="0" lvl="0" marL="0" marR="0" rtl="0" algn="l">
              <a:spcBef>
                <a:spcPts val="0"/>
              </a:spcBef>
              <a:buNone/>
              <a:defRPr b="0" i="0" sz="1200" u="none" cap="none" strike="noStrike">
                <a:solidFill>
                  <a:schemeClr val="lt1"/>
                </a:solidFill>
                <a:latin typeface="Calibri"/>
                <a:ea typeface="Calibri"/>
                <a:cs typeface="Calibri"/>
                <a:sym typeface="Calibri"/>
              </a:defRPr>
            </a:lvl1pPr>
            <a:lvl2pPr indent="0" lvl="1" marL="457200" marR="0" rtl="0" algn="l">
              <a:spcBef>
                <a:spcPts val="0"/>
              </a:spcBef>
              <a:buNone/>
              <a:defRPr b="0" i="0" sz="1800" u="none" cap="none" strike="noStrike">
                <a:solidFill>
                  <a:schemeClr val="lt1"/>
                </a:solidFill>
                <a:latin typeface="Calibri"/>
                <a:ea typeface="Calibri"/>
                <a:cs typeface="Calibri"/>
                <a:sym typeface="Calibri"/>
              </a:defRPr>
            </a:lvl2pPr>
            <a:lvl3pPr indent="0" lvl="2" marL="914400" marR="0" rtl="0" algn="l">
              <a:spcBef>
                <a:spcPts val="0"/>
              </a:spcBef>
              <a:buNone/>
              <a:defRPr b="0" i="0" sz="1800" u="none" cap="none" strike="noStrike">
                <a:solidFill>
                  <a:schemeClr val="lt1"/>
                </a:solidFill>
                <a:latin typeface="Calibri"/>
                <a:ea typeface="Calibri"/>
                <a:cs typeface="Calibri"/>
                <a:sym typeface="Calibri"/>
              </a:defRPr>
            </a:lvl3pPr>
            <a:lvl4pPr indent="0" lvl="3" marL="1371600" marR="0" rtl="0" algn="l">
              <a:spcBef>
                <a:spcPts val="0"/>
              </a:spcBef>
              <a:buNone/>
              <a:defRPr b="0" i="0" sz="1800" u="none" cap="none" strike="noStrike">
                <a:solidFill>
                  <a:schemeClr val="lt1"/>
                </a:solidFill>
                <a:latin typeface="Calibri"/>
                <a:ea typeface="Calibri"/>
                <a:cs typeface="Calibri"/>
                <a:sym typeface="Calibri"/>
              </a:defRPr>
            </a:lvl4pPr>
            <a:lvl5pPr indent="0" lvl="4" marL="1828800" marR="0" rtl="0" algn="l">
              <a:spcBef>
                <a:spcPts val="0"/>
              </a:spcBef>
              <a:buNone/>
              <a:defRPr b="0" i="0" sz="1800" u="none" cap="none" strike="noStrike">
                <a:solidFill>
                  <a:schemeClr val="lt1"/>
                </a:solidFill>
                <a:latin typeface="Calibri"/>
                <a:ea typeface="Calibri"/>
                <a:cs typeface="Calibri"/>
                <a:sym typeface="Calibri"/>
              </a:defRPr>
            </a:lvl5pPr>
            <a:lvl6pPr indent="0" lvl="5" marL="2286000" marR="0" rtl="0" algn="l">
              <a:spcBef>
                <a:spcPts val="0"/>
              </a:spcBef>
              <a:buNone/>
              <a:defRPr b="0" i="0" sz="1800" u="none" cap="none" strike="noStrike">
                <a:solidFill>
                  <a:schemeClr val="lt1"/>
                </a:solidFill>
                <a:latin typeface="Calibri"/>
                <a:ea typeface="Calibri"/>
                <a:cs typeface="Calibri"/>
                <a:sym typeface="Calibri"/>
              </a:defRPr>
            </a:lvl6pPr>
            <a:lvl7pPr indent="0" lvl="6" marL="2743200" marR="0" rtl="0" algn="l">
              <a:spcBef>
                <a:spcPts val="0"/>
              </a:spcBef>
              <a:buNone/>
              <a:defRPr b="0" i="0" sz="1800" u="none" cap="none" strike="noStrike">
                <a:solidFill>
                  <a:schemeClr val="lt1"/>
                </a:solidFill>
                <a:latin typeface="Calibri"/>
                <a:ea typeface="Calibri"/>
                <a:cs typeface="Calibri"/>
                <a:sym typeface="Calibri"/>
              </a:defRPr>
            </a:lvl7pPr>
            <a:lvl8pPr indent="0" lvl="7" marL="3200400" marR="0" rtl="0" algn="l">
              <a:spcBef>
                <a:spcPts val="0"/>
              </a:spcBef>
              <a:buNone/>
              <a:defRPr b="0" i="0" sz="1800" u="none" cap="none" strike="noStrike">
                <a:solidFill>
                  <a:schemeClr val="lt1"/>
                </a:solidFill>
                <a:latin typeface="Calibri"/>
                <a:ea typeface="Calibri"/>
                <a:cs typeface="Calibri"/>
                <a:sym typeface="Calibri"/>
              </a:defRPr>
            </a:lvl8pPr>
            <a:lvl9pPr indent="0" lvl="8" marL="3657600" marR="0" rtl="0" algn="l">
              <a:spcBef>
                <a:spcPts val="0"/>
              </a:spcBef>
              <a:buNone/>
              <a:defRPr b="0" i="0" sz="1800" u="none" cap="none" strike="noStrike">
                <a:solidFill>
                  <a:schemeClr val="lt1"/>
                </a:solidFill>
                <a:latin typeface="Calibri"/>
                <a:ea typeface="Calibri"/>
                <a:cs typeface="Calibri"/>
                <a:sym typeface="Calibri"/>
              </a:defRPr>
            </a:lvl9pPr>
          </a:lstStyle>
          <a:p/>
        </p:txBody>
      </p:sp>
      <p:sp>
        <p:nvSpPr>
          <p:cNvPr id="99" name="Shape 99"/>
          <p:cNvSpPr txBox="1"/>
          <p:nvPr>
            <p:ph idx="11" type="ftr"/>
          </p:nvPr>
        </p:nvSpPr>
        <p:spPr>
          <a:xfrm>
            <a:off x="4038600" y="6356350"/>
            <a:ext cx="4114800" cy="365100"/>
          </a:xfrm>
          <a:prstGeom prst="rect">
            <a:avLst/>
          </a:prstGeom>
          <a:noFill/>
          <a:ln>
            <a:noFill/>
          </a:ln>
        </p:spPr>
        <p:txBody>
          <a:bodyPr anchorCtr="0" anchor="ctr" bIns="91425" lIns="91425" rIns="91425" tIns="91425"/>
          <a:lstStyle>
            <a:lvl1pPr indent="0" lvl="0" marL="0" marR="0" rtl="0" algn="ctr">
              <a:spcBef>
                <a:spcPts val="0"/>
              </a:spcBef>
              <a:buNone/>
              <a:defRPr b="0" i="0" sz="1200" u="none" cap="none" strike="noStrike">
                <a:solidFill>
                  <a:schemeClr val="lt1"/>
                </a:solidFill>
                <a:latin typeface="Calibri"/>
                <a:ea typeface="Calibri"/>
                <a:cs typeface="Calibri"/>
                <a:sym typeface="Calibri"/>
              </a:defRPr>
            </a:lvl1pPr>
            <a:lvl2pPr indent="0" lvl="1" marL="457200" marR="0" rtl="0" algn="l">
              <a:spcBef>
                <a:spcPts val="0"/>
              </a:spcBef>
              <a:buNone/>
              <a:defRPr b="0" i="0" sz="1800" u="none" cap="none" strike="noStrike">
                <a:solidFill>
                  <a:schemeClr val="lt1"/>
                </a:solidFill>
                <a:latin typeface="Calibri"/>
                <a:ea typeface="Calibri"/>
                <a:cs typeface="Calibri"/>
                <a:sym typeface="Calibri"/>
              </a:defRPr>
            </a:lvl2pPr>
            <a:lvl3pPr indent="0" lvl="2" marL="914400" marR="0" rtl="0" algn="l">
              <a:spcBef>
                <a:spcPts val="0"/>
              </a:spcBef>
              <a:buNone/>
              <a:defRPr b="0" i="0" sz="1800" u="none" cap="none" strike="noStrike">
                <a:solidFill>
                  <a:schemeClr val="lt1"/>
                </a:solidFill>
                <a:latin typeface="Calibri"/>
                <a:ea typeface="Calibri"/>
                <a:cs typeface="Calibri"/>
                <a:sym typeface="Calibri"/>
              </a:defRPr>
            </a:lvl3pPr>
            <a:lvl4pPr indent="0" lvl="3" marL="1371600" marR="0" rtl="0" algn="l">
              <a:spcBef>
                <a:spcPts val="0"/>
              </a:spcBef>
              <a:buNone/>
              <a:defRPr b="0" i="0" sz="1800" u="none" cap="none" strike="noStrike">
                <a:solidFill>
                  <a:schemeClr val="lt1"/>
                </a:solidFill>
                <a:latin typeface="Calibri"/>
                <a:ea typeface="Calibri"/>
                <a:cs typeface="Calibri"/>
                <a:sym typeface="Calibri"/>
              </a:defRPr>
            </a:lvl4pPr>
            <a:lvl5pPr indent="0" lvl="4" marL="1828800" marR="0" rtl="0" algn="l">
              <a:spcBef>
                <a:spcPts val="0"/>
              </a:spcBef>
              <a:buNone/>
              <a:defRPr b="0" i="0" sz="1800" u="none" cap="none" strike="noStrike">
                <a:solidFill>
                  <a:schemeClr val="lt1"/>
                </a:solidFill>
                <a:latin typeface="Calibri"/>
                <a:ea typeface="Calibri"/>
                <a:cs typeface="Calibri"/>
                <a:sym typeface="Calibri"/>
              </a:defRPr>
            </a:lvl5pPr>
            <a:lvl6pPr indent="0" lvl="5" marL="2286000" marR="0" rtl="0" algn="l">
              <a:spcBef>
                <a:spcPts val="0"/>
              </a:spcBef>
              <a:buNone/>
              <a:defRPr b="0" i="0" sz="1800" u="none" cap="none" strike="noStrike">
                <a:solidFill>
                  <a:schemeClr val="lt1"/>
                </a:solidFill>
                <a:latin typeface="Calibri"/>
                <a:ea typeface="Calibri"/>
                <a:cs typeface="Calibri"/>
                <a:sym typeface="Calibri"/>
              </a:defRPr>
            </a:lvl6pPr>
            <a:lvl7pPr indent="0" lvl="6" marL="2743200" marR="0" rtl="0" algn="l">
              <a:spcBef>
                <a:spcPts val="0"/>
              </a:spcBef>
              <a:buNone/>
              <a:defRPr b="0" i="0" sz="1800" u="none" cap="none" strike="noStrike">
                <a:solidFill>
                  <a:schemeClr val="lt1"/>
                </a:solidFill>
                <a:latin typeface="Calibri"/>
                <a:ea typeface="Calibri"/>
                <a:cs typeface="Calibri"/>
                <a:sym typeface="Calibri"/>
              </a:defRPr>
            </a:lvl7pPr>
            <a:lvl8pPr indent="0" lvl="7" marL="3200400" marR="0" rtl="0" algn="l">
              <a:spcBef>
                <a:spcPts val="0"/>
              </a:spcBef>
              <a:buNone/>
              <a:defRPr b="0" i="0" sz="1800" u="none" cap="none" strike="noStrike">
                <a:solidFill>
                  <a:schemeClr val="lt1"/>
                </a:solidFill>
                <a:latin typeface="Calibri"/>
                <a:ea typeface="Calibri"/>
                <a:cs typeface="Calibri"/>
                <a:sym typeface="Calibri"/>
              </a:defRPr>
            </a:lvl8pPr>
            <a:lvl9pPr indent="0" lvl="8" marL="3657600" marR="0" rtl="0" algn="l">
              <a:spcBef>
                <a:spcPts val="0"/>
              </a:spcBef>
              <a:buNone/>
              <a:defRPr b="0" i="0" sz="1800" u="none" cap="none" strike="noStrike">
                <a:solidFill>
                  <a:schemeClr val="lt1"/>
                </a:solidFill>
                <a:latin typeface="Calibri"/>
                <a:ea typeface="Calibri"/>
                <a:cs typeface="Calibri"/>
                <a:sym typeface="Calibri"/>
              </a:defRPr>
            </a:lvl9pPr>
          </a:lstStyle>
          <a:p/>
        </p:txBody>
      </p:sp>
      <p:sp>
        <p:nvSpPr>
          <p:cNvPr id="100" name="Shape 100"/>
          <p:cNvSpPr txBox="1"/>
          <p:nvPr>
            <p:ph idx="12" type="sldNum"/>
          </p:nvPr>
        </p:nvSpPr>
        <p:spPr>
          <a:xfrm>
            <a:off x="8610600" y="6356350"/>
            <a:ext cx="2743200" cy="365100"/>
          </a:xfrm>
          <a:prstGeom prst="rect">
            <a:avLst/>
          </a:prstGeom>
          <a:noFill/>
          <a:ln>
            <a:noFill/>
          </a:ln>
        </p:spPr>
        <p:txBody>
          <a:bodyPr anchorCtr="0" anchor="ctr" bIns="45700" lIns="91425" rIns="91425" tIns="45700">
            <a:noAutofit/>
          </a:bodyPr>
          <a:lstStyle/>
          <a:p>
            <a:pPr indent="0" lvl="0" marL="0" marR="0" rtl="0" algn="r">
              <a:spcBef>
                <a:spcPts val="0"/>
              </a:spcBef>
              <a:buSzPct val="25000"/>
              <a:buNone/>
            </a:pPr>
            <a:fld id="{00000000-1234-1234-1234-123412341234}" type="slidenum">
              <a:rPr b="0" i="0" lang="en-US" sz="1200" u="none" cap="none" strike="noStrike">
                <a:solidFill>
                  <a:schemeClr val="lt1"/>
                </a:solidFill>
                <a:latin typeface="Calibri"/>
                <a:ea typeface="Calibri"/>
                <a:cs typeface="Calibri"/>
                <a:sym typeface="Calibri"/>
              </a:rPr>
              <a:t>‹#›</a:t>
            </a:fld>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x">
  <p:cSld name="Title and body">
    <p:spTree>
      <p:nvGrpSpPr>
        <p:cNvPr id="101" name="Shape 101"/>
        <p:cNvGrpSpPr/>
        <p:nvPr/>
      </p:nvGrpSpPr>
      <p:grpSpPr>
        <a:xfrm>
          <a:off x="0" y="0"/>
          <a:ext cx="0" cy="0"/>
          <a:chOff x="0" y="0"/>
          <a:chExt cx="0" cy="0"/>
        </a:xfrm>
      </p:grpSpPr>
      <p:sp>
        <p:nvSpPr>
          <p:cNvPr id="102" name="Shape 102"/>
          <p:cNvSpPr txBox="1"/>
          <p:nvPr>
            <p:ph type="title"/>
          </p:nvPr>
        </p:nvSpPr>
        <p:spPr>
          <a:xfrm>
            <a:off x="609600" y="274637"/>
            <a:ext cx="10972800" cy="1143300"/>
          </a:xfrm>
          <a:prstGeom prst="rect">
            <a:avLst/>
          </a:prstGeom>
          <a:noFill/>
          <a:ln>
            <a:noFill/>
          </a:ln>
        </p:spPr>
        <p:txBody>
          <a:bodyPr anchorCtr="0" anchor="b" bIns="91425" lIns="91425" rIns="91425" tIns="91425"/>
          <a:lstStyle>
            <a:lvl1pPr indent="0" lvl="0" marL="0" marR="0" rtl="0" algn="l">
              <a:lnSpc>
                <a:spcPct val="90000"/>
              </a:lnSpc>
              <a:spcBef>
                <a:spcPts val="0"/>
              </a:spcBef>
              <a:buClr>
                <a:schemeClr val="lt1"/>
              </a:buClr>
              <a:buFont typeface="Calibri"/>
              <a:buNone/>
              <a:defRPr b="0" i="0" sz="4400" u="none" cap="none" strike="noStrike">
                <a:solidFill>
                  <a:schemeClr val="lt1"/>
                </a:solidFill>
                <a:latin typeface="Calibri"/>
                <a:ea typeface="Calibri"/>
                <a:cs typeface="Calibri"/>
                <a:sym typeface="Calibri"/>
              </a:defRPr>
            </a:lvl1pPr>
            <a:lvl2pPr indent="0" lvl="1" rtl="0">
              <a:spcBef>
                <a:spcPts val="0"/>
              </a:spcBef>
              <a:buNone/>
              <a:defRPr sz="1800"/>
            </a:lvl2pPr>
            <a:lvl3pPr indent="0" lvl="2" rtl="0">
              <a:spcBef>
                <a:spcPts val="0"/>
              </a:spcBef>
              <a:buNone/>
              <a:defRPr sz="1800"/>
            </a:lvl3pPr>
            <a:lvl4pPr indent="0" lvl="3" rtl="0">
              <a:spcBef>
                <a:spcPts val="0"/>
              </a:spcBef>
              <a:buNone/>
              <a:defRPr sz="1800"/>
            </a:lvl4pPr>
            <a:lvl5pPr indent="0" lvl="4" rtl="0">
              <a:spcBef>
                <a:spcPts val="0"/>
              </a:spcBef>
              <a:buNone/>
              <a:defRPr sz="1800"/>
            </a:lvl5pPr>
            <a:lvl6pPr indent="0" lvl="5" rtl="0">
              <a:spcBef>
                <a:spcPts val="0"/>
              </a:spcBef>
              <a:buNone/>
              <a:defRPr sz="1800"/>
            </a:lvl6pPr>
            <a:lvl7pPr indent="0" lvl="6" rtl="0">
              <a:spcBef>
                <a:spcPts val="0"/>
              </a:spcBef>
              <a:buNone/>
              <a:defRPr sz="1800"/>
            </a:lvl7pPr>
            <a:lvl8pPr indent="0" lvl="7" rtl="0">
              <a:spcBef>
                <a:spcPts val="0"/>
              </a:spcBef>
              <a:buNone/>
              <a:defRPr sz="1800"/>
            </a:lvl8pPr>
            <a:lvl9pPr indent="0" lvl="8" rtl="0">
              <a:spcBef>
                <a:spcPts val="0"/>
              </a:spcBef>
              <a:buNone/>
              <a:defRPr sz="1800"/>
            </a:lvl9pPr>
          </a:lstStyle>
          <a:p/>
        </p:txBody>
      </p:sp>
      <p:sp>
        <p:nvSpPr>
          <p:cNvPr id="103" name="Shape 103"/>
          <p:cNvSpPr txBox="1"/>
          <p:nvPr>
            <p:ph idx="1" type="body"/>
          </p:nvPr>
        </p:nvSpPr>
        <p:spPr>
          <a:xfrm>
            <a:off x="609600" y="1600200"/>
            <a:ext cx="10972800" cy="4967700"/>
          </a:xfrm>
          <a:prstGeom prst="rect">
            <a:avLst/>
          </a:prstGeom>
          <a:noFill/>
          <a:ln>
            <a:noFill/>
          </a:ln>
        </p:spPr>
        <p:txBody>
          <a:bodyPr anchorCtr="0" anchor="t" bIns="91425" lIns="91425" rIns="91425" tIns="91425"/>
          <a:lstStyle>
            <a:lvl1pPr indent="-50800" lvl="0" marL="228600" marR="0" rtl="0" algn="l">
              <a:lnSpc>
                <a:spcPct val="90000"/>
              </a:lnSpc>
              <a:spcBef>
                <a:spcPts val="0"/>
              </a:spcBef>
              <a:buClr>
                <a:schemeClr val="lt1"/>
              </a:buClr>
              <a:buSzPct val="100000"/>
              <a:buFont typeface="Arial"/>
              <a:buChar char="•"/>
              <a:defRPr b="0" i="0" sz="2800" u="none" cap="none" strike="noStrike">
                <a:solidFill>
                  <a:schemeClr val="lt1"/>
                </a:solidFill>
                <a:latin typeface="Calibri"/>
                <a:ea typeface="Calibri"/>
                <a:cs typeface="Calibri"/>
                <a:sym typeface="Calibri"/>
              </a:defRPr>
            </a:lvl1pPr>
            <a:lvl2pPr indent="-76200" lvl="1" marL="685800" marR="0" rtl="0" algn="l">
              <a:lnSpc>
                <a:spcPct val="90000"/>
              </a:lnSpc>
              <a:spcBef>
                <a:spcPts val="0"/>
              </a:spcBef>
              <a:buClr>
                <a:schemeClr val="lt1"/>
              </a:buClr>
              <a:buSzPct val="100000"/>
              <a:buFont typeface="Arial"/>
              <a:buChar char="•"/>
              <a:defRPr b="0" i="0" sz="2400" u="none" cap="none" strike="noStrike">
                <a:solidFill>
                  <a:schemeClr val="lt1"/>
                </a:solidFill>
                <a:latin typeface="Calibri"/>
                <a:ea typeface="Calibri"/>
                <a:cs typeface="Calibri"/>
                <a:sym typeface="Calibri"/>
              </a:defRPr>
            </a:lvl2pPr>
            <a:lvl3pPr indent="-101600" lvl="2" marL="1143000" marR="0" rtl="0" algn="l">
              <a:lnSpc>
                <a:spcPct val="90000"/>
              </a:lnSpc>
              <a:spcBef>
                <a:spcPts val="0"/>
              </a:spcBef>
              <a:buClr>
                <a:schemeClr val="lt1"/>
              </a:buClr>
              <a:buSzPct val="100000"/>
              <a:buFont typeface="Arial"/>
              <a:buChar char="•"/>
              <a:defRPr b="0" i="0" sz="2000" u="none" cap="none" strike="noStrike">
                <a:solidFill>
                  <a:schemeClr val="lt1"/>
                </a:solidFill>
                <a:latin typeface="Calibri"/>
                <a:ea typeface="Calibri"/>
                <a:cs typeface="Calibri"/>
                <a:sym typeface="Calibri"/>
              </a:defRPr>
            </a:lvl3pPr>
            <a:lvl4pPr indent="-114300" lvl="3" marL="1600200" marR="0" rtl="0" algn="l">
              <a:lnSpc>
                <a:spcPct val="90000"/>
              </a:lnSpc>
              <a:spcBef>
                <a:spcPts val="0"/>
              </a:spcBef>
              <a:buClr>
                <a:schemeClr val="lt1"/>
              </a:buClr>
              <a:buSzPct val="100000"/>
              <a:buFont typeface="Arial"/>
              <a:buChar char="•"/>
              <a:defRPr b="0" i="0" sz="1800" u="none" cap="none" strike="noStrike">
                <a:solidFill>
                  <a:schemeClr val="lt1"/>
                </a:solidFill>
                <a:latin typeface="Calibri"/>
                <a:ea typeface="Calibri"/>
                <a:cs typeface="Calibri"/>
                <a:sym typeface="Calibri"/>
              </a:defRPr>
            </a:lvl4pPr>
            <a:lvl5pPr indent="-114300" lvl="4" marL="2057400" marR="0" rtl="0" algn="l">
              <a:lnSpc>
                <a:spcPct val="90000"/>
              </a:lnSpc>
              <a:spcBef>
                <a:spcPts val="0"/>
              </a:spcBef>
              <a:buClr>
                <a:schemeClr val="lt1"/>
              </a:buClr>
              <a:buSzPct val="100000"/>
              <a:buFont typeface="Arial"/>
              <a:buChar char="•"/>
              <a:defRPr b="0" i="0" sz="1800" u="none" cap="none" strike="noStrike">
                <a:solidFill>
                  <a:schemeClr val="lt1"/>
                </a:solidFill>
                <a:latin typeface="Calibri"/>
                <a:ea typeface="Calibri"/>
                <a:cs typeface="Calibri"/>
                <a:sym typeface="Calibri"/>
              </a:defRPr>
            </a:lvl5pPr>
            <a:lvl6pPr indent="-114300" lvl="5" marL="2514600" marR="0" rtl="0" algn="l">
              <a:lnSpc>
                <a:spcPct val="90000"/>
              </a:lnSpc>
              <a:spcBef>
                <a:spcPts val="0"/>
              </a:spcBef>
              <a:buClr>
                <a:schemeClr val="lt1"/>
              </a:buClr>
              <a:buSzPct val="100000"/>
              <a:buFont typeface="Arial"/>
              <a:buChar char="•"/>
              <a:defRPr b="0" i="0" sz="1800" u="none" cap="none" strike="noStrike">
                <a:solidFill>
                  <a:schemeClr val="lt1"/>
                </a:solidFill>
                <a:latin typeface="Calibri"/>
                <a:ea typeface="Calibri"/>
                <a:cs typeface="Calibri"/>
                <a:sym typeface="Calibri"/>
              </a:defRPr>
            </a:lvl6pPr>
            <a:lvl7pPr indent="-114300" lvl="6" marL="2971800" marR="0" rtl="0" algn="l">
              <a:lnSpc>
                <a:spcPct val="90000"/>
              </a:lnSpc>
              <a:spcBef>
                <a:spcPts val="0"/>
              </a:spcBef>
              <a:buClr>
                <a:schemeClr val="lt1"/>
              </a:buClr>
              <a:buSzPct val="100000"/>
              <a:buFont typeface="Arial"/>
              <a:buChar char="•"/>
              <a:defRPr b="0" i="0" sz="1800" u="none" cap="none" strike="noStrike">
                <a:solidFill>
                  <a:schemeClr val="lt1"/>
                </a:solidFill>
                <a:latin typeface="Calibri"/>
                <a:ea typeface="Calibri"/>
                <a:cs typeface="Calibri"/>
                <a:sym typeface="Calibri"/>
              </a:defRPr>
            </a:lvl7pPr>
            <a:lvl8pPr indent="-114300" lvl="7" marL="3429000" marR="0" rtl="0" algn="l">
              <a:lnSpc>
                <a:spcPct val="90000"/>
              </a:lnSpc>
              <a:spcBef>
                <a:spcPts val="0"/>
              </a:spcBef>
              <a:buClr>
                <a:schemeClr val="lt1"/>
              </a:buClr>
              <a:buSzPct val="100000"/>
              <a:buFont typeface="Arial"/>
              <a:buChar char="•"/>
              <a:defRPr b="0" i="0" sz="1800" u="none" cap="none" strike="noStrike">
                <a:solidFill>
                  <a:schemeClr val="lt1"/>
                </a:solidFill>
                <a:latin typeface="Calibri"/>
                <a:ea typeface="Calibri"/>
                <a:cs typeface="Calibri"/>
                <a:sym typeface="Calibri"/>
              </a:defRPr>
            </a:lvl8pPr>
            <a:lvl9pPr indent="-114300" lvl="8" marL="3886200" marR="0" rtl="0" algn="l">
              <a:lnSpc>
                <a:spcPct val="90000"/>
              </a:lnSpc>
              <a:spcBef>
                <a:spcPts val="0"/>
              </a:spcBef>
              <a:buClr>
                <a:schemeClr val="lt1"/>
              </a:buClr>
              <a:buSzPct val="100000"/>
              <a:buFont typeface="Arial"/>
              <a:buChar char="•"/>
              <a:defRPr b="0" i="0" sz="1800" u="none" cap="none" strike="noStrike">
                <a:solidFill>
                  <a:schemeClr val="lt1"/>
                </a:solidFill>
                <a:latin typeface="Calibri"/>
                <a:ea typeface="Calibri"/>
                <a:cs typeface="Calibri"/>
                <a:sym typeface="Calibri"/>
              </a:defRPr>
            </a:lvl9pPr>
          </a:lstStyle>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secHead">
  <p:cSld name="Section Header">
    <p:spTree>
      <p:nvGrpSpPr>
        <p:cNvPr id="104" name="Shape 104"/>
        <p:cNvGrpSpPr/>
        <p:nvPr/>
      </p:nvGrpSpPr>
      <p:grpSpPr>
        <a:xfrm>
          <a:off x="0" y="0"/>
          <a:ext cx="0" cy="0"/>
          <a:chOff x="0" y="0"/>
          <a:chExt cx="0" cy="0"/>
        </a:xfrm>
      </p:grpSpPr>
      <p:sp>
        <p:nvSpPr>
          <p:cNvPr id="105" name="Shape 105"/>
          <p:cNvSpPr txBox="1"/>
          <p:nvPr>
            <p:ph type="title"/>
          </p:nvPr>
        </p:nvSpPr>
        <p:spPr>
          <a:xfrm>
            <a:off x="831850" y="1709738"/>
            <a:ext cx="10515600" cy="2852700"/>
          </a:xfrm>
          <a:prstGeom prst="rect">
            <a:avLst/>
          </a:prstGeom>
          <a:noFill/>
          <a:ln>
            <a:noFill/>
          </a:ln>
        </p:spPr>
        <p:txBody>
          <a:bodyPr anchorCtr="0" anchor="b" bIns="91425" lIns="91425" rIns="91425" tIns="91425"/>
          <a:lstStyle>
            <a:lvl1pPr indent="0" lvl="0" marL="0" marR="0" rtl="0" algn="l">
              <a:lnSpc>
                <a:spcPct val="90000"/>
              </a:lnSpc>
              <a:spcBef>
                <a:spcPts val="0"/>
              </a:spcBef>
              <a:buClr>
                <a:schemeClr val="lt1"/>
              </a:buClr>
              <a:buFont typeface="Calibri"/>
              <a:buNone/>
              <a:defRPr b="0" i="0" sz="6000" u="none" cap="none" strike="noStrike">
                <a:solidFill>
                  <a:schemeClr val="lt1"/>
                </a:solidFill>
                <a:latin typeface="Calibri"/>
                <a:ea typeface="Calibri"/>
                <a:cs typeface="Calibri"/>
                <a:sym typeface="Calibri"/>
              </a:defRPr>
            </a:lvl1pPr>
            <a:lvl2pPr indent="0" lvl="1" rtl="0">
              <a:spcBef>
                <a:spcPts val="0"/>
              </a:spcBef>
              <a:buNone/>
              <a:defRPr sz="1800"/>
            </a:lvl2pPr>
            <a:lvl3pPr indent="0" lvl="2" rtl="0">
              <a:spcBef>
                <a:spcPts val="0"/>
              </a:spcBef>
              <a:buNone/>
              <a:defRPr sz="1800"/>
            </a:lvl3pPr>
            <a:lvl4pPr indent="0" lvl="3" rtl="0">
              <a:spcBef>
                <a:spcPts val="0"/>
              </a:spcBef>
              <a:buNone/>
              <a:defRPr sz="1800"/>
            </a:lvl4pPr>
            <a:lvl5pPr indent="0" lvl="4" rtl="0">
              <a:spcBef>
                <a:spcPts val="0"/>
              </a:spcBef>
              <a:buNone/>
              <a:defRPr sz="1800"/>
            </a:lvl5pPr>
            <a:lvl6pPr indent="0" lvl="5" rtl="0">
              <a:spcBef>
                <a:spcPts val="0"/>
              </a:spcBef>
              <a:buNone/>
              <a:defRPr sz="1800"/>
            </a:lvl6pPr>
            <a:lvl7pPr indent="0" lvl="6" rtl="0">
              <a:spcBef>
                <a:spcPts val="0"/>
              </a:spcBef>
              <a:buNone/>
              <a:defRPr sz="1800"/>
            </a:lvl7pPr>
            <a:lvl8pPr indent="0" lvl="7" rtl="0">
              <a:spcBef>
                <a:spcPts val="0"/>
              </a:spcBef>
              <a:buNone/>
              <a:defRPr sz="1800"/>
            </a:lvl8pPr>
            <a:lvl9pPr indent="0" lvl="8" rtl="0">
              <a:spcBef>
                <a:spcPts val="0"/>
              </a:spcBef>
              <a:buNone/>
              <a:defRPr sz="1800"/>
            </a:lvl9pPr>
          </a:lstStyle>
          <a:p/>
        </p:txBody>
      </p:sp>
      <p:sp>
        <p:nvSpPr>
          <p:cNvPr id="106" name="Shape 106"/>
          <p:cNvSpPr txBox="1"/>
          <p:nvPr>
            <p:ph idx="1" type="body"/>
          </p:nvPr>
        </p:nvSpPr>
        <p:spPr>
          <a:xfrm>
            <a:off x="831850" y="4589462"/>
            <a:ext cx="10515600" cy="1500300"/>
          </a:xfrm>
          <a:prstGeom prst="rect">
            <a:avLst/>
          </a:prstGeom>
          <a:noFill/>
          <a:ln>
            <a:noFill/>
          </a:ln>
        </p:spPr>
        <p:txBody>
          <a:bodyPr anchorCtr="0" anchor="t" bIns="91425" lIns="91425" rIns="91425" tIns="91425"/>
          <a:lstStyle>
            <a:lvl1pPr indent="0" lvl="0" marL="0" marR="0" rtl="0" algn="l">
              <a:lnSpc>
                <a:spcPct val="90000"/>
              </a:lnSpc>
              <a:spcBef>
                <a:spcPts val="1000"/>
              </a:spcBef>
              <a:buClr>
                <a:schemeClr val="lt1"/>
              </a:buClr>
              <a:buFont typeface="Arial"/>
              <a:buNone/>
              <a:defRPr b="0" i="0" sz="2400" u="none" cap="none" strike="noStrike">
                <a:solidFill>
                  <a:schemeClr val="lt1"/>
                </a:solidFill>
                <a:latin typeface="Calibri"/>
                <a:ea typeface="Calibri"/>
                <a:cs typeface="Calibri"/>
                <a:sym typeface="Calibri"/>
              </a:defRPr>
            </a:lvl1pPr>
            <a:lvl2pPr indent="0" lvl="1" marL="457200" marR="0" rtl="0" algn="l">
              <a:lnSpc>
                <a:spcPct val="90000"/>
              </a:lnSpc>
              <a:spcBef>
                <a:spcPts val="500"/>
              </a:spcBef>
              <a:buClr>
                <a:schemeClr val="lt1"/>
              </a:buClr>
              <a:buFont typeface="Arial"/>
              <a:buNone/>
              <a:defRPr b="0" i="0" sz="2000" u="none" cap="none" strike="noStrike">
                <a:solidFill>
                  <a:schemeClr val="lt1"/>
                </a:solidFill>
                <a:latin typeface="Calibri"/>
                <a:ea typeface="Calibri"/>
                <a:cs typeface="Calibri"/>
                <a:sym typeface="Calibri"/>
              </a:defRPr>
            </a:lvl2pPr>
            <a:lvl3pPr indent="0" lvl="2" marL="914400" marR="0" rtl="0" algn="l">
              <a:lnSpc>
                <a:spcPct val="90000"/>
              </a:lnSpc>
              <a:spcBef>
                <a:spcPts val="500"/>
              </a:spcBef>
              <a:buClr>
                <a:schemeClr val="lt1"/>
              </a:buClr>
              <a:buFont typeface="Arial"/>
              <a:buNone/>
              <a:defRPr b="0" i="0" sz="1800" u="none" cap="none" strike="noStrike">
                <a:solidFill>
                  <a:schemeClr val="lt1"/>
                </a:solidFill>
                <a:latin typeface="Calibri"/>
                <a:ea typeface="Calibri"/>
                <a:cs typeface="Calibri"/>
                <a:sym typeface="Calibri"/>
              </a:defRPr>
            </a:lvl3pPr>
            <a:lvl4pPr indent="0" lvl="3" marL="1371600" marR="0" rtl="0" algn="l">
              <a:lnSpc>
                <a:spcPct val="90000"/>
              </a:lnSpc>
              <a:spcBef>
                <a:spcPts val="500"/>
              </a:spcBef>
              <a:buClr>
                <a:schemeClr val="lt1"/>
              </a:buClr>
              <a:buFont typeface="Arial"/>
              <a:buNone/>
              <a:defRPr b="0" i="0" sz="1600" u="none" cap="none" strike="noStrike">
                <a:solidFill>
                  <a:schemeClr val="lt1"/>
                </a:solidFill>
                <a:latin typeface="Calibri"/>
                <a:ea typeface="Calibri"/>
                <a:cs typeface="Calibri"/>
                <a:sym typeface="Calibri"/>
              </a:defRPr>
            </a:lvl4pPr>
            <a:lvl5pPr indent="0" lvl="4" marL="1828800" marR="0" rtl="0" algn="l">
              <a:lnSpc>
                <a:spcPct val="90000"/>
              </a:lnSpc>
              <a:spcBef>
                <a:spcPts val="500"/>
              </a:spcBef>
              <a:buClr>
                <a:schemeClr val="lt1"/>
              </a:buClr>
              <a:buFont typeface="Arial"/>
              <a:buNone/>
              <a:defRPr b="0" i="0" sz="1600" u="none" cap="none" strike="noStrike">
                <a:solidFill>
                  <a:schemeClr val="lt1"/>
                </a:solidFill>
                <a:latin typeface="Calibri"/>
                <a:ea typeface="Calibri"/>
                <a:cs typeface="Calibri"/>
                <a:sym typeface="Calibri"/>
              </a:defRPr>
            </a:lvl5pPr>
            <a:lvl6pPr indent="0" lvl="5" marL="2286000" marR="0" rtl="0" algn="l">
              <a:lnSpc>
                <a:spcPct val="90000"/>
              </a:lnSpc>
              <a:spcBef>
                <a:spcPts val="500"/>
              </a:spcBef>
              <a:buClr>
                <a:schemeClr val="lt1"/>
              </a:buClr>
              <a:buFont typeface="Arial"/>
              <a:buNone/>
              <a:defRPr b="0" i="0" sz="1600" u="none" cap="none" strike="noStrike">
                <a:solidFill>
                  <a:schemeClr val="lt1"/>
                </a:solidFill>
                <a:latin typeface="Calibri"/>
                <a:ea typeface="Calibri"/>
                <a:cs typeface="Calibri"/>
                <a:sym typeface="Calibri"/>
              </a:defRPr>
            </a:lvl6pPr>
            <a:lvl7pPr indent="0" lvl="6" marL="2743200" marR="0" rtl="0" algn="l">
              <a:lnSpc>
                <a:spcPct val="90000"/>
              </a:lnSpc>
              <a:spcBef>
                <a:spcPts val="500"/>
              </a:spcBef>
              <a:buClr>
                <a:schemeClr val="lt1"/>
              </a:buClr>
              <a:buFont typeface="Arial"/>
              <a:buNone/>
              <a:defRPr b="0" i="0" sz="1600" u="none" cap="none" strike="noStrike">
                <a:solidFill>
                  <a:schemeClr val="lt1"/>
                </a:solidFill>
                <a:latin typeface="Calibri"/>
                <a:ea typeface="Calibri"/>
                <a:cs typeface="Calibri"/>
                <a:sym typeface="Calibri"/>
              </a:defRPr>
            </a:lvl7pPr>
            <a:lvl8pPr indent="0" lvl="7" marL="3200400" marR="0" rtl="0" algn="l">
              <a:lnSpc>
                <a:spcPct val="90000"/>
              </a:lnSpc>
              <a:spcBef>
                <a:spcPts val="500"/>
              </a:spcBef>
              <a:buClr>
                <a:schemeClr val="lt1"/>
              </a:buClr>
              <a:buFont typeface="Arial"/>
              <a:buNone/>
              <a:defRPr b="0" i="0" sz="1600" u="none" cap="none" strike="noStrike">
                <a:solidFill>
                  <a:schemeClr val="lt1"/>
                </a:solidFill>
                <a:latin typeface="Calibri"/>
                <a:ea typeface="Calibri"/>
                <a:cs typeface="Calibri"/>
                <a:sym typeface="Calibri"/>
              </a:defRPr>
            </a:lvl8pPr>
            <a:lvl9pPr indent="0" lvl="8" marL="3657600" marR="0" rtl="0" algn="l">
              <a:lnSpc>
                <a:spcPct val="90000"/>
              </a:lnSpc>
              <a:spcBef>
                <a:spcPts val="500"/>
              </a:spcBef>
              <a:buClr>
                <a:schemeClr val="lt1"/>
              </a:buClr>
              <a:buFont typeface="Arial"/>
              <a:buNone/>
              <a:defRPr b="0" i="0" sz="1600" u="none" cap="none" strike="noStrike">
                <a:solidFill>
                  <a:schemeClr val="lt1"/>
                </a:solidFill>
                <a:latin typeface="Calibri"/>
                <a:ea typeface="Calibri"/>
                <a:cs typeface="Calibri"/>
                <a:sym typeface="Calibri"/>
              </a:defRPr>
            </a:lvl9pPr>
          </a:lstStyle>
          <a:p/>
        </p:txBody>
      </p:sp>
      <p:sp>
        <p:nvSpPr>
          <p:cNvPr id="107" name="Shape 107"/>
          <p:cNvSpPr txBox="1"/>
          <p:nvPr>
            <p:ph idx="10" type="dt"/>
          </p:nvPr>
        </p:nvSpPr>
        <p:spPr>
          <a:xfrm>
            <a:off x="838200" y="6356350"/>
            <a:ext cx="2743200" cy="365100"/>
          </a:xfrm>
          <a:prstGeom prst="rect">
            <a:avLst/>
          </a:prstGeom>
          <a:noFill/>
          <a:ln>
            <a:noFill/>
          </a:ln>
        </p:spPr>
        <p:txBody>
          <a:bodyPr anchorCtr="0" anchor="ctr" bIns="91425" lIns="91425" rIns="91425" tIns="91425"/>
          <a:lstStyle>
            <a:lvl1pPr indent="0" lvl="0" marL="0" marR="0" rtl="0" algn="l">
              <a:spcBef>
                <a:spcPts val="0"/>
              </a:spcBef>
              <a:buNone/>
              <a:defRPr b="0" i="0" sz="1200" u="none" cap="none" strike="noStrike">
                <a:solidFill>
                  <a:schemeClr val="lt1"/>
                </a:solidFill>
                <a:latin typeface="Calibri"/>
                <a:ea typeface="Calibri"/>
                <a:cs typeface="Calibri"/>
                <a:sym typeface="Calibri"/>
              </a:defRPr>
            </a:lvl1pPr>
            <a:lvl2pPr indent="0" lvl="1" marL="457200" marR="0" rtl="0" algn="l">
              <a:spcBef>
                <a:spcPts val="0"/>
              </a:spcBef>
              <a:buNone/>
              <a:defRPr b="0" i="0" sz="1800" u="none" cap="none" strike="noStrike">
                <a:solidFill>
                  <a:schemeClr val="lt1"/>
                </a:solidFill>
                <a:latin typeface="Calibri"/>
                <a:ea typeface="Calibri"/>
                <a:cs typeface="Calibri"/>
                <a:sym typeface="Calibri"/>
              </a:defRPr>
            </a:lvl2pPr>
            <a:lvl3pPr indent="0" lvl="2" marL="914400" marR="0" rtl="0" algn="l">
              <a:spcBef>
                <a:spcPts val="0"/>
              </a:spcBef>
              <a:buNone/>
              <a:defRPr b="0" i="0" sz="1800" u="none" cap="none" strike="noStrike">
                <a:solidFill>
                  <a:schemeClr val="lt1"/>
                </a:solidFill>
                <a:latin typeface="Calibri"/>
                <a:ea typeface="Calibri"/>
                <a:cs typeface="Calibri"/>
                <a:sym typeface="Calibri"/>
              </a:defRPr>
            </a:lvl3pPr>
            <a:lvl4pPr indent="0" lvl="3" marL="1371600" marR="0" rtl="0" algn="l">
              <a:spcBef>
                <a:spcPts val="0"/>
              </a:spcBef>
              <a:buNone/>
              <a:defRPr b="0" i="0" sz="1800" u="none" cap="none" strike="noStrike">
                <a:solidFill>
                  <a:schemeClr val="lt1"/>
                </a:solidFill>
                <a:latin typeface="Calibri"/>
                <a:ea typeface="Calibri"/>
                <a:cs typeface="Calibri"/>
                <a:sym typeface="Calibri"/>
              </a:defRPr>
            </a:lvl4pPr>
            <a:lvl5pPr indent="0" lvl="4" marL="1828800" marR="0" rtl="0" algn="l">
              <a:spcBef>
                <a:spcPts val="0"/>
              </a:spcBef>
              <a:buNone/>
              <a:defRPr b="0" i="0" sz="1800" u="none" cap="none" strike="noStrike">
                <a:solidFill>
                  <a:schemeClr val="lt1"/>
                </a:solidFill>
                <a:latin typeface="Calibri"/>
                <a:ea typeface="Calibri"/>
                <a:cs typeface="Calibri"/>
                <a:sym typeface="Calibri"/>
              </a:defRPr>
            </a:lvl5pPr>
            <a:lvl6pPr indent="0" lvl="5" marL="2286000" marR="0" rtl="0" algn="l">
              <a:spcBef>
                <a:spcPts val="0"/>
              </a:spcBef>
              <a:buNone/>
              <a:defRPr b="0" i="0" sz="1800" u="none" cap="none" strike="noStrike">
                <a:solidFill>
                  <a:schemeClr val="lt1"/>
                </a:solidFill>
                <a:latin typeface="Calibri"/>
                <a:ea typeface="Calibri"/>
                <a:cs typeface="Calibri"/>
                <a:sym typeface="Calibri"/>
              </a:defRPr>
            </a:lvl6pPr>
            <a:lvl7pPr indent="0" lvl="6" marL="2743200" marR="0" rtl="0" algn="l">
              <a:spcBef>
                <a:spcPts val="0"/>
              </a:spcBef>
              <a:buNone/>
              <a:defRPr b="0" i="0" sz="1800" u="none" cap="none" strike="noStrike">
                <a:solidFill>
                  <a:schemeClr val="lt1"/>
                </a:solidFill>
                <a:latin typeface="Calibri"/>
                <a:ea typeface="Calibri"/>
                <a:cs typeface="Calibri"/>
                <a:sym typeface="Calibri"/>
              </a:defRPr>
            </a:lvl7pPr>
            <a:lvl8pPr indent="0" lvl="7" marL="3200400" marR="0" rtl="0" algn="l">
              <a:spcBef>
                <a:spcPts val="0"/>
              </a:spcBef>
              <a:buNone/>
              <a:defRPr b="0" i="0" sz="1800" u="none" cap="none" strike="noStrike">
                <a:solidFill>
                  <a:schemeClr val="lt1"/>
                </a:solidFill>
                <a:latin typeface="Calibri"/>
                <a:ea typeface="Calibri"/>
                <a:cs typeface="Calibri"/>
                <a:sym typeface="Calibri"/>
              </a:defRPr>
            </a:lvl8pPr>
            <a:lvl9pPr indent="0" lvl="8" marL="3657600" marR="0" rtl="0" algn="l">
              <a:spcBef>
                <a:spcPts val="0"/>
              </a:spcBef>
              <a:buNone/>
              <a:defRPr b="0" i="0" sz="1800" u="none" cap="none" strike="noStrike">
                <a:solidFill>
                  <a:schemeClr val="lt1"/>
                </a:solidFill>
                <a:latin typeface="Calibri"/>
                <a:ea typeface="Calibri"/>
                <a:cs typeface="Calibri"/>
                <a:sym typeface="Calibri"/>
              </a:defRPr>
            </a:lvl9pPr>
          </a:lstStyle>
          <a:p/>
        </p:txBody>
      </p:sp>
      <p:sp>
        <p:nvSpPr>
          <p:cNvPr id="108" name="Shape 108"/>
          <p:cNvSpPr txBox="1"/>
          <p:nvPr>
            <p:ph idx="11" type="ftr"/>
          </p:nvPr>
        </p:nvSpPr>
        <p:spPr>
          <a:xfrm>
            <a:off x="4038600" y="6356350"/>
            <a:ext cx="4114800" cy="365100"/>
          </a:xfrm>
          <a:prstGeom prst="rect">
            <a:avLst/>
          </a:prstGeom>
          <a:noFill/>
          <a:ln>
            <a:noFill/>
          </a:ln>
        </p:spPr>
        <p:txBody>
          <a:bodyPr anchorCtr="0" anchor="ctr" bIns="91425" lIns="91425" rIns="91425" tIns="91425"/>
          <a:lstStyle>
            <a:lvl1pPr indent="0" lvl="0" marL="0" marR="0" rtl="0" algn="ctr">
              <a:spcBef>
                <a:spcPts val="0"/>
              </a:spcBef>
              <a:buNone/>
              <a:defRPr b="0" i="0" sz="1200" u="none" cap="none" strike="noStrike">
                <a:solidFill>
                  <a:schemeClr val="lt1"/>
                </a:solidFill>
                <a:latin typeface="Calibri"/>
                <a:ea typeface="Calibri"/>
                <a:cs typeface="Calibri"/>
                <a:sym typeface="Calibri"/>
              </a:defRPr>
            </a:lvl1pPr>
            <a:lvl2pPr indent="0" lvl="1" marL="457200" marR="0" rtl="0" algn="l">
              <a:spcBef>
                <a:spcPts val="0"/>
              </a:spcBef>
              <a:buNone/>
              <a:defRPr b="0" i="0" sz="1800" u="none" cap="none" strike="noStrike">
                <a:solidFill>
                  <a:schemeClr val="lt1"/>
                </a:solidFill>
                <a:latin typeface="Calibri"/>
                <a:ea typeface="Calibri"/>
                <a:cs typeface="Calibri"/>
                <a:sym typeface="Calibri"/>
              </a:defRPr>
            </a:lvl2pPr>
            <a:lvl3pPr indent="0" lvl="2" marL="914400" marR="0" rtl="0" algn="l">
              <a:spcBef>
                <a:spcPts val="0"/>
              </a:spcBef>
              <a:buNone/>
              <a:defRPr b="0" i="0" sz="1800" u="none" cap="none" strike="noStrike">
                <a:solidFill>
                  <a:schemeClr val="lt1"/>
                </a:solidFill>
                <a:latin typeface="Calibri"/>
                <a:ea typeface="Calibri"/>
                <a:cs typeface="Calibri"/>
                <a:sym typeface="Calibri"/>
              </a:defRPr>
            </a:lvl3pPr>
            <a:lvl4pPr indent="0" lvl="3" marL="1371600" marR="0" rtl="0" algn="l">
              <a:spcBef>
                <a:spcPts val="0"/>
              </a:spcBef>
              <a:buNone/>
              <a:defRPr b="0" i="0" sz="1800" u="none" cap="none" strike="noStrike">
                <a:solidFill>
                  <a:schemeClr val="lt1"/>
                </a:solidFill>
                <a:latin typeface="Calibri"/>
                <a:ea typeface="Calibri"/>
                <a:cs typeface="Calibri"/>
                <a:sym typeface="Calibri"/>
              </a:defRPr>
            </a:lvl4pPr>
            <a:lvl5pPr indent="0" lvl="4" marL="1828800" marR="0" rtl="0" algn="l">
              <a:spcBef>
                <a:spcPts val="0"/>
              </a:spcBef>
              <a:buNone/>
              <a:defRPr b="0" i="0" sz="1800" u="none" cap="none" strike="noStrike">
                <a:solidFill>
                  <a:schemeClr val="lt1"/>
                </a:solidFill>
                <a:latin typeface="Calibri"/>
                <a:ea typeface="Calibri"/>
                <a:cs typeface="Calibri"/>
                <a:sym typeface="Calibri"/>
              </a:defRPr>
            </a:lvl5pPr>
            <a:lvl6pPr indent="0" lvl="5" marL="2286000" marR="0" rtl="0" algn="l">
              <a:spcBef>
                <a:spcPts val="0"/>
              </a:spcBef>
              <a:buNone/>
              <a:defRPr b="0" i="0" sz="1800" u="none" cap="none" strike="noStrike">
                <a:solidFill>
                  <a:schemeClr val="lt1"/>
                </a:solidFill>
                <a:latin typeface="Calibri"/>
                <a:ea typeface="Calibri"/>
                <a:cs typeface="Calibri"/>
                <a:sym typeface="Calibri"/>
              </a:defRPr>
            </a:lvl6pPr>
            <a:lvl7pPr indent="0" lvl="6" marL="2743200" marR="0" rtl="0" algn="l">
              <a:spcBef>
                <a:spcPts val="0"/>
              </a:spcBef>
              <a:buNone/>
              <a:defRPr b="0" i="0" sz="1800" u="none" cap="none" strike="noStrike">
                <a:solidFill>
                  <a:schemeClr val="lt1"/>
                </a:solidFill>
                <a:latin typeface="Calibri"/>
                <a:ea typeface="Calibri"/>
                <a:cs typeface="Calibri"/>
                <a:sym typeface="Calibri"/>
              </a:defRPr>
            </a:lvl7pPr>
            <a:lvl8pPr indent="0" lvl="7" marL="3200400" marR="0" rtl="0" algn="l">
              <a:spcBef>
                <a:spcPts val="0"/>
              </a:spcBef>
              <a:buNone/>
              <a:defRPr b="0" i="0" sz="1800" u="none" cap="none" strike="noStrike">
                <a:solidFill>
                  <a:schemeClr val="lt1"/>
                </a:solidFill>
                <a:latin typeface="Calibri"/>
                <a:ea typeface="Calibri"/>
                <a:cs typeface="Calibri"/>
                <a:sym typeface="Calibri"/>
              </a:defRPr>
            </a:lvl8pPr>
            <a:lvl9pPr indent="0" lvl="8" marL="3657600" marR="0" rtl="0" algn="l">
              <a:spcBef>
                <a:spcPts val="0"/>
              </a:spcBef>
              <a:buNone/>
              <a:defRPr b="0" i="0" sz="1800" u="none" cap="none" strike="noStrike">
                <a:solidFill>
                  <a:schemeClr val="lt1"/>
                </a:solidFill>
                <a:latin typeface="Calibri"/>
                <a:ea typeface="Calibri"/>
                <a:cs typeface="Calibri"/>
                <a:sym typeface="Calibri"/>
              </a:defRPr>
            </a:lvl9pPr>
          </a:lstStyle>
          <a:p/>
        </p:txBody>
      </p:sp>
      <p:sp>
        <p:nvSpPr>
          <p:cNvPr id="109" name="Shape 109"/>
          <p:cNvSpPr txBox="1"/>
          <p:nvPr>
            <p:ph idx="12" type="sldNum"/>
          </p:nvPr>
        </p:nvSpPr>
        <p:spPr>
          <a:xfrm>
            <a:off x="8610600" y="6356350"/>
            <a:ext cx="2743200" cy="365100"/>
          </a:xfrm>
          <a:prstGeom prst="rect">
            <a:avLst/>
          </a:prstGeom>
          <a:noFill/>
          <a:ln>
            <a:noFill/>
          </a:ln>
        </p:spPr>
        <p:txBody>
          <a:bodyPr anchorCtr="0" anchor="ctr" bIns="45700" lIns="91425" rIns="91425" tIns="45700">
            <a:noAutofit/>
          </a:bodyPr>
          <a:lstStyle/>
          <a:p>
            <a:pPr indent="0" lvl="0" marL="0" marR="0" rtl="0" algn="r">
              <a:spcBef>
                <a:spcPts val="0"/>
              </a:spcBef>
              <a:buSzPct val="25000"/>
              <a:buNone/>
            </a:pPr>
            <a:fld id="{00000000-1234-1234-1234-123412341234}" type="slidenum">
              <a:rPr b="0" i="0" lang="en-US" sz="1200" u="none" cap="none" strike="noStrike">
                <a:solidFill>
                  <a:schemeClr val="lt1"/>
                </a:solidFill>
                <a:latin typeface="Calibri"/>
                <a:ea typeface="Calibri"/>
                <a:cs typeface="Calibri"/>
                <a:sym typeface="Calibri"/>
              </a:rPr>
              <a:t>‹#›</a:t>
            </a:fld>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woObj">
  <p:cSld name="Two Content">
    <p:spTree>
      <p:nvGrpSpPr>
        <p:cNvPr id="110" name="Shape 110"/>
        <p:cNvGrpSpPr/>
        <p:nvPr/>
      </p:nvGrpSpPr>
      <p:grpSpPr>
        <a:xfrm>
          <a:off x="0" y="0"/>
          <a:ext cx="0" cy="0"/>
          <a:chOff x="0" y="0"/>
          <a:chExt cx="0" cy="0"/>
        </a:xfrm>
      </p:grpSpPr>
      <p:sp>
        <p:nvSpPr>
          <p:cNvPr id="111" name="Shape 111"/>
          <p:cNvSpPr txBox="1"/>
          <p:nvPr>
            <p:ph type="title"/>
          </p:nvPr>
        </p:nvSpPr>
        <p:spPr>
          <a:xfrm>
            <a:off x="838200" y="365125"/>
            <a:ext cx="10515600" cy="1325700"/>
          </a:xfrm>
          <a:prstGeom prst="rect">
            <a:avLst/>
          </a:prstGeom>
          <a:noFill/>
          <a:ln>
            <a:noFill/>
          </a:ln>
        </p:spPr>
        <p:txBody>
          <a:bodyPr anchorCtr="0" anchor="ctr" bIns="91425" lIns="91425" rIns="91425" tIns="91425"/>
          <a:lstStyle>
            <a:lvl1pPr indent="0" lvl="0" marL="0" marR="0" rtl="0" algn="l">
              <a:lnSpc>
                <a:spcPct val="90000"/>
              </a:lnSpc>
              <a:spcBef>
                <a:spcPts val="0"/>
              </a:spcBef>
              <a:buClr>
                <a:schemeClr val="lt1"/>
              </a:buClr>
              <a:buFont typeface="Calibri"/>
              <a:buNone/>
              <a:defRPr b="0" i="0" sz="4400" u="none" cap="none" strike="noStrike">
                <a:solidFill>
                  <a:schemeClr val="lt1"/>
                </a:solidFill>
                <a:latin typeface="Calibri"/>
                <a:ea typeface="Calibri"/>
                <a:cs typeface="Calibri"/>
                <a:sym typeface="Calibri"/>
              </a:defRPr>
            </a:lvl1pPr>
            <a:lvl2pPr indent="0" lvl="1" rtl="0">
              <a:spcBef>
                <a:spcPts val="0"/>
              </a:spcBef>
              <a:buNone/>
              <a:defRPr sz="1800"/>
            </a:lvl2pPr>
            <a:lvl3pPr indent="0" lvl="2" rtl="0">
              <a:spcBef>
                <a:spcPts val="0"/>
              </a:spcBef>
              <a:buNone/>
              <a:defRPr sz="1800"/>
            </a:lvl3pPr>
            <a:lvl4pPr indent="0" lvl="3" rtl="0">
              <a:spcBef>
                <a:spcPts val="0"/>
              </a:spcBef>
              <a:buNone/>
              <a:defRPr sz="1800"/>
            </a:lvl4pPr>
            <a:lvl5pPr indent="0" lvl="4" rtl="0">
              <a:spcBef>
                <a:spcPts val="0"/>
              </a:spcBef>
              <a:buNone/>
              <a:defRPr sz="1800"/>
            </a:lvl5pPr>
            <a:lvl6pPr indent="0" lvl="5" rtl="0">
              <a:spcBef>
                <a:spcPts val="0"/>
              </a:spcBef>
              <a:buNone/>
              <a:defRPr sz="1800"/>
            </a:lvl6pPr>
            <a:lvl7pPr indent="0" lvl="6" rtl="0">
              <a:spcBef>
                <a:spcPts val="0"/>
              </a:spcBef>
              <a:buNone/>
              <a:defRPr sz="1800"/>
            </a:lvl7pPr>
            <a:lvl8pPr indent="0" lvl="7" rtl="0">
              <a:spcBef>
                <a:spcPts val="0"/>
              </a:spcBef>
              <a:buNone/>
              <a:defRPr sz="1800"/>
            </a:lvl8pPr>
            <a:lvl9pPr indent="0" lvl="8" rtl="0">
              <a:spcBef>
                <a:spcPts val="0"/>
              </a:spcBef>
              <a:buNone/>
              <a:defRPr sz="1800"/>
            </a:lvl9pPr>
          </a:lstStyle>
          <a:p/>
        </p:txBody>
      </p:sp>
      <p:sp>
        <p:nvSpPr>
          <p:cNvPr id="112" name="Shape 112"/>
          <p:cNvSpPr txBox="1"/>
          <p:nvPr>
            <p:ph idx="1" type="body"/>
          </p:nvPr>
        </p:nvSpPr>
        <p:spPr>
          <a:xfrm>
            <a:off x="838200" y="1825625"/>
            <a:ext cx="5181600" cy="4351200"/>
          </a:xfrm>
          <a:prstGeom prst="rect">
            <a:avLst/>
          </a:prstGeom>
          <a:noFill/>
          <a:ln>
            <a:noFill/>
          </a:ln>
        </p:spPr>
        <p:txBody>
          <a:bodyPr anchorCtr="0" anchor="t" bIns="91425" lIns="91425" rIns="91425" tIns="91425"/>
          <a:lstStyle>
            <a:lvl1pPr indent="-50800" lvl="0" marL="228600" marR="0" rtl="0" algn="l">
              <a:lnSpc>
                <a:spcPct val="90000"/>
              </a:lnSpc>
              <a:spcBef>
                <a:spcPts val="1000"/>
              </a:spcBef>
              <a:buClr>
                <a:schemeClr val="lt1"/>
              </a:buClr>
              <a:buSzPct val="100000"/>
              <a:buFont typeface="Arial"/>
              <a:buChar char="•"/>
              <a:defRPr b="0" i="0" sz="2800" u="none" cap="none" strike="noStrike">
                <a:solidFill>
                  <a:schemeClr val="lt1"/>
                </a:solidFill>
                <a:latin typeface="Calibri"/>
                <a:ea typeface="Calibri"/>
                <a:cs typeface="Calibri"/>
                <a:sym typeface="Calibri"/>
              </a:defRPr>
            </a:lvl1pPr>
            <a:lvl2pPr indent="-76200" lvl="1" marL="685800" marR="0" rtl="0" algn="l">
              <a:lnSpc>
                <a:spcPct val="90000"/>
              </a:lnSpc>
              <a:spcBef>
                <a:spcPts val="500"/>
              </a:spcBef>
              <a:buClr>
                <a:schemeClr val="lt1"/>
              </a:buClr>
              <a:buSzPct val="100000"/>
              <a:buFont typeface="Arial"/>
              <a:buChar char="•"/>
              <a:defRPr b="0" i="0" sz="2400" u="none" cap="none" strike="noStrike">
                <a:solidFill>
                  <a:schemeClr val="lt1"/>
                </a:solidFill>
                <a:latin typeface="Calibri"/>
                <a:ea typeface="Calibri"/>
                <a:cs typeface="Calibri"/>
                <a:sym typeface="Calibri"/>
              </a:defRPr>
            </a:lvl2pPr>
            <a:lvl3pPr indent="-101600" lvl="2" marL="1143000" marR="0" rtl="0" algn="l">
              <a:lnSpc>
                <a:spcPct val="90000"/>
              </a:lnSpc>
              <a:spcBef>
                <a:spcPts val="500"/>
              </a:spcBef>
              <a:buClr>
                <a:schemeClr val="lt1"/>
              </a:buClr>
              <a:buSzPct val="100000"/>
              <a:buFont typeface="Arial"/>
              <a:buChar char="•"/>
              <a:defRPr b="0" i="0" sz="2000" u="none" cap="none" strike="noStrike">
                <a:solidFill>
                  <a:schemeClr val="lt1"/>
                </a:solidFill>
                <a:latin typeface="Calibri"/>
                <a:ea typeface="Calibri"/>
                <a:cs typeface="Calibri"/>
                <a:sym typeface="Calibri"/>
              </a:defRPr>
            </a:lvl3pPr>
            <a:lvl4pPr indent="-114300" lvl="3" marL="1600200" marR="0" rtl="0" algn="l">
              <a:lnSpc>
                <a:spcPct val="90000"/>
              </a:lnSpc>
              <a:spcBef>
                <a:spcPts val="500"/>
              </a:spcBef>
              <a:buClr>
                <a:schemeClr val="lt1"/>
              </a:buClr>
              <a:buSzPct val="100000"/>
              <a:buFont typeface="Arial"/>
              <a:buChar char="•"/>
              <a:defRPr b="0" i="0" sz="1800" u="none" cap="none" strike="noStrike">
                <a:solidFill>
                  <a:schemeClr val="lt1"/>
                </a:solidFill>
                <a:latin typeface="Calibri"/>
                <a:ea typeface="Calibri"/>
                <a:cs typeface="Calibri"/>
                <a:sym typeface="Calibri"/>
              </a:defRPr>
            </a:lvl4pPr>
            <a:lvl5pPr indent="-114300" lvl="4" marL="2057400" marR="0" rtl="0" algn="l">
              <a:lnSpc>
                <a:spcPct val="90000"/>
              </a:lnSpc>
              <a:spcBef>
                <a:spcPts val="500"/>
              </a:spcBef>
              <a:buClr>
                <a:schemeClr val="lt1"/>
              </a:buClr>
              <a:buSzPct val="100000"/>
              <a:buFont typeface="Arial"/>
              <a:buChar char="•"/>
              <a:defRPr b="0" i="0" sz="1800" u="none" cap="none" strike="noStrike">
                <a:solidFill>
                  <a:schemeClr val="lt1"/>
                </a:solidFill>
                <a:latin typeface="Calibri"/>
                <a:ea typeface="Calibri"/>
                <a:cs typeface="Calibri"/>
                <a:sym typeface="Calibri"/>
              </a:defRPr>
            </a:lvl5pPr>
            <a:lvl6pPr indent="-114300" lvl="5" marL="2514600" marR="0" rtl="0" algn="l">
              <a:lnSpc>
                <a:spcPct val="90000"/>
              </a:lnSpc>
              <a:spcBef>
                <a:spcPts val="500"/>
              </a:spcBef>
              <a:buClr>
                <a:schemeClr val="lt1"/>
              </a:buClr>
              <a:buSzPct val="100000"/>
              <a:buFont typeface="Arial"/>
              <a:buChar char="•"/>
              <a:defRPr b="0" i="0" sz="1800" u="none" cap="none" strike="noStrike">
                <a:solidFill>
                  <a:schemeClr val="lt1"/>
                </a:solidFill>
                <a:latin typeface="Calibri"/>
                <a:ea typeface="Calibri"/>
                <a:cs typeface="Calibri"/>
                <a:sym typeface="Calibri"/>
              </a:defRPr>
            </a:lvl6pPr>
            <a:lvl7pPr indent="-114300" lvl="6" marL="2971800" marR="0" rtl="0" algn="l">
              <a:lnSpc>
                <a:spcPct val="90000"/>
              </a:lnSpc>
              <a:spcBef>
                <a:spcPts val="500"/>
              </a:spcBef>
              <a:buClr>
                <a:schemeClr val="lt1"/>
              </a:buClr>
              <a:buSzPct val="100000"/>
              <a:buFont typeface="Arial"/>
              <a:buChar char="•"/>
              <a:defRPr b="0" i="0" sz="1800" u="none" cap="none" strike="noStrike">
                <a:solidFill>
                  <a:schemeClr val="lt1"/>
                </a:solidFill>
                <a:latin typeface="Calibri"/>
                <a:ea typeface="Calibri"/>
                <a:cs typeface="Calibri"/>
                <a:sym typeface="Calibri"/>
              </a:defRPr>
            </a:lvl7pPr>
            <a:lvl8pPr indent="-114300" lvl="7" marL="3429000" marR="0" rtl="0" algn="l">
              <a:lnSpc>
                <a:spcPct val="90000"/>
              </a:lnSpc>
              <a:spcBef>
                <a:spcPts val="500"/>
              </a:spcBef>
              <a:buClr>
                <a:schemeClr val="lt1"/>
              </a:buClr>
              <a:buSzPct val="100000"/>
              <a:buFont typeface="Arial"/>
              <a:buChar char="•"/>
              <a:defRPr b="0" i="0" sz="1800" u="none" cap="none" strike="noStrike">
                <a:solidFill>
                  <a:schemeClr val="lt1"/>
                </a:solidFill>
                <a:latin typeface="Calibri"/>
                <a:ea typeface="Calibri"/>
                <a:cs typeface="Calibri"/>
                <a:sym typeface="Calibri"/>
              </a:defRPr>
            </a:lvl8pPr>
            <a:lvl9pPr indent="-114300" lvl="8" marL="3886200" marR="0" rtl="0" algn="l">
              <a:lnSpc>
                <a:spcPct val="90000"/>
              </a:lnSpc>
              <a:spcBef>
                <a:spcPts val="500"/>
              </a:spcBef>
              <a:buClr>
                <a:schemeClr val="lt1"/>
              </a:buClr>
              <a:buSzPct val="100000"/>
              <a:buFont typeface="Arial"/>
              <a:buChar char="•"/>
              <a:defRPr b="0" i="0" sz="1800" u="none" cap="none" strike="noStrike">
                <a:solidFill>
                  <a:schemeClr val="lt1"/>
                </a:solidFill>
                <a:latin typeface="Calibri"/>
                <a:ea typeface="Calibri"/>
                <a:cs typeface="Calibri"/>
                <a:sym typeface="Calibri"/>
              </a:defRPr>
            </a:lvl9pPr>
          </a:lstStyle>
          <a:p/>
        </p:txBody>
      </p:sp>
      <p:sp>
        <p:nvSpPr>
          <p:cNvPr id="113" name="Shape 113"/>
          <p:cNvSpPr txBox="1"/>
          <p:nvPr>
            <p:ph idx="2" type="body"/>
          </p:nvPr>
        </p:nvSpPr>
        <p:spPr>
          <a:xfrm>
            <a:off x="6172200" y="1825625"/>
            <a:ext cx="5181600" cy="4351200"/>
          </a:xfrm>
          <a:prstGeom prst="rect">
            <a:avLst/>
          </a:prstGeom>
          <a:noFill/>
          <a:ln>
            <a:noFill/>
          </a:ln>
        </p:spPr>
        <p:txBody>
          <a:bodyPr anchorCtr="0" anchor="t" bIns="91425" lIns="91425" rIns="91425" tIns="91425"/>
          <a:lstStyle>
            <a:lvl1pPr indent="-50800" lvl="0" marL="228600" marR="0" rtl="0" algn="l">
              <a:lnSpc>
                <a:spcPct val="90000"/>
              </a:lnSpc>
              <a:spcBef>
                <a:spcPts val="1000"/>
              </a:spcBef>
              <a:buClr>
                <a:schemeClr val="lt1"/>
              </a:buClr>
              <a:buSzPct val="100000"/>
              <a:buFont typeface="Arial"/>
              <a:buChar char="•"/>
              <a:defRPr b="0" i="0" sz="2800" u="none" cap="none" strike="noStrike">
                <a:solidFill>
                  <a:schemeClr val="lt1"/>
                </a:solidFill>
                <a:latin typeface="Calibri"/>
                <a:ea typeface="Calibri"/>
                <a:cs typeface="Calibri"/>
                <a:sym typeface="Calibri"/>
              </a:defRPr>
            </a:lvl1pPr>
            <a:lvl2pPr indent="-76200" lvl="1" marL="685800" marR="0" rtl="0" algn="l">
              <a:lnSpc>
                <a:spcPct val="90000"/>
              </a:lnSpc>
              <a:spcBef>
                <a:spcPts val="500"/>
              </a:spcBef>
              <a:buClr>
                <a:schemeClr val="lt1"/>
              </a:buClr>
              <a:buSzPct val="100000"/>
              <a:buFont typeface="Arial"/>
              <a:buChar char="•"/>
              <a:defRPr b="0" i="0" sz="2400" u="none" cap="none" strike="noStrike">
                <a:solidFill>
                  <a:schemeClr val="lt1"/>
                </a:solidFill>
                <a:latin typeface="Calibri"/>
                <a:ea typeface="Calibri"/>
                <a:cs typeface="Calibri"/>
                <a:sym typeface="Calibri"/>
              </a:defRPr>
            </a:lvl2pPr>
            <a:lvl3pPr indent="-101600" lvl="2" marL="1143000" marR="0" rtl="0" algn="l">
              <a:lnSpc>
                <a:spcPct val="90000"/>
              </a:lnSpc>
              <a:spcBef>
                <a:spcPts val="500"/>
              </a:spcBef>
              <a:buClr>
                <a:schemeClr val="lt1"/>
              </a:buClr>
              <a:buSzPct val="100000"/>
              <a:buFont typeface="Arial"/>
              <a:buChar char="•"/>
              <a:defRPr b="0" i="0" sz="2000" u="none" cap="none" strike="noStrike">
                <a:solidFill>
                  <a:schemeClr val="lt1"/>
                </a:solidFill>
                <a:latin typeface="Calibri"/>
                <a:ea typeface="Calibri"/>
                <a:cs typeface="Calibri"/>
                <a:sym typeface="Calibri"/>
              </a:defRPr>
            </a:lvl3pPr>
            <a:lvl4pPr indent="-114300" lvl="3" marL="1600200" marR="0" rtl="0" algn="l">
              <a:lnSpc>
                <a:spcPct val="90000"/>
              </a:lnSpc>
              <a:spcBef>
                <a:spcPts val="500"/>
              </a:spcBef>
              <a:buClr>
                <a:schemeClr val="lt1"/>
              </a:buClr>
              <a:buSzPct val="100000"/>
              <a:buFont typeface="Arial"/>
              <a:buChar char="•"/>
              <a:defRPr b="0" i="0" sz="1800" u="none" cap="none" strike="noStrike">
                <a:solidFill>
                  <a:schemeClr val="lt1"/>
                </a:solidFill>
                <a:latin typeface="Calibri"/>
                <a:ea typeface="Calibri"/>
                <a:cs typeface="Calibri"/>
                <a:sym typeface="Calibri"/>
              </a:defRPr>
            </a:lvl4pPr>
            <a:lvl5pPr indent="-114300" lvl="4" marL="2057400" marR="0" rtl="0" algn="l">
              <a:lnSpc>
                <a:spcPct val="90000"/>
              </a:lnSpc>
              <a:spcBef>
                <a:spcPts val="500"/>
              </a:spcBef>
              <a:buClr>
                <a:schemeClr val="lt1"/>
              </a:buClr>
              <a:buSzPct val="100000"/>
              <a:buFont typeface="Arial"/>
              <a:buChar char="•"/>
              <a:defRPr b="0" i="0" sz="1800" u="none" cap="none" strike="noStrike">
                <a:solidFill>
                  <a:schemeClr val="lt1"/>
                </a:solidFill>
                <a:latin typeface="Calibri"/>
                <a:ea typeface="Calibri"/>
                <a:cs typeface="Calibri"/>
                <a:sym typeface="Calibri"/>
              </a:defRPr>
            </a:lvl5pPr>
            <a:lvl6pPr indent="-114300" lvl="5" marL="2514600" marR="0" rtl="0" algn="l">
              <a:lnSpc>
                <a:spcPct val="90000"/>
              </a:lnSpc>
              <a:spcBef>
                <a:spcPts val="500"/>
              </a:spcBef>
              <a:buClr>
                <a:schemeClr val="lt1"/>
              </a:buClr>
              <a:buSzPct val="100000"/>
              <a:buFont typeface="Arial"/>
              <a:buChar char="•"/>
              <a:defRPr b="0" i="0" sz="1800" u="none" cap="none" strike="noStrike">
                <a:solidFill>
                  <a:schemeClr val="lt1"/>
                </a:solidFill>
                <a:latin typeface="Calibri"/>
                <a:ea typeface="Calibri"/>
                <a:cs typeface="Calibri"/>
                <a:sym typeface="Calibri"/>
              </a:defRPr>
            </a:lvl6pPr>
            <a:lvl7pPr indent="-114300" lvl="6" marL="2971800" marR="0" rtl="0" algn="l">
              <a:lnSpc>
                <a:spcPct val="90000"/>
              </a:lnSpc>
              <a:spcBef>
                <a:spcPts val="500"/>
              </a:spcBef>
              <a:buClr>
                <a:schemeClr val="lt1"/>
              </a:buClr>
              <a:buSzPct val="100000"/>
              <a:buFont typeface="Arial"/>
              <a:buChar char="•"/>
              <a:defRPr b="0" i="0" sz="1800" u="none" cap="none" strike="noStrike">
                <a:solidFill>
                  <a:schemeClr val="lt1"/>
                </a:solidFill>
                <a:latin typeface="Calibri"/>
                <a:ea typeface="Calibri"/>
                <a:cs typeface="Calibri"/>
                <a:sym typeface="Calibri"/>
              </a:defRPr>
            </a:lvl7pPr>
            <a:lvl8pPr indent="-114300" lvl="7" marL="3429000" marR="0" rtl="0" algn="l">
              <a:lnSpc>
                <a:spcPct val="90000"/>
              </a:lnSpc>
              <a:spcBef>
                <a:spcPts val="500"/>
              </a:spcBef>
              <a:buClr>
                <a:schemeClr val="lt1"/>
              </a:buClr>
              <a:buSzPct val="100000"/>
              <a:buFont typeface="Arial"/>
              <a:buChar char="•"/>
              <a:defRPr b="0" i="0" sz="1800" u="none" cap="none" strike="noStrike">
                <a:solidFill>
                  <a:schemeClr val="lt1"/>
                </a:solidFill>
                <a:latin typeface="Calibri"/>
                <a:ea typeface="Calibri"/>
                <a:cs typeface="Calibri"/>
                <a:sym typeface="Calibri"/>
              </a:defRPr>
            </a:lvl8pPr>
            <a:lvl9pPr indent="-114300" lvl="8" marL="3886200" marR="0" rtl="0" algn="l">
              <a:lnSpc>
                <a:spcPct val="90000"/>
              </a:lnSpc>
              <a:spcBef>
                <a:spcPts val="500"/>
              </a:spcBef>
              <a:buClr>
                <a:schemeClr val="lt1"/>
              </a:buClr>
              <a:buSzPct val="100000"/>
              <a:buFont typeface="Arial"/>
              <a:buChar char="•"/>
              <a:defRPr b="0" i="0" sz="1800" u="none" cap="none" strike="noStrike">
                <a:solidFill>
                  <a:schemeClr val="lt1"/>
                </a:solidFill>
                <a:latin typeface="Calibri"/>
                <a:ea typeface="Calibri"/>
                <a:cs typeface="Calibri"/>
                <a:sym typeface="Calibri"/>
              </a:defRPr>
            </a:lvl9pPr>
          </a:lstStyle>
          <a:p/>
        </p:txBody>
      </p:sp>
      <p:sp>
        <p:nvSpPr>
          <p:cNvPr id="114" name="Shape 114"/>
          <p:cNvSpPr txBox="1"/>
          <p:nvPr>
            <p:ph idx="10" type="dt"/>
          </p:nvPr>
        </p:nvSpPr>
        <p:spPr>
          <a:xfrm>
            <a:off x="838200" y="6356350"/>
            <a:ext cx="2743200" cy="365100"/>
          </a:xfrm>
          <a:prstGeom prst="rect">
            <a:avLst/>
          </a:prstGeom>
          <a:noFill/>
          <a:ln>
            <a:noFill/>
          </a:ln>
        </p:spPr>
        <p:txBody>
          <a:bodyPr anchorCtr="0" anchor="ctr" bIns="91425" lIns="91425" rIns="91425" tIns="91425"/>
          <a:lstStyle>
            <a:lvl1pPr indent="0" lvl="0" marL="0" marR="0" rtl="0" algn="l">
              <a:spcBef>
                <a:spcPts val="0"/>
              </a:spcBef>
              <a:buNone/>
              <a:defRPr b="0" i="0" sz="1200" u="none" cap="none" strike="noStrike">
                <a:solidFill>
                  <a:schemeClr val="lt1"/>
                </a:solidFill>
                <a:latin typeface="Calibri"/>
                <a:ea typeface="Calibri"/>
                <a:cs typeface="Calibri"/>
                <a:sym typeface="Calibri"/>
              </a:defRPr>
            </a:lvl1pPr>
            <a:lvl2pPr indent="0" lvl="1" marL="457200" marR="0" rtl="0" algn="l">
              <a:spcBef>
                <a:spcPts val="0"/>
              </a:spcBef>
              <a:buNone/>
              <a:defRPr b="0" i="0" sz="1800" u="none" cap="none" strike="noStrike">
                <a:solidFill>
                  <a:schemeClr val="lt1"/>
                </a:solidFill>
                <a:latin typeface="Calibri"/>
                <a:ea typeface="Calibri"/>
                <a:cs typeface="Calibri"/>
                <a:sym typeface="Calibri"/>
              </a:defRPr>
            </a:lvl2pPr>
            <a:lvl3pPr indent="0" lvl="2" marL="914400" marR="0" rtl="0" algn="l">
              <a:spcBef>
                <a:spcPts val="0"/>
              </a:spcBef>
              <a:buNone/>
              <a:defRPr b="0" i="0" sz="1800" u="none" cap="none" strike="noStrike">
                <a:solidFill>
                  <a:schemeClr val="lt1"/>
                </a:solidFill>
                <a:latin typeface="Calibri"/>
                <a:ea typeface="Calibri"/>
                <a:cs typeface="Calibri"/>
                <a:sym typeface="Calibri"/>
              </a:defRPr>
            </a:lvl3pPr>
            <a:lvl4pPr indent="0" lvl="3" marL="1371600" marR="0" rtl="0" algn="l">
              <a:spcBef>
                <a:spcPts val="0"/>
              </a:spcBef>
              <a:buNone/>
              <a:defRPr b="0" i="0" sz="1800" u="none" cap="none" strike="noStrike">
                <a:solidFill>
                  <a:schemeClr val="lt1"/>
                </a:solidFill>
                <a:latin typeface="Calibri"/>
                <a:ea typeface="Calibri"/>
                <a:cs typeface="Calibri"/>
                <a:sym typeface="Calibri"/>
              </a:defRPr>
            </a:lvl4pPr>
            <a:lvl5pPr indent="0" lvl="4" marL="1828800" marR="0" rtl="0" algn="l">
              <a:spcBef>
                <a:spcPts val="0"/>
              </a:spcBef>
              <a:buNone/>
              <a:defRPr b="0" i="0" sz="1800" u="none" cap="none" strike="noStrike">
                <a:solidFill>
                  <a:schemeClr val="lt1"/>
                </a:solidFill>
                <a:latin typeface="Calibri"/>
                <a:ea typeface="Calibri"/>
                <a:cs typeface="Calibri"/>
                <a:sym typeface="Calibri"/>
              </a:defRPr>
            </a:lvl5pPr>
            <a:lvl6pPr indent="0" lvl="5" marL="2286000" marR="0" rtl="0" algn="l">
              <a:spcBef>
                <a:spcPts val="0"/>
              </a:spcBef>
              <a:buNone/>
              <a:defRPr b="0" i="0" sz="1800" u="none" cap="none" strike="noStrike">
                <a:solidFill>
                  <a:schemeClr val="lt1"/>
                </a:solidFill>
                <a:latin typeface="Calibri"/>
                <a:ea typeface="Calibri"/>
                <a:cs typeface="Calibri"/>
                <a:sym typeface="Calibri"/>
              </a:defRPr>
            </a:lvl6pPr>
            <a:lvl7pPr indent="0" lvl="6" marL="2743200" marR="0" rtl="0" algn="l">
              <a:spcBef>
                <a:spcPts val="0"/>
              </a:spcBef>
              <a:buNone/>
              <a:defRPr b="0" i="0" sz="1800" u="none" cap="none" strike="noStrike">
                <a:solidFill>
                  <a:schemeClr val="lt1"/>
                </a:solidFill>
                <a:latin typeface="Calibri"/>
                <a:ea typeface="Calibri"/>
                <a:cs typeface="Calibri"/>
                <a:sym typeface="Calibri"/>
              </a:defRPr>
            </a:lvl7pPr>
            <a:lvl8pPr indent="0" lvl="7" marL="3200400" marR="0" rtl="0" algn="l">
              <a:spcBef>
                <a:spcPts val="0"/>
              </a:spcBef>
              <a:buNone/>
              <a:defRPr b="0" i="0" sz="1800" u="none" cap="none" strike="noStrike">
                <a:solidFill>
                  <a:schemeClr val="lt1"/>
                </a:solidFill>
                <a:latin typeface="Calibri"/>
                <a:ea typeface="Calibri"/>
                <a:cs typeface="Calibri"/>
                <a:sym typeface="Calibri"/>
              </a:defRPr>
            </a:lvl8pPr>
            <a:lvl9pPr indent="0" lvl="8" marL="3657600" marR="0" rtl="0" algn="l">
              <a:spcBef>
                <a:spcPts val="0"/>
              </a:spcBef>
              <a:buNone/>
              <a:defRPr b="0" i="0" sz="1800" u="none" cap="none" strike="noStrike">
                <a:solidFill>
                  <a:schemeClr val="lt1"/>
                </a:solidFill>
                <a:latin typeface="Calibri"/>
                <a:ea typeface="Calibri"/>
                <a:cs typeface="Calibri"/>
                <a:sym typeface="Calibri"/>
              </a:defRPr>
            </a:lvl9pPr>
          </a:lstStyle>
          <a:p/>
        </p:txBody>
      </p:sp>
      <p:sp>
        <p:nvSpPr>
          <p:cNvPr id="115" name="Shape 115"/>
          <p:cNvSpPr txBox="1"/>
          <p:nvPr>
            <p:ph idx="11" type="ftr"/>
          </p:nvPr>
        </p:nvSpPr>
        <p:spPr>
          <a:xfrm>
            <a:off x="4038600" y="6356350"/>
            <a:ext cx="4114800" cy="365100"/>
          </a:xfrm>
          <a:prstGeom prst="rect">
            <a:avLst/>
          </a:prstGeom>
          <a:noFill/>
          <a:ln>
            <a:noFill/>
          </a:ln>
        </p:spPr>
        <p:txBody>
          <a:bodyPr anchorCtr="0" anchor="ctr" bIns="91425" lIns="91425" rIns="91425" tIns="91425"/>
          <a:lstStyle>
            <a:lvl1pPr indent="0" lvl="0" marL="0" marR="0" rtl="0" algn="ctr">
              <a:spcBef>
                <a:spcPts val="0"/>
              </a:spcBef>
              <a:buNone/>
              <a:defRPr b="0" i="0" sz="1200" u="none" cap="none" strike="noStrike">
                <a:solidFill>
                  <a:schemeClr val="lt1"/>
                </a:solidFill>
                <a:latin typeface="Calibri"/>
                <a:ea typeface="Calibri"/>
                <a:cs typeface="Calibri"/>
                <a:sym typeface="Calibri"/>
              </a:defRPr>
            </a:lvl1pPr>
            <a:lvl2pPr indent="0" lvl="1" marL="457200" marR="0" rtl="0" algn="l">
              <a:spcBef>
                <a:spcPts val="0"/>
              </a:spcBef>
              <a:buNone/>
              <a:defRPr b="0" i="0" sz="1800" u="none" cap="none" strike="noStrike">
                <a:solidFill>
                  <a:schemeClr val="lt1"/>
                </a:solidFill>
                <a:latin typeface="Calibri"/>
                <a:ea typeface="Calibri"/>
                <a:cs typeface="Calibri"/>
                <a:sym typeface="Calibri"/>
              </a:defRPr>
            </a:lvl2pPr>
            <a:lvl3pPr indent="0" lvl="2" marL="914400" marR="0" rtl="0" algn="l">
              <a:spcBef>
                <a:spcPts val="0"/>
              </a:spcBef>
              <a:buNone/>
              <a:defRPr b="0" i="0" sz="1800" u="none" cap="none" strike="noStrike">
                <a:solidFill>
                  <a:schemeClr val="lt1"/>
                </a:solidFill>
                <a:latin typeface="Calibri"/>
                <a:ea typeface="Calibri"/>
                <a:cs typeface="Calibri"/>
                <a:sym typeface="Calibri"/>
              </a:defRPr>
            </a:lvl3pPr>
            <a:lvl4pPr indent="0" lvl="3" marL="1371600" marR="0" rtl="0" algn="l">
              <a:spcBef>
                <a:spcPts val="0"/>
              </a:spcBef>
              <a:buNone/>
              <a:defRPr b="0" i="0" sz="1800" u="none" cap="none" strike="noStrike">
                <a:solidFill>
                  <a:schemeClr val="lt1"/>
                </a:solidFill>
                <a:latin typeface="Calibri"/>
                <a:ea typeface="Calibri"/>
                <a:cs typeface="Calibri"/>
                <a:sym typeface="Calibri"/>
              </a:defRPr>
            </a:lvl4pPr>
            <a:lvl5pPr indent="0" lvl="4" marL="1828800" marR="0" rtl="0" algn="l">
              <a:spcBef>
                <a:spcPts val="0"/>
              </a:spcBef>
              <a:buNone/>
              <a:defRPr b="0" i="0" sz="1800" u="none" cap="none" strike="noStrike">
                <a:solidFill>
                  <a:schemeClr val="lt1"/>
                </a:solidFill>
                <a:latin typeface="Calibri"/>
                <a:ea typeface="Calibri"/>
                <a:cs typeface="Calibri"/>
                <a:sym typeface="Calibri"/>
              </a:defRPr>
            </a:lvl5pPr>
            <a:lvl6pPr indent="0" lvl="5" marL="2286000" marR="0" rtl="0" algn="l">
              <a:spcBef>
                <a:spcPts val="0"/>
              </a:spcBef>
              <a:buNone/>
              <a:defRPr b="0" i="0" sz="1800" u="none" cap="none" strike="noStrike">
                <a:solidFill>
                  <a:schemeClr val="lt1"/>
                </a:solidFill>
                <a:latin typeface="Calibri"/>
                <a:ea typeface="Calibri"/>
                <a:cs typeface="Calibri"/>
                <a:sym typeface="Calibri"/>
              </a:defRPr>
            </a:lvl6pPr>
            <a:lvl7pPr indent="0" lvl="6" marL="2743200" marR="0" rtl="0" algn="l">
              <a:spcBef>
                <a:spcPts val="0"/>
              </a:spcBef>
              <a:buNone/>
              <a:defRPr b="0" i="0" sz="1800" u="none" cap="none" strike="noStrike">
                <a:solidFill>
                  <a:schemeClr val="lt1"/>
                </a:solidFill>
                <a:latin typeface="Calibri"/>
                <a:ea typeface="Calibri"/>
                <a:cs typeface="Calibri"/>
                <a:sym typeface="Calibri"/>
              </a:defRPr>
            </a:lvl7pPr>
            <a:lvl8pPr indent="0" lvl="7" marL="3200400" marR="0" rtl="0" algn="l">
              <a:spcBef>
                <a:spcPts val="0"/>
              </a:spcBef>
              <a:buNone/>
              <a:defRPr b="0" i="0" sz="1800" u="none" cap="none" strike="noStrike">
                <a:solidFill>
                  <a:schemeClr val="lt1"/>
                </a:solidFill>
                <a:latin typeface="Calibri"/>
                <a:ea typeface="Calibri"/>
                <a:cs typeface="Calibri"/>
                <a:sym typeface="Calibri"/>
              </a:defRPr>
            </a:lvl8pPr>
            <a:lvl9pPr indent="0" lvl="8" marL="3657600" marR="0" rtl="0" algn="l">
              <a:spcBef>
                <a:spcPts val="0"/>
              </a:spcBef>
              <a:buNone/>
              <a:defRPr b="0" i="0" sz="1800" u="none" cap="none" strike="noStrike">
                <a:solidFill>
                  <a:schemeClr val="lt1"/>
                </a:solidFill>
                <a:latin typeface="Calibri"/>
                <a:ea typeface="Calibri"/>
                <a:cs typeface="Calibri"/>
                <a:sym typeface="Calibri"/>
              </a:defRPr>
            </a:lvl9pPr>
          </a:lstStyle>
          <a:p/>
        </p:txBody>
      </p:sp>
      <p:sp>
        <p:nvSpPr>
          <p:cNvPr id="116" name="Shape 116"/>
          <p:cNvSpPr txBox="1"/>
          <p:nvPr>
            <p:ph idx="12" type="sldNum"/>
          </p:nvPr>
        </p:nvSpPr>
        <p:spPr>
          <a:xfrm>
            <a:off x="8610600" y="6356350"/>
            <a:ext cx="2743200" cy="365100"/>
          </a:xfrm>
          <a:prstGeom prst="rect">
            <a:avLst/>
          </a:prstGeom>
          <a:noFill/>
          <a:ln>
            <a:noFill/>
          </a:ln>
        </p:spPr>
        <p:txBody>
          <a:bodyPr anchorCtr="0" anchor="ctr" bIns="45700" lIns="91425" rIns="91425" tIns="45700">
            <a:noAutofit/>
          </a:bodyPr>
          <a:lstStyle/>
          <a:p>
            <a:pPr indent="0" lvl="0" marL="0" marR="0" rtl="0" algn="r">
              <a:spcBef>
                <a:spcPts val="0"/>
              </a:spcBef>
              <a:buSzPct val="25000"/>
              <a:buNone/>
            </a:pPr>
            <a:fld id="{00000000-1234-1234-1234-123412341234}" type="slidenum">
              <a:rPr b="0" i="0" lang="en-US" sz="1200" u="none" cap="none" strike="noStrike">
                <a:solidFill>
                  <a:schemeClr val="lt1"/>
                </a:solidFill>
                <a:latin typeface="Calibri"/>
                <a:ea typeface="Calibri"/>
                <a:cs typeface="Calibri"/>
                <a:sym typeface="Calibri"/>
              </a:rPr>
              <a:t>‹#›</a:t>
            </a:fld>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woTxTwoObj">
  <p:cSld name="Comparison">
    <p:spTree>
      <p:nvGrpSpPr>
        <p:cNvPr id="117" name="Shape 117"/>
        <p:cNvGrpSpPr/>
        <p:nvPr/>
      </p:nvGrpSpPr>
      <p:grpSpPr>
        <a:xfrm>
          <a:off x="0" y="0"/>
          <a:ext cx="0" cy="0"/>
          <a:chOff x="0" y="0"/>
          <a:chExt cx="0" cy="0"/>
        </a:xfrm>
      </p:grpSpPr>
      <p:sp>
        <p:nvSpPr>
          <p:cNvPr id="118" name="Shape 118"/>
          <p:cNvSpPr txBox="1"/>
          <p:nvPr>
            <p:ph type="title"/>
          </p:nvPr>
        </p:nvSpPr>
        <p:spPr>
          <a:xfrm>
            <a:off x="839787" y="365125"/>
            <a:ext cx="10515600" cy="1325700"/>
          </a:xfrm>
          <a:prstGeom prst="rect">
            <a:avLst/>
          </a:prstGeom>
          <a:noFill/>
          <a:ln>
            <a:noFill/>
          </a:ln>
        </p:spPr>
        <p:txBody>
          <a:bodyPr anchorCtr="0" anchor="ctr" bIns="91425" lIns="91425" rIns="91425" tIns="91425"/>
          <a:lstStyle>
            <a:lvl1pPr indent="0" lvl="0" marL="0" marR="0" rtl="0" algn="l">
              <a:lnSpc>
                <a:spcPct val="90000"/>
              </a:lnSpc>
              <a:spcBef>
                <a:spcPts val="0"/>
              </a:spcBef>
              <a:buClr>
                <a:schemeClr val="lt1"/>
              </a:buClr>
              <a:buFont typeface="Calibri"/>
              <a:buNone/>
              <a:defRPr b="0" i="0" sz="4400" u="none" cap="none" strike="noStrike">
                <a:solidFill>
                  <a:schemeClr val="lt1"/>
                </a:solidFill>
                <a:latin typeface="Calibri"/>
                <a:ea typeface="Calibri"/>
                <a:cs typeface="Calibri"/>
                <a:sym typeface="Calibri"/>
              </a:defRPr>
            </a:lvl1pPr>
            <a:lvl2pPr indent="0" lvl="1" rtl="0">
              <a:spcBef>
                <a:spcPts val="0"/>
              </a:spcBef>
              <a:buNone/>
              <a:defRPr sz="1800"/>
            </a:lvl2pPr>
            <a:lvl3pPr indent="0" lvl="2" rtl="0">
              <a:spcBef>
                <a:spcPts val="0"/>
              </a:spcBef>
              <a:buNone/>
              <a:defRPr sz="1800"/>
            </a:lvl3pPr>
            <a:lvl4pPr indent="0" lvl="3" rtl="0">
              <a:spcBef>
                <a:spcPts val="0"/>
              </a:spcBef>
              <a:buNone/>
              <a:defRPr sz="1800"/>
            </a:lvl4pPr>
            <a:lvl5pPr indent="0" lvl="4" rtl="0">
              <a:spcBef>
                <a:spcPts val="0"/>
              </a:spcBef>
              <a:buNone/>
              <a:defRPr sz="1800"/>
            </a:lvl5pPr>
            <a:lvl6pPr indent="0" lvl="5" rtl="0">
              <a:spcBef>
                <a:spcPts val="0"/>
              </a:spcBef>
              <a:buNone/>
              <a:defRPr sz="1800"/>
            </a:lvl6pPr>
            <a:lvl7pPr indent="0" lvl="6" rtl="0">
              <a:spcBef>
                <a:spcPts val="0"/>
              </a:spcBef>
              <a:buNone/>
              <a:defRPr sz="1800"/>
            </a:lvl7pPr>
            <a:lvl8pPr indent="0" lvl="7" rtl="0">
              <a:spcBef>
                <a:spcPts val="0"/>
              </a:spcBef>
              <a:buNone/>
              <a:defRPr sz="1800"/>
            </a:lvl8pPr>
            <a:lvl9pPr indent="0" lvl="8" rtl="0">
              <a:spcBef>
                <a:spcPts val="0"/>
              </a:spcBef>
              <a:buNone/>
              <a:defRPr sz="1800"/>
            </a:lvl9pPr>
          </a:lstStyle>
          <a:p/>
        </p:txBody>
      </p:sp>
      <p:sp>
        <p:nvSpPr>
          <p:cNvPr id="119" name="Shape 119"/>
          <p:cNvSpPr txBox="1"/>
          <p:nvPr>
            <p:ph idx="1" type="body"/>
          </p:nvPr>
        </p:nvSpPr>
        <p:spPr>
          <a:xfrm>
            <a:off x="839787" y="1681163"/>
            <a:ext cx="5157900" cy="823800"/>
          </a:xfrm>
          <a:prstGeom prst="rect">
            <a:avLst/>
          </a:prstGeom>
          <a:noFill/>
          <a:ln>
            <a:noFill/>
          </a:ln>
        </p:spPr>
        <p:txBody>
          <a:bodyPr anchorCtr="0" anchor="b" bIns="91425" lIns="91425" rIns="91425" tIns="91425"/>
          <a:lstStyle>
            <a:lvl1pPr indent="0" lvl="0" marL="0" marR="0" rtl="0" algn="l">
              <a:lnSpc>
                <a:spcPct val="90000"/>
              </a:lnSpc>
              <a:spcBef>
                <a:spcPts val="1000"/>
              </a:spcBef>
              <a:buClr>
                <a:schemeClr val="lt1"/>
              </a:buClr>
              <a:buFont typeface="Arial"/>
              <a:buNone/>
              <a:defRPr b="1" i="0" sz="2400" u="none" cap="none" strike="noStrike">
                <a:solidFill>
                  <a:schemeClr val="lt1"/>
                </a:solidFill>
                <a:latin typeface="Calibri"/>
                <a:ea typeface="Calibri"/>
                <a:cs typeface="Calibri"/>
                <a:sym typeface="Calibri"/>
              </a:defRPr>
            </a:lvl1pPr>
            <a:lvl2pPr indent="0" lvl="1" marL="457200" marR="0" rtl="0" algn="l">
              <a:lnSpc>
                <a:spcPct val="90000"/>
              </a:lnSpc>
              <a:spcBef>
                <a:spcPts val="500"/>
              </a:spcBef>
              <a:buClr>
                <a:schemeClr val="lt1"/>
              </a:buClr>
              <a:buFont typeface="Arial"/>
              <a:buNone/>
              <a:defRPr b="1" i="0" sz="2000" u="none" cap="none" strike="noStrike">
                <a:solidFill>
                  <a:schemeClr val="lt1"/>
                </a:solidFill>
                <a:latin typeface="Calibri"/>
                <a:ea typeface="Calibri"/>
                <a:cs typeface="Calibri"/>
                <a:sym typeface="Calibri"/>
              </a:defRPr>
            </a:lvl2pPr>
            <a:lvl3pPr indent="0" lvl="2" marL="914400" marR="0" rtl="0" algn="l">
              <a:lnSpc>
                <a:spcPct val="90000"/>
              </a:lnSpc>
              <a:spcBef>
                <a:spcPts val="500"/>
              </a:spcBef>
              <a:buClr>
                <a:schemeClr val="lt1"/>
              </a:buClr>
              <a:buFont typeface="Arial"/>
              <a:buNone/>
              <a:defRPr b="1" i="0" sz="1800" u="none" cap="none" strike="noStrike">
                <a:solidFill>
                  <a:schemeClr val="lt1"/>
                </a:solidFill>
                <a:latin typeface="Calibri"/>
                <a:ea typeface="Calibri"/>
                <a:cs typeface="Calibri"/>
                <a:sym typeface="Calibri"/>
              </a:defRPr>
            </a:lvl3pPr>
            <a:lvl4pPr indent="0" lvl="3" marL="1371600" marR="0" rtl="0" algn="l">
              <a:lnSpc>
                <a:spcPct val="90000"/>
              </a:lnSpc>
              <a:spcBef>
                <a:spcPts val="500"/>
              </a:spcBef>
              <a:buClr>
                <a:schemeClr val="lt1"/>
              </a:buClr>
              <a:buFont typeface="Arial"/>
              <a:buNone/>
              <a:defRPr b="1" i="0" sz="1600" u="none" cap="none" strike="noStrike">
                <a:solidFill>
                  <a:schemeClr val="lt1"/>
                </a:solidFill>
                <a:latin typeface="Calibri"/>
                <a:ea typeface="Calibri"/>
                <a:cs typeface="Calibri"/>
                <a:sym typeface="Calibri"/>
              </a:defRPr>
            </a:lvl4pPr>
            <a:lvl5pPr indent="0" lvl="4" marL="1828800" marR="0" rtl="0" algn="l">
              <a:lnSpc>
                <a:spcPct val="90000"/>
              </a:lnSpc>
              <a:spcBef>
                <a:spcPts val="500"/>
              </a:spcBef>
              <a:buClr>
                <a:schemeClr val="lt1"/>
              </a:buClr>
              <a:buFont typeface="Arial"/>
              <a:buNone/>
              <a:defRPr b="1" i="0" sz="1600" u="none" cap="none" strike="noStrike">
                <a:solidFill>
                  <a:schemeClr val="lt1"/>
                </a:solidFill>
                <a:latin typeface="Calibri"/>
                <a:ea typeface="Calibri"/>
                <a:cs typeface="Calibri"/>
                <a:sym typeface="Calibri"/>
              </a:defRPr>
            </a:lvl5pPr>
            <a:lvl6pPr indent="0" lvl="5" marL="2286000" marR="0" rtl="0" algn="l">
              <a:lnSpc>
                <a:spcPct val="90000"/>
              </a:lnSpc>
              <a:spcBef>
                <a:spcPts val="500"/>
              </a:spcBef>
              <a:buClr>
                <a:schemeClr val="lt1"/>
              </a:buClr>
              <a:buFont typeface="Arial"/>
              <a:buNone/>
              <a:defRPr b="1" i="0" sz="1600" u="none" cap="none" strike="noStrike">
                <a:solidFill>
                  <a:schemeClr val="lt1"/>
                </a:solidFill>
                <a:latin typeface="Calibri"/>
                <a:ea typeface="Calibri"/>
                <a:cs typeface="Calibri"/>
                <a:sym typeface="Calibri"/>
              </a:defRPr>
            </a:lvl6pPr>
            <a:lvl7pPr indent="0" lvl="6" marL="2743200" marR="0" rtl="0" algn="l">
              <a:lnSpc>
                <a:spcPct val="90000"/>
              </a:lnSpc>
              <a:spcBef>
                <a:spcPts val="500"/>
              </a:spcBef>
              <a:buClr>
                <a:schemeClr val="lt1"/>
              </a:buClr>
              <a:buFont typeface="Arial"/>
              <a:buNone/>
              <a:defRPr b="1" i="0" sz="1600" u="none" cap="none" strike="noStrike">
                <a:solidFill>
                  <a:schemeClr val="lt1"/>
                </a:solidFill>
                <a:latin typeface="Calibri"/>
                <a:ea typeface="Calibri"/>
                <a:cs typeface="Calibri"/>
                <a:sym typeface="Calibri"/>
              </a:defRPr>
            </a:lvl7pPr>
            <a:lvl8pPr indent="0" lvl="7" marL="3200400" marR="0" rtl="0" algn="l">
              <a:lnSpc>
                <a:spcPct val="90000"/>
              </a:lnSpc>
              <a:spcBef>
                <a:spcPts val="500"/>
              </a:spcBef>
              <a:buClr>
                <a:schemeClr val="lt1"/>
              </a:buClr>
              <a:buFont typeface="Arial"/>
              <a:buNone/>
              <a:defRPr b="1" i="0" sz="1600" u="none" cap="none" strike="noStrike">
                <a:solidFill>
                  <a:schemeClr val="lt1"/>
                </a:solidFill>
                <a:latin typeface="Calibri"/>
                <a:ea typeface="Calibri"/>
                <a:cs typeface="Calibri"/>
                <a:sym typeface="Calibri"/>
              </a:defRPr>
            </a:lvl8pPr>
            <a:lvl9pPr indent="0" lvl="8" marL="3657600" marR="0" rtl="0" algn="l">
              <a:lnSpc>
                <a:spcPct val="90000"/>
              </a:lnSpc>
              <a:spcBef>
                <a:spcPts val="500"/>
              </a:spcBef>
              <a:buClr>
                <a:schemeClr val="lt1"/>
              </a:buClr>
              <a:buFont typeface="Arial"/>
              <a:buNone/>
              <a:defRPr b="1" i="0" sz="1600" u="none" cap="none" strike="noStrike">
                <a:solidFill>
                  <a:schemeClr val="lt1"/>
                </a:solidFill>
                <a:latin typeface="Calibri"/>
                <a:ea typeface="Calibri"/>
                <a:cs typeface="Calibri"/>
                <a:sym typeface="Calibri"/>
              </a:defRPr>
            </a:lvl9pPr>
          </a:lstStyle>
          <a:p/>
        </p:txBody>
      </p:sp>
      <p:sp>
        <p:nvSpPr>
          <p:cNvPr id="120" name="Shape 120"/>
          <p:cNvSpPr txBox="1"/>
          <p:nvPr>
            <p:ph idx="2" type="body"/>
          </p:nvPr>
        </p:nvSpPr>
        <p:spPr>
          <a:xfrm>
            <a:off x="839787" y="2505075"/>
            <a:ext cx="5157900" cy="3684600"/>
          </a:xfrm>
          <a:prstGeom prst="rect">
            <a:avLst/>
          </a:prstGeom>
          <a:noFill/>
          <a:ln>
            <a:noFill/>
          </a:ln>
        </p:spPr>
        <p:txBody>
          <a:bodyPr anchorCtr="0" anchor="t" bIns="91425" lIns="91425" rIns="91425" tIns="91425"/>
          <a:lstStyle>
            <a:lvl1pPr indent="-50800" lvl="0" marL="228600" marR="0" rtl="0" algn="l">
              <a:lnSpc>
                <a:spcPct val="90000"/>
              </a:lnSpc>
              <a:spcBef>
                <a:spcPts val="1000"/>
              </a:spcBef>
              <a:buClr>
                <a:schemeClr val="lt1"/>
              </a:buClr>
              <a:buSzPct val="100000"/>
              <a:buFont typeface="Arial"/>
              <a:buChar char="•"/>
              <a:defRPr b="0" i="0" sz="2800" u="none" cap="none" strike="noStrike">
                <a:solidFill>
                  <a:schemeClr val="lt1"/>
                </a:solidFill>
                <a:latin typeface="Calibri"/>
                <a:ea typeface="Calibri"/>
                <a:cs typeface="Calibri"/>
                <a:sym typeface="Calibri"/>
              </a:defRPr>
            </a:lvl1pPr>
            <a:lvl2pPr indent="-76200" lvl="1" marL="685800" marR="0" rtl="0" algn="l">
              <a:lnSpc>
                <a:spcPct val="90000"/>
              </a:lnSpc>
              <a:spcBef>
                <a:spcPts val="500"/>
              </a:spcBef>
              <a:buClr>
                <a:schemeClr val="lt1"/>
              </a:buClr>
              <a:buSzPct val="100000"/>
              <a:buFont typeface="Arial"/>
              <a:buChar char="•"/>
              <a:defRPr b="0" i="0" sz="2400" u="none" cap="none" strike="noStrike">
                <a:solidFill>
                  <a:schemeClr val="lt1"/>
                </a:solidFill>
                <a:latin typeface="Calibri"/>
                <a:ea typeface="Calibri"/>
                <a:cs typeface="Calibri"/>
                <a:sym typeface="Calibri"/>
              </a:defRPr>
            </a:lvl2pPr>
            <a:lvl3pPr indent="-101600" lvl="2" marL="1143000" marR="0" rtl="0" algn="l">
              <a:lnSpc>
                <a:spcPct val="90000"/>
              </a:lnSpc>
              <a:spcBef>
                <a:spcPts val="500"/>
              </a:spcBef>
              <a:buClr>
                <a:schemeClr val="lt1"/>
              </a:buClr>
              <a:buSzPct val="100000"/>
              <a:buFont typeface="Arial"/>
              <a:buChar char="•"/>
              <a:defRPr b="0" i="0" sz="2000" u="none" cap="none" strike="noStrike">
                <a:solidFill>
                  <a:schemeClr val="lt1"/>
                </a:solidFill>
                <a:latin typeface="Calibri"/>
                <a:ea typeface="Calibri"/>
                <a:cs typeface="Calibri"/>
                <a:sym typeface="Calibri"/>
              </a:defRPr>
            </a:lvl3pPr>
            <a:lvl4pPr indent="-114300" lvl="3" marL="1600200" marR="0" rtl="0" algn="l">
              <a:lnSpc>
                <a:spcPct val="90000"/>
              </a:lnSpc>
              <a:spcBef>
                <a:spcPts val="500"/>
              </a:spcBef>
              <a:buClr>
                <a:schemeClr val="lt1"/>
              </a:buClr>
              <a:buSzPct val="100000"/>
              <a:buFont typeface="Arial"/>
              <a:buChar char="•"/>
              <a:defRPr b="0" i="0" sz="1800" u="none" cap="none" strike="noStrike">
                <a:solidFill>
                  <a:schemeClr val="lt1"/>
                </a:solidFill>
                <a:latin typeface="Calibri"/>
                <a:ea typeface="Calibri"/>
                <a:cs typeface="Calibri"/>
                <a:sym typeface="Calibri"/>
              </a:defRPr>
            </a:lvl4pPr>
            <a:lvl5pPr indent="-114300" lvl="4" marL="2057400" marR="0" rtl="0" algn="l">
              <a:lnSpc>
                <a:spcPct val="90000"/>
              </a:lnSpc>
              <a:spcBef>
                <a:spcPts val="500"/>
              </a:spcBef>
              <a:buClr>
                <a:schemeClr val="lt1"/>
              </a:buClr>
              <a:buSzPct val="100000"/>
              <a:buFont typeface="Arial"/>
              <a:buChar char="•"/>
              <a:defRPr b="0" i="0" sz="1800" u="none" cap="none" strike="noStrike">
                <a:solidFill>
                  <a:schemeClr val="lt1"/>
                </a:solidFill>
                <a:latin typeface="Calibri"/>
                <a:ea typeface="Calibri"/>
                <a:cs typeface="Calibri"/>
                <a:sym typeface="Calibri"/>
              </a:defRPr>
            </a:lvl5pPr>
            <a:lvl6pPr indent="-114300" lvl="5" marL="2514600" marR="0" rtl="0" algn="l">
              <a:lnSpc>
                <a:spcPct val="90000"/>
              </a:lnSpc>
              <a:spcBef>
                <a:spcPts val="500"/>
              </a:spcBef>
              <a:buClr>
                <a:schemeClr val="lt1"/>
              </a:buClr>
              <a:buSzPct val="100000"/>
              <a:buFont typeface="Arial"/>
              <a:buChar char="•"/>
              <a:defRPr b="0" i="0" sz="1800" u="none" cap="none" strike="noStrike">
                <a:solidFill>
                  <a:schemeClr val="lt1"/>
                </a:solidFill>
                <a:latin typeface="Calibri"/>
                <a:ea typeface="Calibri"/>
                <a:cs typeface="Calibri"/>
                <a:sym typeface="Calibri"/>
              </a:defRPr>
            </a:lvl6pPr>
            <a:lvl7pPr indent="-114300" lvl="6" marL="2971800" marR="0" rtl="0" algn="l">
              <a:lnSpc>
                <a:spcPct val="90000"/>
              </a:lnSpc>
              <a:spcBef>
                <a:spcPts val="500"/>
              </a:spcBef>
              <a:buClr>
                <a:schemeClr val="lt1"/>
              </a:buClr>
              <a:buSzPct val="100000"/>
              <a:buFont typeface="Arial"/>
              <a:buChar char="•"/>
              <a:defRPr b="0" i="0" sz="1800" u="none" cap="none" strike="noStrike">
                <a:solidFill>
                  <a:schemeClr val="lt1"/>
                </a:solidFill>
                <a:latin typeface="Calibri"/>
                <a:ea typeface="Calibri"/>
                <a:cs typeface="Calibri"/>
                <a:sym typeface="Calibri"/>
              </a:defRPr>
            </a:lvl7pPr>
            <a:lvl8pPr indent="-114300" lvl="7" marL="3429000" marR="0" rtl="0" algn="l">
              <a:lnSpc>
                <a:spcPct val="90000"/>
              </a:lnSpc>
              <a:spcBef>
                <a:spcPts val="500"/>
              </a:spcBef>
              <a:buClr>
                <a:schemeClr val="lt1"/>
              </a:buClr>
              <a:buSzPct val="100000"/>
              <a:buFont typeface="Arial"/>
              <a:buChar char="•"/>
              <a:defRPr b="0" i="0" sz="1800" u="none" cap="none" strike="noStrike">
                <a:solidFill>
                  <a:schemeClr val="lt1"/>
                </a:solidFill>
                <a:latin typeface="Calibri"/>
                <a:ea typeface="Calibri"/>
                <a:cs typeface="Calibri"/>
                <a:sym typeface="Calibri"/>
              </a:defRPr>
            </a:lvl8pPr>
            <a:lvl9pPr indent="-114300" lvl="8" marL="3886200" marR="0" rtl="0" algn="l">
              <a:lnSpc>
                <a:spcPct val="90000"/>
              </a:lnSpc>
              <a:spcBef>
                <a:spcPts val="500"/>
              </a:spcBef>
              <a:buClr>
                <a:schemeClr val="lt1"/>
              </a:buClr>
              <a:buSzPct val="100000"/>
              <a:buFont typeface="Arial"/>
              <a:buChar char="•"/>
              <a:defRPr b="0" i="0" sz="1800" u="none" cap="none" strike="noStrike">
                <a:solidFill>
                  <a:schemeClr val="lt1"/>
                </a:solidFill>
                <a:latin typeface="Calibri"/>
                <a:ea typeface="Calibri"/>
                <a:cs typeface="Calibri"/>
                <a:sym typeface="Calibri"/>
              </a:defRPr>
            </a:lvl9pPr>
          </a:lstStyle>
          <a:p/>
        </p:txBody>
      </p:sp>
      <p:sp>
        <p:nvSpPr>
          <p:cNvPr id="121" name="Shape 121"/>
          <p:cNvSpPr txBox="1"/>
          <p:nvPr>
            <p:ph idx="3" type="body"/>
          </p:nvPr>
        </p:nvSpPr>
        <p:spPr>
          <a:xfrm>
            <a:off x="6172200" y="1681163"/>
            <a:ext cx="5183100" cy="823800"/>
          </a:xfrm>
          <a:prstGeom prst="rect">
            <a:avLst/>
          </a:prstGeom>
          <a:noFill/>
          <a:ln>
            <a:noFill/>
          </a:ln>
        </p:spPr>
        <p:txBody>
          <a:bodyPr anchorCtr="0" anchor="b" bIns="91425" lIns="91425" rIns="91425" tIns="91425"/>
          <a:lstStyle>
            <a:lvl1pPr indent="0" lvl="0" marL="0" marR="0" rtl="0" algn="l">
              <a:lnSpc>
                <a:spcPct val="90000"/>
              </a:lnSpc>
              <a:spcBef>
                <a:spcPts val="1000"/>
              </a:spcBef>
              <a:buClr>
                <a:schemeClr val="lt1"/>
              </a:buClr>
              <a:buFont typeface="Arial"/>
              <a:buNone/>
              <a:defRPr b="1" i="0" sz="2400" u="none" cap="none" strike="noStrike">
                <a:solidFill>
                  <a:schemeClr val="lt1"/>
                </a:solidFill>
                <a:latin typeface="Calibri"/>
                <a:ea typeface="Calibri"/>
                <a:cs typeface="Calibri"/>
                <a:sym typeface="Calibri"/>
              </a:defRPr>
            </a:lvl1pPr>
            <a:lvl2pPr indent="0" lvl="1" marL="457200" marR="0" rtl="0" algn="l">
              <a:lnSpc>
                <a:spcPct val="90000"/>
              </a:lnSpc>
              <a:spcBef>
                <a:spcPts val="500"/>
              </a:spcBef>
              <a:buClr>
                <a:schemeClr val="lt1"/>
              </a:buClr>
              <a:buFont typeface="Arial"/>
              <a:buNone/>
              <a:defRPr b="1" i="0" sz="2000" u="none" cap="none" strike="noStrike">
                <a:solidFill>
                  <a:schemeClr val="lt1"/>
                </a:solidFill>
                <a:latin typeface="Calibri"/>
                <a:ea typeface="Calibri"/>
                <a:cs typeface="Calibri"/>
                <a:sym typeface="Calibri"/>
              </a:defRPr>
            </a:lvl2pPr>
            <a:lvl3pPr indent="0" lvl="2" marL="914400" marR="0" rtl="0" algn="l">
              <a:lnSpc>
                <a:spcPct val="90000"/>
              </a:lnSpc>
              <a:spcBef>
                <a:spcPts val="500"/>
              </a:spcBef>
              <a:buClr>
                <a:schemeClr val="lt1"/>
              </a:buClr>
              <a:buFont typeface="Arial"/>
              <a:buNone/>
              <a:defRPr b="1" i="0" sz="1800" u="none" cap="none" strike="noStrike">
                <a:solidFill>
                  <a:schemeClr val="lt1"/>
                </a:solidFill>
                <a:latin typeface="Calibri"/>
                <a:ea typeface="Calibri"/>
                <a:cs typeface="Calibri"/>
                <a:sym typeface="Calibri"/>
              </a:defRPr>
            </a:lvl3pPr>
            <a:lvl4pPr indent="0" lvl="3" marL="1371600" marR="0" rtl="0" algn="l">
              <a:lnSpc>
                <a:spcPct val="90000"/>
              </a:lnSpc>
              <a:spcBef>
                <a:spcPts val="500"/>
              </a:spcBef>
              <a:buClr>
                <a:schemeClr val="lt1"/>
              </a:buClr>
              <a:buFont typeface="Arial"/>
              <a:buNone/>
              <a:defRPr b="1" i="0" sz="1600" u="none" cap="none" strike="noStrike">
                <a:solidFill>
                  <a:schemeClr val="lt1"/>
                </a:solidFill>
                <a:latin typeface="Calibri"/>
                <a:ea typeface="Calibri"/>
                <a:cs typeface="Calibri"/>
                <a:sym typeface="Calibri"/>
              </a:defRPr>
            </a:lvl4pPr>
            <a:lvl5pPr indent="0" lvl="4" marL="1828800" marR="0" rtl="0" algn="l">
              <a:lnSpc>
                <a:spcPct val="90000"/>
              </a:lnSpc>
              <a:spcBef>
                <a:spcPts val="500"/>
              </a:spcBef>
              <a:buClr>
                <a:schemeClr val="lt1"/>
              </a:buClr>
              <a:buFont typeface="Arial"/>
              <a:buNone/>
              <a:defRPr b="1" i="0" sz="1600" u="none" cap="none" strike="noStrike">
                <a:solidFill>
                  <a:schemeClr val="lt1"/>
                </a:solidFill>
                <a:latin typeface="Calibri"/>
                <a:ea typeface="Calibri"/>
                <a:cs typeface="Calibri"/>
                <a:sym typeface="Calibri"/>
              </a:defRPr>
            </a:lvl5pPr>
            <a:lvl6pPr indent="0" lvl="5" marL="2286000" marR="0" rtl="0" algn="l">
              <a:lnSpc>
                <a:spcPct val="90000"/>
              </a:lnSpc>
              <a:spcBef>
                <a:spcPts val="500"/>
              </a:spcBef>
              <a:buClr>
                <a:schemeClr val="lt1"/>
              </a:buClr>
              <a:buFont typeface="Arial"/>
              <a:buNone/>
              <a:defRPr b="1" i="0" sz="1600" u="none" cap="none" strike="noStrike">
                <a:solidFill>
                  <a:schemeClr val="lt1"/>
                </a:solidFill>
                <a:latin typeface="Calibri"/>
                <a:ea typeface="Calibri"/>
                <a:cs typeface="Calibri"/>
                <a:sym typeface="Calibri"/>
              </a:defRPr>
            </a:lvl6pPr>
            <a:lvl7pPr indent="0" lvl="6" marL="2743200" marR="0" rtl="0" algn="l">
              <a:lnSpc>
                <a:spcPct val="90000"/>
              </a:lnSpc>
              <a:spcBef>
                <a:spcPts val="500"/>
              </a:spcBef>
              <a:buClr>
                <a:schemeClr val="lt1"/>
              </a:buClr>
              <a:buFont typeface="Arial"/>
              <a:buNone/>
              <a:defRPr b="1" i="0" sz="1600" u="none" cap="none" strike="noStrike">
                <a:solidFill>
                  <a:schemeClr val="lt1"/>
                </a:solidFill>
                <a:latin typeface="Calibri"/>
                <a:ea typeface="Calibri"/>
                <a:cs typeface="Calibri"/>
                <a:sym typeface="Calibri"/>
              </a:defRPr>
            </a:lvl7pPr>
            <a:lvl8pPr indent="0" lvl="7" marL="3200400" marR="0" rtl="0" algn="l">
              <a:lnSpc>
                <a:spcPct val="90000"/>
              </a:lnSpc>
              <a:spcBef>
                <a:spcPts val="500"/>
              </a:spcBef>
              <a:buClr>
                <a:schemeClr val="lt1"/>
              </a:buClr>
              <a:buFont typeface="Arial"/>
              <a:buNone/>
              <a:defRPr b="1" i="0" sz="1600" u="none" cap="none" strike="noStrike">
                <a:solidFill>
                  <a:schemeClr val="lt1"/>
                </a:solidFill>
                <a:latin typeface="Calibri"/>
                <a:ea typeface="Calibri"/>
                <a:cs typeface="Calibri"/>
                <a:sym typeface="Calibri"/>
              </a:defRPr>
            </a:lvl8pPr>
            <a:lvl9pPr indent="0" lvl="8" marL="3657600" marR="0" rtl="0" algn="l">
              <a:lnSpc>
                <a:spcPct val="90000"/>
              </a:lnSpc>
              <a:spcBef>
                <a:spcPts val="500"/>
              </a:spcBef>
              <a:buClr>
                <a:schemeClr val="lt1"/>
              </a:buClr>
              <a:buFont typeface="Arial"/>
              <a:buNone/>
              <a:defRPr b="1" i="0" sz="1600" u="none" cap="none" strike="noStrike">
                <a:solidFill>
                  <a:schemeClr val="lt1"/>
                </a:solidFill>
                <a:latin typeface="Calibri"/>
                <a:ea typeface="Calibri"/>
                <a:cs typeface="Calibri"/>
                <a:sym typeface="Calibri"/>
              </a:defRPr>
            </a:lvl9pPr>
          </a:lstStyle>
          <a:p/>
        </p:txBody>
      </p:sp>
      <p:sp>
        <p:nvSpPr>
          <p:cNvPr id="122" name="Shape 122"/>
          <p:cNvSpPr txBox="1"/>
          <p:nvPr>
            <p:ph idx="4" type="body"/>
          </p:nvPr>
        </p:nvSpPr>
        <p:spPr>
          <a:xfrm>
            <a:off x="6172200" y="2505075"/>
            <a:ext cx="5183100" cy="3684600"/>
          </a:xfrm>
          <a:prstGeom prst="rect">
            <a:avLst/>
          </a:prstGeom>
          <a:noFill/>
          <a:ln>
            <a:noFill/>
          </a:ln>
        </p:spPr>
        <p:txBody>
          <a:bodyPr anchorCtr="0" anchor="t" bIns="91425" lIns="91425" rIns="91425" tIns="91425"/>
          <a:lstStyle>
            <a:lvl1pPr indent="-50800" lvl="0" marL="228600" marR="0" rtl="0" algn="l">
              <a:lnSpc>
                <a:spcPct val="90000"/>
              </a:lnSpc>
              <a:spcBef>
                <a:spcPts val="1000"/>
              </a:spcBef>
              <a:buClr>
                <a:schemeClr val="lt1"/>
              </a:buClr>
              <a:buSzPct val="100000"/>
              <a:buFont typeface="Arial"/>
              <a:buChar char="•"/>
              <a:defRPr b="0" i="0" sz="2800" u="none" cap="none" strike="noStrike">
                <a:solidFill>
                  <a:schemeClr val="lt1"/>
                </a:solidFill>
                <a:latin typeface="Calibri"/>
                <a:ea typeface="Calibri"/>
                <a:cs typeface="Calibri"/>
                <a:sym typeface="Calibri"/>
              </a:defRPr>
            </a:lvl1pPr>
            <a:lvl2pPr indent="-76200" lvl="1" marL="685800" marR="0" rtl="0" algn="l">
              <a:lnSpc>
                <a:spcPct val="90000"/>
              </a:lnSpc>
              <a:spcBef>
                <a:spcPts val="500"/>
              </a:spcBef>
              <a:buClr>
                <a:schemeClr val="lt1"/>
              </a:buClr>
              <a:buSzPct val="100000"/>
              <a:buFont typeface="Arial"/>
              <a:buChar char="•"/>
              <a:defRPr b="0" i="0" sz="2400" u="none" cap="none" strike="noStrike">
                <a:solidFill>
                  <a:schemeClr val="lt1"/>
                </a:solidFill>
                <a:latin typeface="Calibri"/>
                <a:ea typeface="Calibri"/>
                <a:cs typeface="Calibri"/>
                <a:sym typeface="Calibri"/>
              </a:defRPr>
            </a:lvl2pPr>
            <a:lvl3pPr indent="-101600" lvl="2" marL="1143000" marR="0" rtl="0" algn="l">
              <a:lnSpc>
                <a:spcPct val="90000"/>
              </a:lnSpc>
              <a:spcBef>
                <a:spcPts val="500"/>
              </a:spcBef>
              <a:buClr>
                <a:schemeClr val="lt1"/>
              </a:buClr>
              <a:buSzPct val="100000"/>
              <a:buFont typeface="Arial"/>
              <a:buChar char="•"/>
              <a:defRPr b="0" i="0" sz="2000" u="none" cap="none" strike="noStrike">
                <a:solidFill>
                  <a:schemeClr val="lt1"/>
                </a:solidFill>
                <a:latin typeface="Calibri"/>
                <a:ea typeface="Calibri"/>
                <a:cs typeface="Calibri"/>
                <a:sym typeface="Calibri"/>
              </a:defRPr>
            </a:lvl3pPr>
            <a:lvl4pPr indent="-114300" lvl="3" marL="1600200" marR="0" rtl="0" algn="l">
              <a:lnSpc>
                <a:spcPct val="90000"/>
              </a:lnSpc>
              <a:spcBef>
                <a:spcPts val="500"/>
              </a:spcBef>
              <a:buClr>
                <a:schemeClr val="lt1"/>
              </a:buClr>
              <a:buSzPct val="100000"/>
              <a:buFont typeface="Arial"/>
              <a:buChar char="•"/>
              <a:defRPr b="0" i="0" sz="1800" u="none" cap="none" strike="noStrike">
                <a:solidFill>
                  <a:schemeClr val="lt1"/>
                </a:solidFill>
                <a:latin typeface="Calibri"/>
                <a:ea typeface="Calibri"/>
                <a:cs typeface="Calibri"/>
                <a:sym typeface="Calibri"/>
              </a:defRPr>
            </a:lvl4pPr>
            <a:lvl5pPr indent="-114300" lvl="4" marL="2057400" marR="0" rtl="0" algn="l">
              <a:lnSpc>
                <a:spcPct val="90000"/>
              </a:lnSpc>
              <a:spcBef>
                <a:spcPts val="500"/>
              </a:spcBef>
              <a:buClr>
                <a:schemeClr val="lt1"/>
              </a:buClr>
              <a:buSzPct val="100000"/>
              <a:buFont typeface="Arial"/>
              <a:buChar char="•"/>
              <a:defRPr b="0" i="0" sz="1800" u="none" cap="none" strike="noStrike">
                <a:solidFill>
                  <a:schemeClr val="lt1"/>
                </a:solidFill>
                <a:latin typeface="Calibri"/>
                <a:ea typeface="Calibri"/>
                <a:cs typeface="Calibri"/>
                <a:sym typeface="Calibri"/>
              </a:defRPr>
            </a:lvl5pPr>
            <a:lvl6pPr indent="-114300" lvl="5" marL="2514600" marR="0" rtl="0" algn="l">
              <a:lnSpc>
                <a:spcPct val="90000"/>
              </a:lnSpc>
              <a:spcBef>
                <a:spcPts val="500"/>
              </a:spcBef>
              <a:buClr>
                <a:schemeClr val="lt1"/>
              </a:buClr>
              <a:buSzPct val="100000"/>
              <a:buFont typeface="Arial"/>
              <a:buChar char="•"/>
              <a:defRPr b="0" i="0" sz="1800" u="none" cap="none" strike="noStrike">
                <a:solidFill>
                  <a:schemeClr val="lt1"/>
                </a:solidFill>
                <a:latin typeface="Calibri"/>
                <a:ea typeface="Calibri"/>
                <a:cs typeface="Calibri"/>
                <a:sym typeface="Calibri"/>
              </a:defRPr>
            </a:lvl6pPr>
            <a:lvl7pPr indent="-114300" lvl="6" marL="2971800" marR="0" rtl="0" algn="l">
              <a:lnSpc>
                <a:spcPct val="90000"/>
              </a:lnSpc>
              <a:spcBef>
                <a:spcPts val="500"/>
              </a:spcBef>
              <a:buClr>
                <a:schemeClr val="lt1"/>
              </a:buClr>
              <a:buSzPct val="100000"/>
              <a:buFont typeface="Arial"/>
              <a:buChar char="•"/>
              <a:defRPr b="0" i="0" sz="1800" u="none" cap="none" strike="noStrike">
                <a:solidFill>
                  <a:schemeClr val="lt1"/>
                </a:solidFill>
                <a:latin typeface="Calibri"/>
                <a:ea typeface="Calibri"/>
                <a:cs typeface="Calibri"/>
                <a:sym typeface="Calibri"/>
              </a:defRPr>
            </a:lvl7pPr>
            <a:lvl8pPr indent="-114300" lvl="7" marL="3429000" marR="0" rtl="0" algn="l">
              <a:lnSpc>
                <a:spcPct val="90000"/>
              </a:lnSpc>
              <a:spcBef>
                <a:spcPts val="500"/>
              </a:spcBef>
              <a:buClr>
                <a:schemeClr val="lt1"/>
              </a:buClr>
              <a:buSzPct val="100000"/>
              <a:buFont typeface="Arial"/>
              <a:buChar char="•"/>
              <a:defRPr b="0" i="0" sz="1800" u="none" cap="none" strike="noStrike">
                <a:solidFill>
                  <a:schemeClr val="lt1"/>
                </a:solidFill>
                <a:latin typeface="Calibri"/>
                <a:ea typeface="Calibri"/>
                <a:cs typeface="Calibri"/>
                <a:sym typeface="Calibri"/>
              </a:defRPr>
            </a:lvl8pPr>
            <a:lvl9pPr indent="-114300" lvl="8" marL="3886200" marR="0" rtl="0" algn="l">
              <a:lnSpc>
                <a:spcPct val="90000"/>
              </a:lnSpc>
              <a:spcBef>
                <a:spcPts val="500"/>
              </a:spcBef>
              <a:buClr>
                <a:schemeClr val="lt1"/>
              </a:buClr>
              <a:buSzPct val="100000"/>
              <a:buFont typeface="Arial"/>
              <a:buChar char="•"/>
              <a:defRPr b="0" i="0" sz="1800" u="none" cap="none" strike="noStrike">
                <a:solidFill>
                  <a:schemeClr val="lt1"/>
                </a:solidFill>
                <a:latin typeface="Calibri"/>
                <a:ea typeface="Calibri"/>
                <a:cs typeface="Calibri"/>
                <a:sym typeface="Calibri"/>
              </a:defRPr>
            </a:lvl9pPr>
          </a:lstStyle>
          <a:p/>
        </p:txBody>
      </p:sp>
      <p:sp>
        <p:nvSpPr>
          <p:cNvPr id="123" name="Shape 123"/>
          <p:cNvSpPr txBox="1"/>
          <p:nvPr>
            <p:ph idx="10" type="dt"/>
          </p:nvPr>
        </p:nvSpPr>
        <p:spPr>
          <a:xfrm>
            <a:off x="838200" y="6356350"/>
            <a:ext cx="2743200" cy="365100"/>
          </a:xfrm>
          <a:prstGeom prst="rect">
            <a:avLst/>
          </a:prstGeom>
          <a:noFill/>
          <a:ln>
            <a:noFill/>
          </a:ln>
        </p:spPr>
        <p:txBody>
          <a:bodyPr anchorCtr="0" anchor="ctr" bIns="91425" lIns="91425" rIns="91425" tIns="91425"/>
          <a:lstStyle>
            <a:lvl1pPr indent="0" lvl="0" marL="0" marR="0" rtl="0" algn="l">
              <a:spcBef>
                <a:spcPts val="0"/>
              </a:spcBef>
              <a:buNone/>
              <a:defRPr b="0" i="0" sz="1200" u="none" cap="none" strike="noStrike">
                <a:solidFill>
                  <a:schemeClr val="lt1"/>
                </a:solidFill>
                <a:latin typeface="Calibri"/>
                <a:ea typeface="Calibri"/>
                <a:cs typeface="Calibri"/>
                <a:sym typeface="Calibri"/>
              </a:defRPr>
            </a:lvl1pPr>
            <a:lvl2pPr indent="0" lvl="1" marL="457200" marR="0" rtl="0" algn="l">
              <a:spcBef>
                <a:spcPts val="0"/>
              </a:spcBef>
              <a:buNone/>
              <a:defRPr b="0" i="0" sz="1800" u="none" cap="none" strike="noStrike">
                <a:solidFill>
                  <a:schemeClr val="lt1"/>
                </a:solidFill>
                <a:latin typeface="Calibri"/>
                <a:ea typeface="Calibri"/>
                <a:cs typeface="Calibri"/>
                <a:sym typeface="Calibri"/>
              </a:defRPr>
            </a:lvl2pPr>
            <a:lvl3pPr indent="0" lvl="2" marL="914400" marR="0" rtl="0" algn="l">
              <a:spcBef>
                <a:spcPts val="0"/>
              </a:spcBef>
              <a:buNone/>
              <a:defRPr b="0" i="0" sz="1800" u="none" cap="none" strike="noStrike">
                <a:solidFill>
                  <a:schemeClr val="lt1"/>
                </a:solidFill>
                <a:latin typeface="Calibri"/>
                <a:ea typeface="Calibri"/>
                <a:cs typeface="Calibri"/>
                <a:sym typeface="Calibri"/>
              </a:defRPr>
            </a:lvl3pPr>
            <a:lvl4pPr indent="0" lvl="3" marL="1371600" marR="0" rtl="0" algn="l">
              <a:spcBef>
                <a:spcPts val="0"/>
              </a:spcBef>
              <a:buNone/>
              <a:defRPr b="0" i="0" sz="1800" u="none" cap="none" strike="noStrike">
                <a:solidFill>
                  <a:schemeClr val="lt1"/>
                </a:solidFill>
                <a:latin typeface="Calibri"/>
                <a:ea typeface="Calibri"/>
                <a:cs typeface="Calibri"/>
                <a:sym typeface="Calibri"/>
              </a:defRPr>
            </a:lvl4pPr>
            <a:lvl5pPr indent="0" lvl="4" marL="1828800" marR="0" rtl="0" algn="l">
              <a:spcBef>
                <a:spcPts val="0"/>
              </a:spcBef>
              <a:buNone/>
              <a:defRPr b="0" i="0" sz="1800" u="none" cap="none" strike="noStrike">
                <a:solidFill>
                  <a:schemeClr val="lt1"/>
                </a:solidFill>
                <a:latin typeface="Calibri"/>
                <a:ea typeface="Calibri"/>
                <a:cs typeface="Calibri"/>
                <a:sym typeface="Calibri"/>
              </a:defRPr>
            </a:lvl5pPr>
            <a:lvl6pPr indent="0" lvl="5" marL="2286000" marR="0" rtl="0" algn="l">
              <a:spcBef>
                <a:spcPts val="0"/>
              </a:spcBef>
              <a:buNone/>
              <a:defRPr b="0" i="0" sz="1800" u="none" cap="none" strike="noStrike">
                <a:solidFill>
                  <a:schemeClr val="lt1"/>
                </a:solidFill>
                <a:latin typeface="Calibri"/>
                <a:ea typeface="Calibri"/>
                <a:cs typeface="Calibri"/>
                <a:sym typeface="Calibri"/>
              </a:defRPr>
            </a:lvl6pPr>
            <a:lvl7pPr indent="0" lvl="6" marL="2743200" marR="0" rtl="0" algn="l">
              <a:spcBef>
                <a:spcPts val="0"/>
              </a:spcBef>
              <a:buNone/>
              <a:defRPr b="0" i="0" sz="1800" u="none" cap="none" strike="noStrike">
                <a:solidFill>
                  <a:schemeClr val="lt1"/>
                </a:solidFill>
                <a:latin typeface="Calibri"/>
                <a:ea typeface="Calibri"/>
                <a:cs typeface="Calibri"/>
                <a:sym typeface="Calibri"/>
              </a:defRPr>
            </a:lvl7pPr>
            <a:lvl8pPr indent="0" lvl="7" marL="3200400" marR="0" rtl="0" algn="l">
              <a:spcBef>
                <a:spcPts val="0"/>
              </a:spcBef>
              <a:buNone/>
              <a:defRPr b="0" i="0" sz="1800" u="none" cap="none" strike="noStrike">
                <a:solidFill>
                  <a:schemeClr val="lt1"/>
                </a:solidFill>
                <a:latin typeface="Calibri"/>
                <a:ea typeface="Calibri"/>
                <a:cs typeface="Calibri"/>
                <a:sym typeface="Calibri"/>
              </a:defRPr>
            </a:lvl8pPr>
            <a:lvl9pPr indent="0" lvl="8" marL="3657600" marR="0" rtl="0" algn="l">
              <a:spcBef>
                <a:spcPts val="0"/>
              </a:spcBef>
              <a:buNone/>
              <a:defRPr b="0" i="0" sz="1800" u="none" cap="none" strike="noStrike">
                <a:solidFill>
                  <a:schemeClr val="lt1"/>
                </a:solidFill>
                <a:latin typeface="Calibri"/>
                <a:ea typeface="Calibri"/>
                <a:cs typeface="Calibri"/>
                <a:sym typeface="Calibri"/>
              </a:defRPr>
            </a:lvl9pPr>
          </a:lstStyle>
          <a:p/>
        </p:txBody>
      </p:sp>
      <p:sp>
        <p:nvSpPr>
          <p:cNvPr id="124" name="Shape 124"/>
          <p:cNvSpPr txBox="1"/>
          <p:nvPr>
            <p:ph idx="11" type="ftr"/>
          </p:nvPr>
        </p:nvSpPr>
        <p:spPr>
          <a:xfrm>
            <a:off x="4038600" y="6356350"/>
            <a:ext cx="4114800" cy="365100"/>
          </a:xfrm>
          <a:prstGeom prst="rect">
            <a:avLst/>
          </a:prstGeom>
          <a:noFill/>
          <a:ln>
            <a:noFill/>
          </a:ln>
        </p:spPr>
        <p:txBody>
          <a:bodyPr anchorCtr="0" anchor="ctr" bIns="91425" lIns="91425" rIns="91425" tIns="91425"/>
          <a:lstStyle>
            <a:lvl1pPr indent="0" lvl="0" marL="0" marR="0" rtl="0" algn="ctr">
              <a:spcBef>
                <a:spcPts val="0"/>
              </a:spcBef>
              <a:buNone/>
              <a:defRPr b="0" i="0" sz="1200" u="none" cap="none" strike="noStrike">
                <a:solidFill>
                  <a:schemeClr val="lt1"/>
                </a:solidFill>
                <a:latin typeface="Calibri"/>
                <a:ea typeface="Calibri"/>
                <a:cs typeface="Calibri"/>
                <a:sym typeface="Calibri"/>
              </a:defRPr>
            </a:lvl1pPr>
            <a:lvl2pPr indent="0" lvl="1" marL="457200" marR="0" rtl="0" algn="l">
              <a:spcBef>
                <a:spcPts val="0"/>
              </a:spcBef>
              <a:buNone/>
              <a:defRPr b="0" i="0" sz="1800" u="none" cap="none" strike="noStrike">
                <a:solidFill>
                  <a:schemeClr val="lt1"/>
                </a:solidFill>
                <a:latin typeface="Calibri"/>
                <a:ea typeface="Calibri"/>
                <a:cs typeface="Calibri"/>
                <a:sym typeface="Calibri"/>
              </a:defRPr>
            </a:lvl2pPr>
            <a:lvl3pPr indent="0" lvl="2" marL="914400" marR="0" rtl="0" algn="l">
              <a:spcBef>
                <a:spcPts val="0"/>
              </a:spcBef>
              <a:buNone/>
              <a:defRPr b="0" i="0" sz="1800" u="none" cap="none" strike="noStrike">
                <a:solidFill>
                  <a:schemeClr val="lt1"/>
                </a:solidFill>
                <a:latin typeface="Calibri"/>
                <a:ea typeface="Calibri"/>
                <a:cs typeface="Calibri"/>
                <a:sym typeface="Calibri"/>
              </a:defRPr>
            </a:lvl3pPr>
            <a:lvl4pPr indent="0" lvl="3" marL="1371600" marR="0" rtl="0" algn="l">
              <a:spcBef>
                <a:spcPts val="0"/>
              </a:spcBef>
              <a:buNone/>
              <a:defRPr b="0" i="0" sz="1800" u="none" cap="none" strike="noStrike">
                <a:solidFill>
                  <a:schemeClr val="lt1"/>
                </a:solidFill>
                <a:latin typeface="Calibri"/>
                <a:ea typeface="Calibri"/>
                <a:cs typeface="Calibri"/>
                <a:sym typeface="Calibri"/>
              </a:defRPr>
            </a:lvl4pPr>
            <a:lvl5pPr indent="0" lvl="4" marL="1828800" marR="0" rtl="0" algn="l">
              <a:spcBef>
                <a:spcPts val="0"/>
              </a:spcBef>
              <a:buNone/>
              <a:defRPr b="0" i="0" sz="1800" u="none" cap="none" strike="noStrike">
                <a:solidFill>
                  <a:schemeClr val="lt1"/>
                </a:solidFill>
                <a:latin typeface="Calibri"/>
                <a:ea typeface="Calibri"/>
                <a:cs typeface="Calibri"/>
                <a:sym typeface="Calibri"/>
              </a:defRPr>
            </a:lvl5pPr>
            <a:lvl6pPr indent="0" lvl="5" marL="2286000" marR="0" rtl="0" algn="l">
              <a:spcBef>
                <a:spcPts val="0"/>
              </a:spcBef>
              <a:buNone/>
              <a:defRPr b="0" i="0" sz="1800" u="none" cap="none" strike="noStrike">
                <a:solidFill>
                  <a:schemeClr val="lt1"/>
                </a:solidFill>
                <a:latin typeface="Calibri"/>
                <a:ea typeface="Calibri"/>
                <a:cs typeface="Calibri"/>
                <a:sym typeface="Calibri"/>
              </a:defRPr>
            </a:lvl6pPr>
            <a:lvl7pPr indent="0" lvl="6" marL="2743200" marR="0" rtl="0" algn="l">
              <a:spcBef>
                <a:spcPts val="0"/>
              </a:spcBef>
              <a:buNone/>
              <a:defRPr b="0" i="0" sz="1800" u="none" cap="none" strike="noStrike">
                <a:solidFill>
                  <a:schemeClr val="lt1"/>
                </a:solidFill>
                <a:latin typeface="Calibri"/>
                <a:ea typeface="Calibri"/>
                <a:cs typeface="Calibri"/>
                <a:sym typeface="Calibri"/>
              </a:defRPr>
            </a:lvl7pPr>
            <a:lvl8pPr indent="0" lvl="7" marL="3200400" marR="0" rtl="0" algn="l">
              <a:spcBef>
                <a:spcPts val="0"/>
              </a:spcBef>
              <a:buNone/>
              <a:defRPr b="0" i="0" sz="1800" u="none" cap="none" strike="noStrike">
                <a:solidFill>
                  <a:schemeClr val="lt1"/>
                </a:solidFill>
                <a:latin typeface="Calibri"/>
                <a:ea typeface="Calibri"/>
                <a:cs typeface="Calibri"/>
                <a:sym typeface="Calibri"/>
              </a:defRPr>
            </a:lvl8pPr>
            <a:lvl9pPr indent="0" lvl="8" marL="3657600" marR="0" rtl="0" algn="l">
              <a:spcBef>
                <a:spcPts val="0"/>
              </a:spcBef>
              <a:buNone/>
              <a:defRPr b="0" i="0" sz="1800" u="none" cap="none" strike="noStrike">
                <a:solidFill>
                  <a:schemeClr val="lt1"/>
                </a:solidFill>
                <a:latin typeface="Calibri"/>
                <a:ea typeface="Calibri"/>
                <a:cs typeface="Calibri"/>
                <a:sym typeface="Calibri"/>
              </a:defRPr>
            </a:lvl9pPr>
          </a:lstStyle>
          <a:p/>
        </p:txBody>
      </p:sp>
      <p:sp>
        <p:nvSpPr>
          <p:cNvPr id="125" name="Shape 125"/>
          <p:cNvSpPr txBox="1"/>
          <p:nvPr>
            <p:ph idx="12" type="sldNum"/>
          </p:nvPr>
        </p:nvSpPr>
        <p:spPr>
          <a:xfrm>
            <a:off x="8610600" y="6356350"/>
            <a:ext cx="2743200" cy="365100"/>
          </a:xfrm>
          <a:prstGeom prst="rect">
            <a:avLst/>
          </a:prstGeom>
          <a:noFill/>
          <a:ln>
            <a:noFill/>
          </a:ln>
        </p:spPr>
        <p:txBody>
          <a:bodyPr anchorCtr="0" anchor="ctr" bIns="45700" lIns="91425" rIns="91425" tIns="45700">
            <a:noAutofit/>
          </a:bodyPr>
          <a:lstStyle/>
          <a:p>
            <a:pPr indent="0" lvl="0" marL="0" marR="0" rtl="0" algn="r">
              <a:spcBef>
                <a:spcPts val="0"/>
              </a:spcBef>
              <a:buSzPct val="25000"/>
              <a:buNone/>
            </a:pPr>
            <a:fld id="{00000000-1234-1234-1234-123412341234}" type="slidenum">
              <a:rPr b="0" i="0" lang="en-US" sz="1200" u="none" cap="none" strike="noStrike">
                <a:solidFill>
                  <a:schemeClr val="lt1"/>
                </a:solidFill>
                <a:latin typeface="Calibri"/>
                <a:ea typeface="Calibri"/>
                <a:cs typeface="Calibri"/>
                <a:sym typeface="Calibri"/>
              </a:rPr>
              <a:t>‹#›</a:t>
            </a:fld>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itleOnly">
  <p:cSld name="Title Only">
    <p:spTree>
      <p:nvGrpSpPr>
        <p:cNvPr id="126" name="Shape 126"/>
        <p:cNvGrpSpPr/>
        <p:nvPr/>
      </p:nvGrpSpPr>
      <p:grpSpPr>
        <a:xfrm>
          <a:off x="0" y="0"/>
          <a:ext cx="0" cy="0"/>
          <a:chOff x="0" y="0"/>
          <a:chExt cx="0" cy="0"/>
        </a:xfrm>
      </p:grpSpPr>
      <p:sp>
        <p:nvSpPr>
          <p:cNvPr id="127" name="Shape 127"/>
          <p:cNvSpPr txBox="1"/>
          <p:nvPr>
            <p:ph type="title"/>
          </p:nvPr>
        </p:nvSpPr>
        <p:spPr>
          <a:xfrm>
            <a:off x="838200" y="365125"/>
            <a:ext cx="10515600" cy="1325700"/>
          </a:xfrm>
          <a:prstGeom prst="rect">
            <a:avLst/>
          </a:prstGeom>
          <a:noFill/>
          <a:ln>
            <a:noFill/>
          </a:ln>
        </p:spPr>
        <p:txBody>
          <a:bodyPr anchorCtr="0" anchor="ctr" bIns="91425" lIns="91425" rIns="91425" tIns="91425"/>
          <a:lstStyle>
            <a:lvl1pPr indent="0" lvl="0" marL="0" marR="0" rtl="0" algn="l">
              <a:lnSpc>
                <a:spcPct val="90000"/>
              </a:lnSpc>
              <a:spcBef>
                <a:spcPts val="0"/>
              </a:spcBef>
              <a:buClr>
                <a:schemeClr val="lt1"/>
              </a:buClr>
              <a:buFont typeface="Calibri"/>
              <a:buNone/>
              <a:defRPr b="0" i="0" sz="4400" u="none" cap="none" strike="noStrike">
                <a:solidFill>
                  <a:schemeClr val="lt1"/>
                </a:solidFill>
                <a:latin typeface="Calibri"/>
                <a:ea typeface="Calibri"/>
                <a:cs typeface="Calibri"/>
                <a:sym typeface="Calibri"/>
              </a:defRPr>
            </a:lvl1pPr>
            <a:lvl2pPr indent="0" lvl="1" rtl="0">
              <a:spcBef>
                <a:spcPts val="0"/>
              </a:spcBef>
              <a:buNone/>
              <a:defRPr sz="1800"/>
            </a:lvl2pPr>
            <a:lvl3pPr indent="0" lvl="2" rtl="0">
              <a:spcBef>
                <a:spcPts val="0"/>
              </a:spcBef>
              <a:buNone/>
              <a:defRPr sz="1800"/>
            </a:lvl3pPr>
            <a:lvl4pPr indent="0" lvl="3" rtl="0">
              <a:spcBef>
                <a:spcPts val="0"/>
              </a:spcBef>
              <a:buNone/>
              <a:defRPr sz="1800"/>
            </a:lvl4pPr>
            <a:lvl5pPr indent="0" lvl="4" rtl="0">
              <a:spcBef>
                <a:spcPts val="0"/>
              </a:spcBef>
              <a:buNone/>
              <a:defRPr sz="1800"/>
            </a:lvl5pPr>
            <a:lvl6pPr indent="0" lvl="5" rtl="0">
              <a:spcBef>
                <a:spcPts val="0"/>
              </a:spcBef>
              <a:buNone/>
              <a:defRPr sz="1800"/>
            </a:lvl6pPr>
            <a:lvl7pPr indent="0" lvl="6" rtl="0">
              <a:spcBef>
                <a:spcPts val="0"/>
              </a:spcBef>
              <a:buNone/>
              <a:defRPr sz="1800"/>
            </a:lvl7pPr>
            <a:lvl8pPr indent="0" lvl="7" rtl="0">
              <a:spcBef>
                <a:spcPts val="0"/>
              </a:spcBef>
              <a:buNone/>
              <a:defRPr sz="1800"/>
            </a:lvl8pPr>
            <a:lvl9pPr indent="0" lvl="8" rtl="0">
              <a:spcBef>
                <a:spcPts val="0"/>
              </a:spcBef>
              <a:buNone/>
              <a:defRPr sz="1800"/>
            </a:lvl9pPr>
          </a:lstStyle>
          <a:p/>
        </p:txBody>
      </p:sp>
      <p:sp>
        <p:nvSpPr>
          <p:cNvPr id="128" name="Shape 128"/>
          <p:cNvSpPr txBox="1"/>
          <p:nvPr>
            <p:ph idx="10" type="dt"/>
          </p:nvPr>
        </p:nvSpPr>
        <p:spPr>
          <a:xfrm>
            <a:off x="838200" y="6356350"/>
            <a:ext cx="2743200" cy="365100"/>
          </a:xfrm>
          <a:prstGeom prst="rect">
            <a:avLst/>
          </a:prstGeom>
          <a:noFill/>
          <a:ln>
            <a:noFill/>
          </a:ln>
        </p:spPr>
        <p:txBody>
          <a:bodyPr anchorCtr="0" anchor="ctr" bIns="91425" lIns="91425" rIns="91425" tIns="91425"/>
          <a:lstStyle>
            <a:lvl1pPr indent="0" lvl="0" marL="0" marR="0" rtl="0" algn="l">
              <a:spcBef>
                <a:spcPts val="0"/>
              </a:spcBef>
              <a:buNone/>
              <a:defRPr b="0" i="0" sz="1200" u="none" cap="none" strike="noStrike">
                <a:solidFill>
                  <a:schemeClr val="lt1"/>
                </a:solidFill>
                <a:latin typeface="Calibri"/>
                <a:ea typeface="Calibri"/>
                <a:cs typeface="Calibri"/>
                <a:sym typeface="Calibri"/>
              </a:defRPr>
            </a:lvl1pPr>
            <a:lvl2pPr indent="0" lvl="1" marL="457200" marR="0" rtl="0" algn="l">
              <a:spcBef>
                <a:spcPts val="0"/>
              </a:spcBef>
              <a:buNone/>
              <a:defRPr b="0" i="0" sz="1800" u="none" cap="none" strike="noStrike">
                <a:solidFill>
                  <a:schemeClr val="lt1"/>
                </a:solidFill>
                <a:latin typeface="Calibri"/>
                <a:ea typeface="Calibri"/>
                <a:cs typeface="Calibri"/>
                <a:sym typeface="Calibri"/>
              </a:defRPr>
            </a:lvl2pPr>
            <a:lvl3pPr indent="0" lvl="2" marL="914400" marR="0" rtl="0" algn="l">
              <a:spcBef>
                <a:spcPts val="0"/>
              </a:spcBef>
              <a:buNone/>
              <a:defRPr b="0" i="0" sz="1800" u="none" cap="none" strike="noStrike">
                <a:solidFill>
                  <a:schemeClr val="lt1"/>
                </a:solidFill>
                <a:latin typeface="Calibri"/>
                <a:ea typeface="Calibri"/>
                <a:cs typeface="Calibri"/>
                <a:sym typeface="Calibri"/>
              </a:defRPr>
            </a:lvl3pPr>
            <a:lvl4pPr indent="0" lvl="3" marL="1371600" marR="0" rtl="0" algn="l">
              <a:spcBef>
                <a:spcPts val="0"/>
              </a:spcBef>
              <a:buNone/>
              <a:defRPr b="0" i="0" sz="1800" u="none" cap="none" strike="noStrike">
                <a:solidFill>
                  <a:schemeClr val="lt1"/>
                </a:solidFill>
                <a:latin typeface="Calibri"/>
                <a:ea typeface="Calibri"/>
                <a:cs typeface="Calibri"/>
                <a:sym typeface="Calibri"/>
              </a:defRPr>
            </a:lvl4pPr>
            <a:lvl5pPr indent="0" lvl="4" marL="1828800" marR="0" rtl="0" algn="l">
              <a:spcBef>
                <a:spcPts val="0"/>
              </a:spcBef>
              <a:buNone/>
              <a:defRPr b="0" i="0" sz="1800" u="none" cap="none" strike="noStrike">
                <a:solidFill>
                  <a:schemeClr val="lt1"/>
                </a:solidFill>
                <a:latin typeface="Calibri"/>
                <a:ea typeface="Calibri"/>
                <a:cs typeface="Calibri"/>
                <a:sym typeface="Calibri"/>
              </a:defRPr>
            </a:lvl5pPr>
            <a:lvl6pPr indent="0" lvl="5" marL="2286000" marR="0" rtl="0" algn="l">
              <a:spcBef>
                <a:spcPts val="0"/>
              </a:spcBef>
              <a:buNone/>
              <a:defRPr b="0" i="0" sz="1800" u="none" cap="none" strike="noStrike">
                <a:solidFill>
                  <a:schemeClr val="lt1"/>
                </a:solidFill>
                <a:latin typeface="Calibri"/>
                <a:ea typeface="Calibri"/>
                <a:cs typeface="Calibri"/>
                <a:sym typeface="Calibri"/>
              </a:defRPr>
            </a:lvl6pPr>
            <a:lvl7pPr indent="0" lvl="6" marL="2743200" marR="0" rtl="0" algn="l">
              <a:spcBef>
                <a:spcPts val="0"/>
              </a:spcBef>
              <a:buNone/>
              <a:defRPr b="0" i="0" sz="1800" u="none" cap="none" strike="noStrike">
                <a:solidFill>
                  <a:schemeClr val="lt1"/>
                </a:solidFill>
                <a:latin typeface="Calibri"/>
                <a:ea typeface="Calibri"/>
                <a:cs typeface="Calibri"/>
                <a:sym typeface="Calibri"/>
              </a:defRPr>
            </a:lvl7pPr>
            <a:lvl8pPr indent="0" lvl="7" marL="3200400" marR="0" rtl="0" algn="l">
              <a:spcBef>
                <a:spcPts val="0"/>
              </a:spcBef>
              <a:buNone/>
              <a:defRPr b="0" i="0" sz="1800" u="none" cap="none" strike="noStrike">
                <a:solidFill>
                  <a:schemeClr val="lt1"/>
                </a:solidFill>
                <a:latin typeface="Calibri"/>
                <a:ea typeface="Calibri"/>
                <a:cs typeface="Calibri"/>
                <a:sym typeface="Calibri"/>
              </a:defRPr>
            </a:lvl8pPr>
            <a:lvl9pPr indent="0" lvl="8" marL="3657600" marR="0" rtl="0" algn="l">
              <a:spcBef>
                <a:spcPts val="0"/>
              </a:spcBef>
              <a:buNone/>
              <a:defRPr b="0" i="0" sz="1800" u="none" cap="none" strike="noStrike">
                <a:solidFill>
                  <a:schemeClr val="lt1"/>
                </a:solidFill>
                <a:latin typeface="Calibri"/>
                <a:ea typeface="Calibri"/>
                <a:cs typeface="Calibri"/>
                <a:sym typeface="Calibri"/>
              </a:defRPr>
            </a:lvl9pPr>
          </a:lstStyle>
          <a:p/>
        </p:txBody>
      </p:sp>
      <p:sp>
        <p:nvSpPr>
          <p:cNvPr id="129" name="Shape 129"/>
          <p:cNvSpPr txBox="1"/>
          <p:nvPr>
            <p:ph idx="11" type="ftr"/>
          </p:nvPr>
        </p:nvSpPr>
        <p:spPr>
          <a:xfrm>
            <a:off x="4038600" y="6356350"/>
            <a:ext cx="4114800" cy="365100"/>
          </a:xfrm>
          <a:prstGeom prst="rect">
            <a:avLst/>
          </a:prstGeom>
          <a:noFill/>
          <a:ln>
            <a:noFill/>
          </a:ln>
        </p:spPr>
        <p:txBody>
          <a:bodyPr anchorCtr="0" anchor="ctr" bIns="91425" lIns="91425" rIns="91425" tIns="91425"/>
          <a:lstStyle>
            <a:lvl1pPr indent="0" lvl="0" marL="0" marR="0" rtl="0" algn="ctr">
              <a:spcBef>
                <a:spcPts val="0"/>
              </a:spcBef>
              <a:buNone/>
              <a:defRPr b="0" i="0" sz="1200" u="none" cap="none" strike="noStrike">
                <a:solidFill>
                  <a:schemeClr val="lt1"/>
                </a:solidFill>
                <a:latin typeface="Calibri"/>
                <a:ea typeface="Calibri"/>
                <a:cs typeface="Calibri"/>
                <a:sym typeface="Calibri"/>
              </a:defRPr>
            </a:lvl1pPr>
            <a:lvl2pPr indent="0" lvl="1" marL="457200" marR="0" rtl="0" algn="l">
              <a:spcBef>
                <a:spcPts val="0"/>
              </a:spcBef>
              <a:buNone/>
              <a:defRPr b="0" i="0" sz="1800" u="none" cap="none" strike="noStrike">
                <a:solidFill>
                  <a:schemeClr val="lt1"/>
                </a:solidFill>
                <a:latin typeface="Calibri"/>
                <a:ea typeface="Calibri"/>
                <a:cs typeface="Calibri"/>
                <a:sym typeface="Calibri"/>
              </a:defRPr>
            </a:lvl2pPr>
            <a:lvl3pPr indent="0" lvl="2" marL="914400" marR="0" rtl="0" algn="l">
              <a:spcBef>
                <a:spcPts val="0"/>
              </a:spcBef>
              <a:buNone/>
              <a:defRPr b="0" i="0" sz="1800" u="none" cap="none" strike="noStrike">
                <a:solidFill>
                  <a:schemeClr val="lt1"/>
                </a:solidFill>
                <a:latin typeface="Calibri"/>
                <a:ea typeface="Calibri"/>
                <a:cs typeface="Calibri"/>
                <a:sym typeface="Calibri"/>
              </a:defRPr>
            </a:lvl3pPr>
            <a:lvl4pPr indent="0" lvl="3" marL="1371600" marR="0" rtl="0" algn="l">
              <a:spcBef>
                <a:spcPts val="0"/>
              </a:spcBef>
              <a:buNone/>
              <a:defRPr b="0" i="0" sz="1800" u="none" cap="none" strike="noStrike">
                <a:solidFill>
                  <a:schemeClr val="lt1"/>
                </a:solidFill>
                <a:latin typeface="Calibri"/>
                <a:ea typeface="Calibri"/>
                <a:cs typeface="Calibri"/>
                <a:sym typeface="Calibri"/>
              </a:defRPr>
            </a:lvl4pPr>
            <a:lvl5pPr indent="0" lvl="4" marL="1828800" marR="0" rtl="0" algn="l">
              <a:spcBef>
                <a:spcPts val="0"/>
              </a:spcBef>
              <a:buNone/>
              <a:defRPr b="0" i="0" sz="1800" u="none" cap="none" strike="noStrike">
                <a:solidFill>
                  <a:schemeClr val="lt1"/>
                </a:solidFill>
                <a:latin typeface="Calibri"/>
                <a:ea typeface="Calibri"/>
                <a:cs typeface="Calibri"/>
                <a:sym typeface="Calibri"/>
              </a:defRPr>
            </a:lvl5pPr>
            <a:lvl6pPr indent="0" lvl="5" marL="2286000" marR="0" rtl="0" algn="l">
              <a:spcBef>
                <a:spcPts val="0"/>
              </a:spcBef>
              <a:buNone/>
              <a:defRPr b="0" i="0" sz="1800" u="none" cap="none" strike="noStrike">
                <a:solidFill>
                  <a:schemeClr val="lt1"/>
                </a:solidFill>
                <a:latin typeface="Calibri"/>
                <a:ea typeface="Calibri"/>
                <a:cs typeface="Calibri"/>
                <a:sym typeface="Calibri"/>
              </a:defRPr>
            </a:lvl6pPr>
            <a:lvl7pPr indent="0" lvl="6" marL="2743200" marR="0" rtl="0" algn="l">
              <a:spcBef>
                <a:spcPts val="0"/>
              </a:spcBef>
              <a:buNone/>
              <a:defRPr b="0" i="0" sz="1800" u="none" cap="none" strike="noStrike">
                <a:solidFill>
                  <a:schemeClr val="lt1"/>
                </a:solidFill>
                <a:latin typeface="Calibri"/>
                <a:ea typeface="Calibri"/>
                <a:cs typeface="Calibri"/>
                <a:sym typeface="Calibri"/>
              </a:defRPr>
            </a:lvl7pPr>
            <a:lvl8pPr indent="0" lvl="7" marL="3200400" marR="0" rtl="0" algn="l">
              <a:spcBef>
                <a:spcPts val="0"/>
              </a:spcBef>
              <a:buNone/>
              <a:defRPr b="0" i="0" sz="1800" u="none" cap="none" strike="noStrike">
                <a:solidFill>
                  <a:schemeClr val="lt1"/>
                </a:solidFill>
                <a:latin typeface="Calibri"/>
                <a:ea typeface="Calibri"/>
                <a:cs typeface="Calibri"/>
                <a:sym typeface="Calibri"/>
              </a:defRPr>
            </a:lvl8pPr>
            <a:lvl9pPr indent="0" lvl="8" marL="3657600" marR="0" rtl="0" algn="l">
              <a:spcBef>
                <a:spcPts val="0"/>
              </a:spcBef>
              <a:buNone/>
              <a:defRPr b="0" i="0" sz="1800" u="none" cap="none" strike="noStrike">
                <a:solidFill>
                  <a:schemeClr val="lt1"/>
                </a:solidFill>
                <a:latin typeface="Calibri"/>
                <a:ea typeface="Calibri"/>
                <a:cs typeface="Calibri"/>
                <a:sym typeface="Calibri"/>
              </a:defRPr>
            </a:lvl9pPr>
          </a:lstStyle>
          <a:p/>
        </p:txBody>
      </p:sp>
      <p:sp>
        <p:nvSpPr>
          <p:cNvPr id="130" name="Shape 130"/>
          <p:cNvSpPr txBox="1"/>
          <p:nvPr>
            <p:ph idx="12" type="sldNum"/>
          </p:nvPr>
        </p:nvSpPr>
        <p:spPr>
          <a:xfrm>
            <a:off x="8610600" y="6356350"/>
            <a:ext cx="2743200" cy="365100"/>
          </a:xfrm>
          <a:prstGeom prst="rect">
            <a:avLst/>
          </a:prstGeom>
          <a:noFill/>
          <a:ln>
            <a:noFill/>
          </a:ln>
        </p:spPr>
        <p:txBody>
          <a:bodyPr anchorCtr="0" anchor="ctr" bIns="45700" lIns="91425" rIns="91425" tIns="45700">
            <a:noAutofit/>
          </a:bodyPr>
          <a:lstStyle/>
          <a:p>
            <a:pPr indent="0" lvl="0" marL="0" marR="0" rtl="0" algn="r">
              <a:spcBef>
                <a:spcPts val="0"/>
              </a:spcBef>
              <a:buSzPct val="25000"/>
              <a:buNone/>
            </a:pPr>
            <a:fld id="{00000000-1234-1234-1234-123412341234}" type="slidenum">
              <a:rPr b="0" i="0" lang="en-US" sz="1200" u="none" cap="none" strike="noStrike">
                <a:solidFill>
                  <a:schemeClr val="lt1"/>
                </a:solidFill>
                <a:latin typeface="Calibri"/>
                <a:ea typeface="Calibri"/>
                <a:cs typeface="Calibri"/>
                <a:sym typeface="Calibri"/>
              </a:rPr>
              <a:t>‹#›</a:t>
            </a:fld>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obj">
  <p:cSld name="Shhimo Title">
    <p:spTree>
      <p:nvGrpSpPr>
        <p:cNvPr id="21" name="Shape 21"/>
        <p:cNvGrpSpPr/>
        <p:nvPr/>
      </p:nvGrpSpPr>
      <p:grpSpPr>
        <a:xfrm>
          <a:off x="0" y="0"/>
          <a:ext cx="0" cy="0"/>
          <a:chOff x="0" y="0"/>
          <a:chExt cx="0" cy="0"/>
        </a:xfrm>
      </p:grpSpPr>
      <p:sp>
        <p:nvSpPr>
          <p:cNvPr id="22" name="Shape 22"/>
          <p:cNvSpPr txBox="1"/>
          <p:nvPr>
            <p:ph type="title"/>
          </p:nvPr>
        </p:nvSpPr>
        <p:spPr>
          <a:xfrm>
            <a:off x="169332" y="365126"/>
            <a:ext cx="11785599" cy="752473"/>
          </a:xfrm>
          <a:prstGeom prst="rect">
            <a:avLst/>
          </a:prstGeom>
          <a:noFill/>
          <a:ln>
            <a:noFill/>
          </a:ln>
        </p:spPr>
        <p:txBody>
          <a:bodyPr anchorCtr="0" anchor="ctr" bIns="91425" lIns="91425" rIns="91425" tIns="91425"/>
          <a:lstStyle>
            <a:lvl1pPr indent="0" lvl="0" marL="0" marR="0" rtl="0" algn="l">
              <a:lnSpc>
                <a:spcPct val="90000"/>
              </a:lnSpc>
              <a:spcBef>
                <a:spcPts val="0"/>
              </a:spcBef>
              <a:buClr>
                <a:schemeClr val="lt1"/>
              </a:buClr>
              <a:buFont typeface="Calibri"/>
              <a:buNone/>
              <a:defRPr b="1" i="0" sz="4400" u="none" cap="none" strike="noStrike">
                <a:solidFill>
                  <a:schemeClr val="lt1"/>
                </a:solidFill>
                <a:latin typeface="Calibri"/>
                <a:ea typeface="Calibri"/>
                <a:cs typeface="Calibri"/>
                <a:sym typeface="Calibri"/>
              </a:defRPr>
            </a:lvl1pPr>
            <a:lvl2pPr indent="0" lvl="1">
              <a:spcBef>
                <a:spcPts val="0"/>
              </a:spcBef>
              <a:buNone/>
              <a:defRPr sz="1800"/>
            </a:lvl2pPr>
            <a:lvl3pPr indent="0" lvl="2">
              <a:spcBef>
                <a:spcPts val="0"/>
              </a:spcBef>
              <a:buNone/>
              <a:defRPr sz="1800"/>
            </a:lvl3pPr>
            <a:lvl4pPr indent="0" lvl="3">
              <a:spcBef>
                <a:spcPts val="0"/>
              </a:spcBef>
              <a:buNone/>
              <a:defRPr sz="1800"/>
            </a:lvl4pPr>
            <a:lvl5pPr indent="0" lvl="4">
              <a:spcBef>
                <a:spcPts val="0"/>
              </a:spcBef>
              <a:buNone/>
              <a:defRPr sz="1800"/>
            </a:lvl5pPr>
            <a:lvl6pPr indent="0" lvl="5">
              <a:spcBef>
                <a:spcPts val="0"/>
              </a:spcBef>
              <a:buNone/>
              <a:defRPr sz="1800"/>
            </a:lvl6pPr>
            <a:lvl7pPr indent="0" lvl="6">
              <a:spcBef>
                <a:spcPts val="0"/>
              </a:spcBef>
              <a:buNone/>
              <a:defRPr sz="1800"/>
            </a:lvl7pPr>
            <a:lvl8pPr indent="0" lvl="7">
              <a:spcBef>
                <a:spcPts val="0"/>
              </a:spcBef>
              <a:buNone/>
              <a:defRPr sz="1800"/>
            </a:lvl8pPr>
            <a:lvl9pPr indent="0" lvl="8">
              <a:spcBef>
                <a:spcPts val="0"/>
              </a:spcBef>
              <a:buNone/>
              <a:defRPr sz="1800"/>
            </a:lvl9pPr>
          </a:lstStyle>
          <a:p/>
        </p:txBody>
      </p:sp>
      <p:sp>
        <p:nvSpPr>
          <p:cNvPr id="23" name="Shape 23"/>
          <p:cNvSpPr txBox="1"/>
          <p:nvPr>
            <p:ph idx="1" type="body"/>
          </p:nvPr>
        </p:nvSpPr>
        <p:spPr>
          <a:xfrm>
            <a:off x="169332" y="1303866"/>
            <a:ext cx="11785599" cy="5164666"/>
          </a:xfrm>
          <a:prstGeom prst="rect">
            <a:avLst/>
          </a:prstGeom>
          <a:noFill/>
          <a:ln>
            <a:noFill/>
          </a:ln>
        </p:spPr>
        <p:txBody>
          <a:bodyPr anchorCtr="0" anchor="t" bIns="91425" lIns="91425" rIns="91425" tIns="91425"/>
          <a:lstStyle>
            <a:lvl1pPr indent="0" lvl="0" marL="0" marR="0" rtl="0" algn="l">
              <a:lnSpc>
                <a:spcPct val="90000"/>
              </a:lnSpc>
              <a:spcBef>
                <a:spcPts val="1000"/>
              </a:spcBef>
              <a:buClr>
                <a:schemeClr val="lt1"/>
              </a:buClr>
              <a:buFont typeface="Arial"/>
              <a:buNone/>
              <a:defRPr b="0" i="0" sz="2800" u="none" cap="none" strike="noStrike">
                <a:solidFill>
                  <a:schemeClr val="lt1"/>
                </a:solidFill>
                <a:latin typeface="Calibri"/>
                <a:ea typeface="Calibri"/>
                <a:cs typeface="Calibri"/>
                <a:sym typeface="Calibri"/>
              </a:defRPr>
            </a:lvl1pPr>
            <a:lvl2pPr indent="-76200" lvl="1" marL="685800" marR="0" rtl="0" algn="l">
              <a:lnSpc>
                <a:spcPct val="90000"/>
              </a:lnSpc>
              <a:spcBef>
                <a:spcPts val="500"/>
              </a:spcBef>
              <a:buClr>
                <a:schemeClr val="lt1"/>
              </a:buClr>
              <a:buSzPct val="100000"/>
              <a:buFont typeface="Arial"/>
              <a:buChar char="•"/>
              <a:defRPr b="0" i="0" sz="2400" u="none" cap="none" strike="noStrike">
                <a:solidFill>
                  <a:schemeClr val="lt1"/>
                </a:solidFill>
                <a:latin typeface="Calibri"/>
                <a:ea typeface="Calibri"/>
                <a:cs typeface="Calibri"/>
                <a:sym typeface="Calibri"/>
              </a:defRPr>
            </a:lvl2pPr>
            <a:lvl3pPr indent="-101600" lvl="2" marL="1143000" marR="0" rtl="0" algn="l">
              <a:lnSpc>
                <a:spcPct val="90000"/>
              </a:lnSpc>
              <a:spcBef>
                <a:spcPts val="500"/>
              </a:spcBef>
              <a:buClr>
                <a:schemeClr val="lt1"/>
              </a:buClr>
              <a:buSzPct val="100000"/>
              <a:buFont typeface="Arial"/>
              <a:buChar char="•"/>
              <a:defRPr b="0" i="0" sz="2000" u="none" cap="none" strike="noStrike">
                <a:solidFill>
                  <a:schemeClr val="lt1"/>
                </a:solidFill>
                <a:latin typeface="Calibri"/>
                <a:ea typeface="Calibri"/>
                <a:cs typeface="Calibri"/>
                <a:sym typeface="Calibri"/>
              </a:defRPr>
            </a:lvl3pPr>
            <a:lvl4pPr indent="-114300" lvl="3" marL="1600200" marR="0" rtl="0" algn="l">
              <a:lnSpc>
                <a:spcPct val="90000"/>
              </a:lnSpc>
              <a:spcBef>
                <a:spcPts val="500"/>
              </a:spcBef>
              <a:buClr>
                <a:schemeClr val="lt1"/>
              </a:buClr>
              <a:buSzPct val="100000"/>
              <a:buFont typeface="Arial"/>
              <a:buChar char="•"/>
              <a:defRPr b="0" i="0" sz="1800" u="none" cap="none" strike="noStrike">
                <a:solidFill>
                  <a:schemeClr val="lt1"/>
                </a:solidFill>
                <a:latin typeface="Calibri"/>
                <a:ea typeface="Calibri"/>
                <a:cs typeface="Calibri"/>
                <a:sym typeface="Calibri"/>
              </a:defRPr>
            </a:lvl4pPr>
            <a:lvl5pPr indent="-114300" lvl="4" marL="2057400" marR="0" rtl="0" algn="l">
              <a:lnSpc>
                <a:spcPct val="90000"/>
              </a:lnSpc>
              <a:spcBef>
                <a:spcPts val="500"/>
              </a:spcBef>
              <a:buClr>
                <a:schemeClr val="lt1"/>
              </a:buClr>
              <a:buSzPct val="100000"/>
              <a:buFont typeface="Arial"/>
              <a:buChar char="•"/>
              <a:defRPr b="0" i="0" sz="1800" u="none" cap="none" strike="noStrike">
                <a:solidFill>
                  <a:schemeClr val="lt1"/>
                </a:solidFill>
                <a:latin typeface="Calibri"/>
                <a:ea typeface="Calibri"/>
                <a:cs typeface="Calibri"/>
                <a:sym typeface="Calibri"/>
              </a:defRPr>
            </a:lvl5pPr>
            <a:lvl6pPr indent="-114300" lvl="5" marL="2514600" marR="0" rtl="0" algn="l">
              <a:lnSpc>
                <a:spcPct val="90000"/>
              </a:lnSpc>
              <a:spcBef>
                <a:spcPts val="500"/>
              </a:spcBef>
              <a:buClr>
                <a:schemeClr val="lt1"/>
              </a:buClr>
              <a:buSzPct val="100000"/>
              <a:buFont typeface="Arial"/>
              <a:buChar char="•"/>
              <a:defRPr b="0" i="0" sz="1800" u="none" cap="none" strike="noStrike">
                <a:solidFill>
                  <a:schemeClr val="lt1"/>
                </a:solidFill>
                <a:latin typeface="Calibri"/>
                <a:ea typeface="Calibri"/>
                <a:cs typeface="Calibri"/>
                <a:sym typeface="Calibri"/>
              </a:defRPr>
            </a:lvl6pPr>
            <a:lvl7pPr indent="-114300" lvl="6" marL="2971800" marR="0" rtl="0" algn="l">
              <a:lnSpc>
                <a:spcPct val="90000"/>
              </a:lnSpc>
              <a:spcBef>
                <a:spcPts val="500"/>
              </a:spcBef>
              <a:buClr>
                <a:schemeClr val="lt1"/>
              </a:buClr>
              <a:buSzPct val="100000"/>
              <a:buFont typeface="Arial"/>
              <a:buChar char="•"/>
              <a:defRPr b="0" i="0" sz="1800" u="none" cap="none" strike="noStrike">
                <a:solidFill>
                  <a:schemeClr val="lt1"/>
                </a:solidFill>
                <a:latin typeface="Calibri"/>
                <a:ea typeface="Calibri"/>
                <a:cs typeface="Calibri"/>
                <a:sym typeface="Calibri"/>
              </a:defRPr>
            </a:lvl7pPr>
            <a:lvl8pPr indent="-114300" lvl="7" marL="3429000" marR="0" rtl="0" algn="l">
              <a:lnSpc>
                <a:spcPct val="90000"/>
              </a:lnSpc>
              <a:spcBef>
                <a:spcPts val="500"/>
              </a:spcBef>
              <a:buClr>
                <a:schemeClr val="lt1"/>
              </a:buClr>
              <a:buSzPct val="100000"/>
              <a:buFont typeface="Arial"/>
              <a:buChar char="•"/>
              <a:defRPr b="0" i="0" sz="1800" u="none" cap="none" strike="noStrike">
                <a:solidFill>
                  <a:schemeClr val="lt1"/>
                </a:solidFill>
                <a:latin typeface="Calibri"/>
                <a:ea typeface="Calibri"/>
                <a:cs typeface="Calibri"/>
                <a:sym typeface="Calibri"/>
              </a:defRPr>
            </a:lvl8pPr>
            <a:lvl9pPr indent="-114300" lvl="8" marL="3886200" marR="0" rtl="0" algn="l">
              <a:lnSpc>
                <a:spcPct val="90000"/>
              </a:lnSpc>
              <a:spcBef>
                <a:spcPts val="500"/>
              </a:spcBef>
              <a:buClr>
                <a:schemeClr val="lt1"/>
              </a:buClr>
              <a:buSzPct val="100000"/>
              <a:buFont typeface="Arial"/>
              <a:buChar char="•"/>
              <a:defRPr b="0" i="0" sz="1800" u="none" cap="none" strike="noStrike">
                <a:solidFill>
                  <a:schemeClr val="lt1"/>
                </a:solidFill>
                <a:latin typeface="Calibri"/>
                <a:ea typeface="Calibri"/>
                <a:cs typeface="Calibri"/>
                <a:sym typeface="Calibri"/>
              </a:defRPr>
            </a:lvl9pPr>
          </a:lstStyle>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blank">
  <p:cSld name="Blank">
    <p:spTree>
      <p:nvGrpSpPr>
        <p:cNvPr id="131" name="Shape 131"/>
        <p:cNvGrpSpPr/>
        <p:nvPr/>
      </p:nvGrpSpPr>
      <p:grpSpPr>
        <a:xfrm>
          <a:off x="0" y="0"/>
          <a:ext cx="0" cy="0"/>
          <a:chOff x="0" y="0"/>
          <a:chExt cx="0" cy="0"/>
        </a:xfrm>
      </p:grpSpPr>
      <p:sp>
        <p:nvSpPr>
          <p:cNvPr id="132" name="Shape 132"/>
          <p:cNvSpPr txBox="1"/>
          <p:nvPr>
            <p:ph idx="10" type="dt"/>
          </p:nvPr>
        </p:nvSpPr>
        <p:spPr>
          <a:xfrm>
            <a:off x="838200" y="6356350"/>
            <a:ext cx="2743200" cy="365100"/>
          </a:xfrm>
          <a:prstGeom prst="rect">
            <a:avLst/>
          </a:prstGeom>
          <a:noFill/>
          <a:ln>
            <a:noFill/>
          </a:ln>
        </p:spPr>
        <p:txBody>
          <a:bodyPr anchorCtr="0" anchor="ctr" bIns="91425" lIns="91425" rIns="91425" tIns="91425"/>
          <a:lstStyle>
            <a:lvl1pPr indent="0" lvl="0" marL="0" marR="0" rtl="0" algn="l">
              <a:spcBef>
                <a:spcPts val="0"/>
              </a:spcBef>
              <a:buNone/>
              <a:defRPr b="0" i="0" sz="1200" u="none" cap="none" strike="noStrike">
                <a:solidFill>
                  <a:schemeClr val="lt1"/>
                </a:solidFill>
                <a:latin typeface="Calibri"/>
                <a:ea typeface="Calibri"/>
                <a:cs typeface="Calibri"/>
                <a:sym typeface="Calibri"/>
              </a:defRPr>
            </a:lvl1pPr>
            <a:lvl2pPr indent="0" lvl="1" marL="457200" marR="0" rtl="0" algn="l">
              <a:spcBef>
                <a:spcPts val="0"/>
              </a:spcBef>
              <a:buNone/>
              <a:defRPr b="0" i="0" sz="1800" u="none" cap="none" strike="noStrike">
                <a:solidFill>
                  <a:schemeClr val="lt1"/>
                </a:solidFill>
                <a:latin typeface="Calibri"/>
                <a:ea typeface="Calibri"/>
                <a:cs typeface="Calibri"/>
                <a:sym typeface="Calibri"/>
              </a:defRPr>
            </a:lvl2pPr>
            <a:lvl3pPr indent="0" lvl="2" marL="914400" marR="0" rtl="0" algn="l">
              <a:spcBef>
                <a:spcPts val="0"/>
              </a:spcBef>
              <a:buNone/>
              <a:defRPr b="0" i="0" sz="1800" u="none" cap="none" strike="noStrike">
                <a:solidFill>
                  <a:schemeClr val="lt1"/>
                </a:solidFill>
                <a:latin typeface="Calibri"/>
                <a:ea typeface="Calibri"/>
                <a:cs typeface="Calibri"/>
                <a:sym typeface="Calibri"/>
              </a:defRPr>
            </a:lvl3pPr>
            <a:lvl4pPr indent="0" lvl="3" marL="1371600" marR="0" rtl="0" algn="l">
              <a:spcBef>
                <a:spcPts val="0"/>
              </a:spcBef>
              <a:buNone/>
              <a:defRPr b="0" i="0" sz="1800" u="none" cap="none" strike="noStrike">
                <a:solidFill>
                  <a:schemeClr val="lt1"/>
                </a:solidFill>
                <a:latin typeface="Calibri"/>
                <a:ea typeface="Calibri"/>
                <a:cs typeface="Calibri"/>
                <a:sym typeface="Calibri"/>
              </a:defRPr>
            </a:lvl4pPr>
            <a:lvl5pPr indent="0" lvl="4" marL="1828800" marR="0" rtl="0" algn="l">
              <a:spcBef>
                <a:spcPts val="0"/>
              </a:spcBef>
              <a:buNone/>
              <a:defRPr b="0" i="0" sz="1800" u="none" cap="none" strike="noStrike">
                <a:solidFill>
                  <a:schemeClr val="lt1"/>
                </a:solidFill>
                <a:latin typeface="Calibri"/>
                <a:ea typeface="Calibri"/>
                <a:cs typeface="Calibri"/>
                <a:sym typeface="Calibri"/>
              </a:defRPr>
            </a:lvl5pPr>
            <a:lvl6pPr indent="0" lvl="5" marL="2286000" marR="0" rtl="0" algn="l">
              <a:spcBef>
                <a:spcPts val="0"/>
              </a:spcBef>
              <a:buNone/>
              <a:defRPr b="0" i="0" sz="1800" u="none" cap="none" strike="noStrike">
                <a:solidFill>
                  <a:schemeClr val="lt1"/>
                </a:solidFill>
                <a:latin typeface="Calibri"/>
                <a:ea typeface="Calibri"/>
                <a:cs typeface="Calibri"/>
                <a:sym typeface="Calibri"/>
              </a:defRPr>
            </a:lvl6pPr>
            <a:lvl7pPr indent="0" lvl="6" marL="2743200" marR="0" rtl="0" algn="l">
              <a:spcBef>
                <a:spcPts val="0"/>
              </a:spcBef>
              <a:buNone/>
              <a:defRPr b="0" i="0" sz="1800" u="none" cap="none" strike="noStrike">
                <a:solidFill>
                  <a:schemeClr val="lt1"/>
                </a:solidFill>
                <a:latin typeface="Calibri"/>
                <a:ea typeface="Calibri"/>
                <a:cs typeface="Calibri"/>
                <a:sym typeface="Calibri"/>
              </a:defRPr>
            </a:lvl7pPr>
            <a:lvl8pPr indent="0" lvl="7" marL="3200400" marR="0" rtl="0" algn="l">
              <a:spcBef>
                <a:spcPts val="0"/>
              </a:spcBef>
              <a:buNone/>
              <a:defRPr b="0" i="0" sz="1800" u="none" cap="none" strike="noStrike">
                <a:solidFill>
                  <a:schemeClr val="lt1"/>
                </a:solidFill>
                <a:latin typeface="Calibri"/>
                <a:ea typeface="Calibri"/>
                <a:cs typeface="Calibri"/>
                <a:sym typeface="Calibri"/>
              </a:defRPr>
            </a:lvl8pPr>
            <a:lvl9pPr indent="0" lvl="8" marL="3657600" marR="0" rtl="0" algn="l">
              <a:spcBef>
                <a:spcPts val="0"/>
              </a:spcBef>
              <a:buNone/>
              <a:defRPr b="0" i="0" sz="1800" u="none" cap="none" strike="noStrike">
                <a:solidFill>
                  <a:schemeClr val="lt1"/>
                </a:solidFill>
                <a:latin typeface="Calibri"/>
                <a:ea typeface="Calibri"/>
                <a:cs typeface="Calibri"/>
                <a:sym typeface="Calibri"/>
              </a:defRPr>
            </a:lvl9pPr>
          </a:lstStyle>
          <a:p/>
        </p:txBody>
      </p:sp>
      <p:sp>
        <p:nvSpPr>
          <p:cNvPr id="133" name="Shape 133"/>
          <p:cNvSpPr txBox="1"/>
          <p:nvPr>
            <p:ph idx="11" type="ftr"/>
          </p:nvPr>
        </p:nvSpPr>
        <p:spPr>
          <a:xfrm>
            <a:off x="4038600" y="6356350"/>
            <a:ext cx="4114800" cy="365100"/>
          </a:xfrm>
          <a:prstGeom prst="rect">
            <a:avLst/>
          </a:prstGeom>
          <a:noFill/>
          <a:ln>
            <a:noFill/>
          </a:ln>
        </p:spPr>
        <p:txBody>
          <a:bodyPr anchorCtr="0" anchor="ctr" bIns="91425" lIns="91425" rIns="91425" tIns="91425"/>
          <a:lstStyle>
            <a:lvl1pPr indent="0" lvl="0" marL="0" marR="0" rtl="0" algn="ctr">
              <a:spcBef>
                <a:spcPts val="0"/>
              </a:spcBef>
              <a:buNone/>
              <a:defRPr b="0" i="0" sz="1200" u="none" cap="none" strike="noStrike">
                <a:solidFill>
                  <a:schemeClr val="lt1"/>
                </a:solidFill>
                <a:latin typeface="Calibri"/>
                <a:ea typeface="Calibri"/>
                <a:cs typeface="Calibri"/>
                <a:sym typeface="Calibri"/>
              </a:defRPr>
            </a:lvl1pPr>
            <a:lvl2pPr indent="0" lvl="1" marL="457200" marR="0" rtl="0" algn="l">
              <a:spcBef>
                <a:spcPts val="0"/>
              </a:spcBef>
              <a:buNone/>
              <a:defRPr b="0" i="0" sz="1800" u="none" cap="none" strike="noStrike">
                <a:solidFill>
                  <a:schemeClr val="lt1"/>
                </a:solidFill>
                <a:latin typeface="Calibri"/>
                <a:ea typeface="Calibri"/>
                <a:cs typeface="Calibri"/>
                <a:sym typeface="Calibri"/>
              </a:defRPr>
            </a:lvl2pPr>
            <a:lvl3pPr indent="0" lvl="2" marL="914400" marR="0" rtl="0" algn="l">
              <a:spcBef>
                <a:spcPts val="0"/>
              </a:spcBef>
              <a:buNone/>
              <a:defRPr b="0" i="0" sz="1800" u="none" cap="none" strike="noStrike">
                <a:solidFill>
                  <a:schemeClr val="lt1"/>
                </a:solidFill>
                <a:latin typeface="Calibri"/>
                <a:ea typeface="Calibri"/>
                <a:cs typeface="Calibri"/>
                <a:sym typeface="Calibri"/>
              </a:defRPr>
            </a:lvl3pPr>
            <a:lvl4pPr indent="0" lvl="3" marL="1371600" marR="0" rtl="0" algn="l">
              <a:spcBef>
                <a:spcPts val="0"/>
              </a:spcBef>
              <a:buNone/>
              <a:defRPr b="0" i="0" sz="1800" u="none" cap="none" strike="noStrike">
                <a:solidFill>
                  <a:schemeClr val="lt1"/>
                </a:solidFill>
                <a:latin typeface="Calibri"/>
                <a:ea typeface="Calibri"/>
                <a:cs typeface="Calibri"/>
                <a:sym typeface="Calibri"/>
              </a:defRPr>
            </a:lvl4pPr>
            <a:lvl5pPr indent="0" lvl="4" marL="1828800" marR="0" rtl="0" algn="l">
              <a:spcBef>
                <a:spcPts val="0"/>
              </a:spcBef>
              <a:buNone/>
              <a:defRPr b="0" i="0" sz="1800" u="none" cap="none" strike="noStrike">
                <a:solidFill>
                  <a:schemeClr val="lt1"/>
                </a:solidFill>
                <a:latin typeface="Calibri"/>
                <a:ea typeface="Calibri"/>
                <a:cs typeface="Calibri"/>
                <a:sym typeface="Calibri"/>
              </a:defRPr>
            </a:lvl5pPr>
            <a:lvl6pPr indent="0" lvl="5" marL="2286000" marR="0" rtl="0" algn="l">
              <a:spcBef>
                <a:spcPts val="0"/>
              </a:spcBef>
              <a:buNone/>
              <a:defRPr b="0" i="0" sz="1800" u="none" cap="none" strike="noStrike">
                <a:solidFill>
                  <a:schemeClr val="lt1"/>
                </a:solidFill>
                <a:latin typeface="Calibri"/>
                <a:ea typeface="Calibri"/>
                <a:cs typeface="Calibri"/>
                <a:sym typeface="Calibri"/>
              </a:defRPr>
            </a:lvl6pPr>
            <a:lvl7pPr indent="0" lvl="6" marL="2743200" marR="0" rtl="0" algn="l">
              <a:spcBef>
                <a:spcPts val="0"/>
              </a:spcBef>
              <a:buNone/>
              <a:defRPr b="0" i="0" sz="1800" u="none" cap="none" strike="noStrike">
                <a:solidFill>
                  <a:schemeClr val="lt1"/>
                </a:solidFill>
                <a:latin typeface="Calibri"/>
                <a:ea typeface="Calibri"/>
                <a:cs typeface="Calibri"/>
                <a:sym typeface="Calibri"/>
              </a:defRPr>
            </a:lvl7pPr>
            <a:lvl8pPr indent="0" lvl="7" marL="3200400" marR="0" rtl="0" algn="l">
              <a:spcBef>
                <a:spcPts val="0"/>
              </a:spcBef>
              <a:buNone/>
              <a:defRPr b="0" i="0" sz="1800" u="none" cap="none" strike="noStrike">
                <a:solidFill>
                  <a:schemeClr val="lt1"/>
                </a:solidFill>
                <a:latin typeface="Calibri"/>
                <a:ea typeface="Calibri"/>
                <a:cs typeface="Calibri"/>
                <a:sym typeface="Calibri"/>
              </a:defRPr>
            </a:lvl8pPr>
            <a:lvl9pPr indent="0" lvl="8" marL="3657600" marR="0" rtl="0" algn="l">
              <a:spcBef>
                <a:spcPts val="0"/>
              </a:spcBef>
              <a:buNone/>
              <a:defRPr b="0" i="0" sz="1800" u="none" cap="none" strike="noStrike">
                <a:solidFill>
                  <a:schemeClr val="lt1"/>
                </a:solidFill>
                <a:latin typeface="Calibri"/>
                <a:ea typeface="Calibri"/>
                <a:cs typeface="Calibri"/>
                <a:sym typeface="Calibri"/>
              </a:defRPr>
            </a:lvl9pPr>
          </a:lstStyle>
          <a:p/>
        </p:txBody>
      </p:sp>
      <p:sp>
        <p:nvSpPr>
          <p:cNvPr id="134" name="Shape 134"/>
          <p:cNvSpPr txBox="1"/>
          <p:nvPr>
            <p:ph idx="12" type="sldNum"/>
          </p:nvPr>
        </p:nvSpPr>
        <p:spPr>
          <a:xfrm>
            <a:off x="8610600" y="6356350"/>
            <a:ext cx="2743200" cy="365100"/>
          </a:xfrm>
          <a:prstGeom prst="rect">
            <a:avLst/>
          </a:prstGeom>
          <a:noFill/>
          <a:ln>
            <a:noFill/>
          </a:ln>
        </p:spPr>
        <p:txBody>
          <a:bodyPr anchorCtr="0" anchor="ctr" bIns="45700" lIns="91425" rIns="91425" tIns="45700">
            <a:noAutofit/>
          </a:bodyPr>
          <a:lstStyle/>
          <a:p>
            <a:pPr indent="0" lvl="0" marL="0" marR="0" rtl="0" algn="r">
              <a:spcBef>
                <a:spcPts val="0"/>
              </a:spcBef>
              <a:buSzPct val="25000"/>
              <a:buNone/>
            </a:pPr>
            <a:fld id="{00000000-1234-1234-1234-123412341234}" type="slidenum">
              <a:rPr b="0" i="0" lang="en-US" sz="1200" u="none" cap="none" strike="noStrike">
                <a:solidFill>
                  <a:schemeClr val="lt1"/>
                </a:solidFill>
                <a:latin typeface="Calibri"/>
                <a:ea typeface="Calibri"/>
                <a:cs typeface="Calibri"/>
                <a:sym typeface="Calibri"/>
              </a:rPr>
              <a:t>‹#›</a:t>
            </a:fld>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objTx">
  <p:cSld name="Content with Caption">
    <p:spTree>
      <p:nvGrpSpPr>
        <p:cNvPr id="135" name="Shape 135"/>
        <p:cNvGrpSpPr/>
        <p:nvPr/>
      </p:nvGrpSpPr>
      <p:grpSpPr>
        <a:xfrm>
          <a:off x="0" y="0"/>
          <a:ext cx="0" cy="0"/>
          <a:chOff x="0" y="0"/>
          <a:chExt cx="0" cy="0"/>
        </a:xfrm>
      </p:grpSpPr>
      <p:sp>
        <p:nvSpPr>
          <p:cNvPr id="136" name="Shape 136"/>
          <p:cNvSpPr txBox="1"/>
          <p:nvPr>
            <p:ph type="title"/>
          </p:nvPr>
        </p:nvSpPr>
        <p:spPr>
          <a:xfrm>
            <a:off x="839787" y="457200"/>
            <a:ext cx="3932100" cy="1600200"/>
          </a:xfrm>
          <a:prstGeom prst="rect">
            <a:avLst/>
          </a:prstGeom>
          <a:noFill/>
          <a:ln>
            <a:noFill/>
          </a:ln>
        </p:spPr>
        <p:txBody>
          <a:bodyPr anchorCtr="0" anchor="b" bIns="91425" lIns="91425" rIns="91425" tIns="91425"/>
          <a:lstStyle>
            <a:lvl1pPr indent="0" lvl="0" marL="0" marR="0" rtl="0" algn="l">
              <a:lnSpc>
                <a:spcPct val="90000"/>
              </a:lnSpc>
              <a:spcBef>
                <a:spcPts val="0"/>
              </a:spcBef>
              <a:buClr>
                <a:schemeClr val="lt1"/>
              </a:buClr>
              <a:buFont typeface="Calibri"/>
              <a:buNone/>
              <a:defRPr b="0" i="0" sz="3200" u="none" cap="none" strike="noStrike">
                <a:solidFill>
                  <a:schemeClr val="lt1"/>
                </a:solidFill>
                <a:latin typeface="Calibri"/>
                <a:ea typeface="Calibri"/>
                <a:cs typeface="Calibri"/>
                <a:sym typeface="Calibri"/>
              </a:defRPr>
            </a:lvl1pPr>
            <a:lvl2pPr indent="0" lvl="1" rtl="0">
              <a:spcBef>
                <a:spcPts val="0"/>
              </a:spcBef>
              <a:buNone/>
              <a:defRPr sz="1800"/>
            </a:lvl2pPr>
            <a:lvl3pPr indent="0" lvl="2" rtl="0">
              <a:spcBef>
                <a:spcPts val="0"/>
              </a:spcBef>
              <a:buNone/>
              <a:defRPr sz="1800"/>
            </a:lvl3pPr>
            <a:lvl4pPr indent="0" lvl="3" rtl="0">
              <a:spcBef>
                <a:spcPts val="0"/>
              </a:spcBef>
              <a:buNone/>
              <a:defRPr sz="1800"/>
            </a:lvl4pPr>
            <a:lvl5pPr indent="0" lvl="4" rtl="0">
              <a:spcBef>
                <a:spcPts val="0"/>
              </a:spcBef>
              <a:buNone/>
              <a:defRPr sz="1800"/>
            </a:lvl5pPr>
            <a:lvl6pPr indent="0" lvl="5" rtl="0">
              <a:spcBef>
                <a:spcPts val="0"/>
              </a:spcBef>
              <a:buNone/>
              <a:defRPr sz="1800"/>
            </a:lvl6pPr>
            <a:lvl7pPr indent="0" lvl="6" rtl="0">
              <a:spcBef>
                <a:spcPts val="0"/>
              </a:spcBef>
              <a:buNone/>
              <a:defRPr sz="1800"/>
            </a:lvl7pPr>
            <a:lvl8pPr indent="0" lvl="7" rtl="0">
              <a:spcBef>
                <a:spcPts val="0"/>
              </a:spcBef>
              <a:buNone/>
              <a:defRPr sz="1800"/>
            </a:lvl8pPr>
            <a:lvl9pPr indent="0" lvl="8" rtl="0">
              <a:spcBef>
                <a:spcPts val="0"/>
              </a:spcBef>
              <a:buNone/>
              <a:defRPr sz="1800"/>
            </a:lvl9pPr>
          </a:lstStyle>
          <a:p/>
        </p:txBody>
      </p:sp>
      <p:sp>
        <p:nvSpPr>
          <p:cNvPr id="137" name="Shape 137"/>
          <p:cNvSpPr txBox="1"/>
          <p:nvPr>
            <p:ph idx="1" type="body"/>
          </p:nvPr>
        </p:nvSpPr>
        <p:spPr>
          <a:xfrm>
            <a:off x="5183187" y="987425"/>
            <a:ext cx="6172200" cy="4873500"/>
          </a:xfrm>
          <a:prstGeom prst="rect">
            <a:avLst/>
          </a:prstGeom>
          <a:noFill/>
          <a:ln>
            <a:noFill/>
          </a:ln>
        </p:spPr>
        <p:txBody>
          <a:bodyPr anchorCtr="0" anchor="t" bIns="91425" lIns="91425" rIns="91425" tIns="91425"/>
          <a:lstStyle>
            <a:lvl1pPr indent="-25400" lvl="0" marL="228600" marR="0" rtl="0" algn="l">
              <a:lnSpc>
                <a:spcPct val="90000"/>
              </a:lnSpc>
              <a:spcBef>
                <a:spcPts val="1000"/>
              </a:spcBef>
              <a:buClr>
                <a:schemeClr val="lt1"/>
              </a:buClr>
              <a:buSzPct val="100000"/>
              <a:buFont typeface="Arial"/>
              <a:buChar char="•"/>
              <a:defRPr b="0" i="0" sz="3200" u="none" cap="none" strike="noStrike">
                <a:solidFill>
                  <a:schemeClr val="lt1"/>
                </a:solidFill>
                <a:latin typeface="Calibri"/>
                <a:ea typeface="Calibri"/>
                <a:cs typeface="Calibri"/>
                <a:sym typeface="Calibri"/>
              </a:defRPr>
            </a:lvl1pPr>
            <a:lvl2pPr indent="-50800" lvl="1" marL="685800" marR="0" rtl="0" algn="l">
              <a:lnSpc>
                <a:spcPct val="90000"/>
              </a:lnSpc>
              <a:spcBef>
                <a:spcPts val="500"/>
              </a:spcBef>
              <a:buClr>
                <a:schemeClr val="lt1"/>
              </a:buClr>
              <a:buSzPct val="100000"/>
              <a:buFont typeface="Arial"/>
              <a:buChar char="•"/>
              <a:defRPr b="0" i="0" sz="2800" u="none" cap="none" strike="noStrike">
                <a:solidFill>
                  <a:schemeClr val="lt1"/>
                </a:solidFill>
                <a:latin typeface="Calibri"/>
                <a:ea typeface="Calibri"/>
                <a:cs typeface="Calibri"/>
                <a:sym typeface="Calibri"/>
              </a:defRPr>
            </a:lvl2pPr>
            <a:lvl3pPr indent="-76200" lvl="2" marL="1143000" marR="0" rtl="0" algn="l">
              <a:lnSpc>
                <a:spcPct val="90000"/>
              </a:lnSpc>
              <a:spcBef>
                <a:spcPts val="500"/>
              </a:spcBef>
              <a:buClr>
                <a:schemeClr val="lt1"/>
              </a:buClr>
              <a:buSzPct val="100000"/>
              <a:buFont typeface="Arial"/>
              <a:buChar char="•"/>
              <a:defRPr b="0" i="0" sz="2400" u="none" cap="none" strike="noStrike">
                <a:solidFill>
                  <a:schemeClr val="lt1"/>
                </a:solidFill>
                <a:latin typeface="Calibri"/>
                <a:ea typeface="Calibri"/>
                <a:cs typeface="Calibri"/>
                <a:sym typeface="Calibri"/>
              </a:defRPr>
            </a:lvl3pPr>
            <a:lvl4pPr indent="-101600" lvl="3" marL="1600200" marR="0" rtl="0" algn="l">
              <a:lnSpc>
                <a:spcPct val="90000"/>
              </a:lnSpc>
              <a:spcBef>
                <a:spcPts val="500"/>
              </a:spcBef>
              <a:buClr>
                <a:schemeClr val="lt1"/>
              </a:buClr>
              <a:buSzPct val="100000"/>
              <a:buFont typeface="Arial"/>
              <a:buChar char="•"/>
              <a:defRPr b="0" i="0" sz="2000" u="none" cap="none" strike="noStrike">
                <a:solidFill>
                  <a:schemeClr val="lt1"/>
                </a:solidFill>
                <a:latin typeface="Calibri"/>
                <a:ea typeface="Calibri"/>
                <a:cs typeface="Calibri"/>
                <a:sym typeface="Calibri"/>
              </a:defRPr>
            </a:lvl4pPr>
            <a:lvl5pPr indent="-101600" lvl="4" marL="2057400" marR="0" rtl="0" algn="l">
              <a:lnSpc>
                <a:spcPct val="90000"/>
              </a:lnSpc>
              <a:spcBef>
                <a:spcPts val="500"/>
              </a:spcBef>
              <a:buClr>
                <a:schemeClr val="lt1"/>
              </a:buClr>
              <a:buSzPct val="100000"/>
              <a:buFont typeface="Arial"/>
              <a:buChar char="•"/>
              <a:defRPr b="0" i="0" sz="2000" u="none" cap="none" strike="noStrike">
                <a:solidFill>
                  <a:schemeClr val="lt1"/>
                </a:solidFill>
                <a:latin typeface="Calibri"/>
                <a:ea typeface="Calibri"/>
                <a:cs typeface="Calibri"/>
                <a:sym typeface="Calibri"/>
              </a:defRPr>
            </a:lvl5pPr>
            <a:lvl6pPr indent="-101600" lvl="5" marL="2514600" marR="0" rtl="0" algn="l">
              <a:lnSpc>
                <a:spcPct val="90000"/>
              </a:lnSpc>
              <a:spcBef>
                <a:spcPts val="500"/>
              </a:spcBef>
              <a:buClr>
                <a:schemeClr val="lt1"/>
              </a:buClr>
              <a:buSzPct val="100000"/>
              <a:buFont typeface="Arial"/>
              <a:buChar char="•"/>
              <a:defRPr b="0" i="0" sz="2000" u="none" cap="none" strike="noStrike">
                <a:solidFill>
                  <a:schemeClr val="lt1"/>
                </a:solidFill>
                <a:latin typeface="Calibri"/>
                <a:ea typeface="Calibri"/>
                <a:cs typeface="Calibri"/>
                <a:sym typeface="Calibri"/>
              </a:defRPr>
            </a:lvl6pPr>
            <a:lvl7pPr indent="-101600" lvl="6" marL="2971800" marR="0" rtl="0" algn="l">
              <a:lnSpc>
                <a:spcPct val="90000"/>
              </a:lnSpc>
              <a:spcBef>
                <a:spcPts val="500"/>
              </a:spcBef>
              <a:buClr>
                <a:schemeClr val="lt1"/>
              </a:buClr>
              <a:buSzPct val="100000"/>
              <a:buFont typeface="Arial"/>
              <a:buChar char="•"/>
              <a:defRPr b="0" i="0" sz="2000" u="none" cap="none" strike="noStrike">
                <a:solidFill>
                  <a:schemeClr val="lt1"/>
                </a:solidFill>
                <a:latin typeface="Calibri"/>
                <a:ea typeface="Calibri"/>
                <a:cs typeface="Calibri"/>
                <a:sym typeface="Calibri"/>
              </a:defRPr>
            </a:lvl7pPr>
            <a:lvl8pPr indent="-101600" lvl="7" marL="3429000" marR="0" rtl="0" algn="l">
              <a:lnSpc>
                <a:spcPct val="90000"/>
              </a:lnSpc>
              <a:spcBef>
                <a:spcPts val="500"/>
              </a:spcBef>
              <a:buClr>
                <a:schemeClr val="lt1"/>
              </a:buClr>
              <a:buSzPct val="100000"/>
              <a:buFont typeface="Arial"/>
              <a:buChar char="•"/>
              <a:defRPr b="0" i="0" sz="2000" u="none" cap="none" strike="noStrike">
                <a:solidFill>
                  <a:schemeClr val="lt1"/>
                </a:solidFill>
                <a:latin typeface="Calibri"/>
                <a:ea typeface="Calibri"/>
                <a:cs typeface="Calibri"/>
                <a:sym typeface="Calibri"/>
              </a:defRPr>
            </a:lvl8pPr>
            <a:lvl9pPr indent="-101600" lvl="8" marL="3886200" marR="0" rtl="0" algn="l">
              <a:lnSpc>
                <a:spcPct val="90000"/>
              </a:lnSpc>
              <a:spcBef>
                <a:spcPts val="500"/>
              </a:spcBef>
              <a:buClr>
                <a:schemeClr val="lt1"/>
              </a:buClr>
              <a:buSzPct val="100000"/>
              <a:buFont typeface="Arial"/>
              <a:buChar char="•"/>
              <a:defRPr b="0" i="0" sz="2000" u="none" cap="none" strike="noStrike">
                <a:solidFill>
                  <a:schemeClr val="lt1"/>
                </a:solidFill>
                <a:latin typeface="Calibri"/>
                <a:ea typeface="Calibri"/>
                <a:cs typeface="Calibri"/>
                <a:sym typeface="Calibri"/>
              </a:defRPr>
            </a:lvl9pPr>
          </a:lstStyle>
          <a:p/>
        </p:txBody>
      </p:sp>
      <p:sp>
        <p:nvSpPr>
          <p:cNvPr id="138" name="Shape 138"/>
          <p:cNvSpPr txBox="1"/>
          <p:nvPr>
            <p:ph idx="2" type="body"/>
          </p:nvPr>
        </p:nvSpPr>
        <p:spPr>
          <a:xfrm>
            <a:off x="839787" y="2057400"/>
            <a:ext cx="3932100" cy="3811500"/>
          </a:xfrm>
          <a:prstGeom prst="rect">
            <a:avLst/>
          </a:prstGeom>
          <a:noFill/>
          <a:ln>
            <a:noFill/>
          </a:ln>
        </p:spPr>
        <p:txBody>
          <a:bodyPr anchorCtr="0" anchor="t" bIns="91425" lIns="91425" rIns="91425" tIns="91425"/>
          <a:lstStyle>
            <a:lvl1pPr indent="0" lvl="0" marL="0" marR="0" rtl="0" algn="l">
              <a:lnSpc>
                <a:spcPct val="90000"/>
              </a:lnSpc>
              <a:spcBef>
                <a:spcPts val="1000"/>
              </a:spcBef>
              <a:buClr>
                <a:schemeClr val="lt1"/>
              </a:buClr>
              <a:buFont typeface="Arial"/>
              <a:buNone/>
              <a:defRPr b="0" i="0" sz="1600" u="none" cap="none" strike="noStrike">
                <a:solidFill>
                  <a:schemeClr val="lt1"/>
                </a:solidFill>
                <a:latin typeface="Calibri"/>
                <a:ea typeface="Calibri"/>
                <a:cs typeface="Calibri"/>
                <a:sym typeface="Calibri"/>
              </a:defRPr>
            </a:lvl1pPr>
            <a:lvl2pPr indent="0" lvl="1" marL="457200" marR="0" rtl="0" algn="l">
              <a:lnSpc>
                <a:spcPct val="90000"/>
              </a:lnSpc>
              <a:spcBef>
                <a:spcPts val="500"/>
              </a:spcBef>
              <a:buClr>
                <a:schemeClr val="lt1"/>
              </a:buClr>
              <a:buFont typeface="Arial"/>
              <a:buNone/>
              <a:defRPr b="0" i="0" sz="1400" u="none" cap="none" strike="noStrike">
                <a:solidFill>
                  <a:schemeClr val="lt1"/>
                </a:solidFill>
                <a:latin typeface="Calibri"/>
                <a:ea typeface="Calibri"/>
                <a:cs typeface="Calibri"/>
                <a:sym typeface="Calibri"/>
              </a:defRPr>
            </a:lvl2pPr>
            <a:lvl3pPr indent="0" lvl="2" marL="914400" marR="0" rtl="0" algn="l">
              <a:lnSpc>
                <a:spcPct val="90000"/>
              </a:lnSpc>
              <a:spcBef>
                <a:spcPts val="500"/>
              </a:spcBef>
              <a:buClr>
                <a:schemeClr val="lt1"/>
              </a:buClr>
              <a:buFont typeface="Arial"/>
              <a:buNone/>
              <a:defRPr b="0" i="0" sz="1200" u="none" cap="none" strike="noStrike">
                <a:solidFill>
                  <a:schemeClr val="lt1"/>
                </a:solidFill>
                <a:latin typeface="Calibri"/>
                <a:ea typeface="Calibri"/>
                <a:cs typeface="Calibri"/>
                <a:sym typeface="Calibri"/>
              </a:defRPr>
            </a:lvl3pPr>
            <a:lvl4pPr indent="0" lvl="3" marL="1371600" marR="0" rtl="0" algn="l">
              <a:lnSpc>
                <a:spcPct val="90000"/>
              </a:lnSpc>
              <a:spcBef>
                <a:spcPts val="500"/>
              </a:spcBef>
              <a:buClr>
                <a:schemeClr val="lt1"/>
              </a:buClr>
              <a:buFont typeface="Arial"/>
              <a:buNone/>
              <a:defRPr b="0" i="0" sz="1000" u="none" cap="none" strike="noStrike">
                <a:solidFill>
                  <a:schemeClr val="lt1"/>
                </a:solidFill>
                <a:latin typeface="Calibri"/>
                <a:ea typeface="Calibri"/>
                <a:cs typeface="Calibri"/>
                <a:sym typeface="Calibri"/>
              </a:defRPr>
            </a:lvl4pPr>
            <a:lvl5pPr indent="0" lvl="4" marL="1828800" marR="0" rtl="0" algn="l">
              <a:lnSpc>
                <a:spcPct val="90000"/>
              </a:lnSpc>
              <a:spcBef>
                <a:spcPts val="500"/>
              </a:spcBef>
              <a:buClr>
                <a:schemeClr val="lt1"/>
              </a:buClr>
              <a:buFont typeface="Arial"/>
              <a:buNone/>
              <a:defRPr b="0" i="0" sz="1000" u="none" cap="none" strike="noStrike">
                <a:solidFill>
                  <a:schemeClr val="lt1"/>
                </a:solidFill>
                <a:latin typeface="Calibri"/>
                <a:ea typeface="Calibri"/>
                <a:cs typeface="Calibri"/>
                <a:sym typeface="Calibri"/>
              </a:defRPr>
            </a:lvl5pPr>
            <a:lvl6pPr indent="0" lvl="5" marL="2286000" marR="0" rtl="0" algn="l">
              <a:lnSpc>
                <a:spcPct val="90000"/>
              </a:lnSpc>
              <a:spcBef>
                <a:spcPts val="500"/>
              </a:spcBef>
              <a:buClr>
                <a:schemeClr val="lt1"/>
              </a:buClr>
              <a:buFont typeface="Arial"/>
              <a:buNone/>
              <a:defRPr b="0" i="0" sz="1000" u="none" cap="none" strike="noStrike">
                <a:solidFill>
                  <a:schemeClr val="lt1"/>
                </a:solidFill>
                <a:latin typeface="Calibri"/>
                <a:ea typeface="Calibri"/>
                <a:cs typeface="Calibri"/>
                <a:sym typeface="Calibri"/>
              </a:defRPr>
            </a:lvl6pPr>
            <a:lvl7pPr indent="0" lvl="6" marL="2743200" marR="0" rtl="0" algn="l">
              <a:lnSpc>
                <a:spcPct val="90000"/>
              </a:lnSpc>
              <a:spcBef>
                <a:spcPts val="500"/>
              </a:spcBef>
              <a:buClr>
                <a:schemeClr val="lt1"/>
              </a:buClr>
              <a:buFont typeface="Arial"/>
              <a:buNone/>
              <a:defRPr b="0" i="0" sz="1000" u="none" cap="none" strike="noStrike">
                <a:solidFill>
                  <a:schemeClr val="lt1"/>
                </a:solidFill>
                <a:latin typeface="Calibri"/>
                <a:ea typeface="Calibri"/>
                <a:cs typeface="Calibri"/>
                <a:sym typeface="Calibri"/>
              </a:defRPr>
            </a:lvl7pPr>
            <a:lvl8pPr indent="0" lvl="7" marL="3200400" marR="0" rtl="0" algn="l">
              <a:lnSpc>
                <a:spcPct val="90000"/>
              </a:lnSpc>
              <a:spcBef>
                <a:spcPts val="500"/>
              </a:spcBef>
              <a:buClr>
                <a:schemeClr val="lt1"/>
              </a:buClr>
              <a:buFont typeface="Arial"/>
              <a:buNone/>
              <a:defRPr b="0" i="0" sz="1000" u="none" cap="none" strike="noStrike">
                <a:solidFill>
                  <a:schemeClr val="lt1"/>
                </a:solidFill>
                <a:latin typeface="Calibri"/>
                <a:ea typeface="Calibri"/>
                <a:cs typeface="Calibri"/>
                <a:sym typeface="Calibri"/>
              </a:defRPr>
            </a:lvl8pPr>
            <a:lvl9pPr indent="0" lvl="8" marL="3657600" marR="0" rtl="0" algn="l">
              <a:lnSpc>
                <a:spcPct val="90000"/>
              </a:lnSpc>
              <a:spcBef>
                <a:spcPts val="500"/>
              </a:spcBef>
              <a:buClr>
                <a:schemeClr val="lt1"/>
              </a:buClr>
              <a:buFont typeface="Arial"/>
              <a:buNone/>
              <a:defRPr b="0" i="0" sz="1000" u="none" cap="none" strike="noStrike">
                <a:solidFill>
                  <a:schemeClr val="lt1"/>
                </a:solidFill>
                <a:latin typeface="Calibri"/>
                <a:ea typeface="Calibri"/>
                <a:cs typeface="Calibri"/>
                <a:sym typeface="Calibri"/>
              </a:defRPr>
            </a:lvl9pPr>
          </a:lstStyle>
          <a:p/>
        </p:txBody>
      </p:sp>
      <p:sp>
        <p:nvSpPr>
          <p:cNvPr id="139" name="Shape 139"/>
          <p:cNvSpPr txBox="1"/>
          <p:nvPr>
            <p:ph idx="10" type="dt"/>
          </p:nvPr>
        </p:nvSpPr>
        <p:spPr>
          <a:xfrm>
            <a:off x="838200" y="6356350"/>
            <a:ext cx="2743200" cy="365100"/>
          </a:xfrm>
          <a:prstGeom prst="rect">
            <a:avLst/>
          </a:prstGeom>
          <a:noFill/>
          <a:ln>
            <a:noFill/>
          </a:ln>
        </p:spPr>
        <p:txBody>
          <a:bodyPr anchorCtr="0" anchor="ctr" bIns="91425" lIns="91425" rIns="91425" tIns="91425"/>
          <a:lstStyle>
            <a:lvl1pPr indent="0" lvl="0" marL="0" marR="0" rtl="0" algn="l">
              <a:spcBef>
                <a:spcPts val="0"/>
              </a:spcBef>
              <a:buNone/>
              <a:defRPr b="0" i="0" sz="1200" u="none" cap="none" strike="noStrike">
                <a:solidFill>
                  <a:schemeClr val="lt1"/>
                </a:solidFill>
                <a:latin typeface="Calibri"/>
                <a:ea typeface="Calibri"/>
                <a:cs typeface="Calibri"/>
                <a:sym typeface="Calibri"/>
              </a:defRPr>
            </a:lvl1pPr>
            <a:lvl2pPr indent="0" lvl="1" marL="457200" marR="0" rtl="0" algn="l">
              <a:spcBef>
                <a:spcPts val="0"/>
              </a:spcBef>
              <a:buNone/>
              <a:defRPr b="0" i="0" sz="1800" u="none" cap="none" strike="noStrike">
                <a:solidFill>
                  <a:schemeClr val="lt1"/>
                </a:solidFill>
                <a:latin typeface="Calibri"/>
                <a:ea typeface="Calibri"/>
                <a:cs typeface="Calibri"/>
                <a:sym typeface="Calibri"/>
              </a:defRPr>
            </a:lvl2pPr>
            <a:lvl3pPr indent="0" lvl="2" marL="914400" marR="0" rtl="0" algn="l">
              <a:spcBef>
                <a:spcPts val="0"/>
              </a:spcBef>
              <a:buNone/>
              <a:defRPr b="0" i="0" sz="1800" u="none" cap="none" strike="noStrike">
                <a:solidFill>
                  <a:schemeClr val="lt1"/>
                </a:solidFill>
                <a:latin typeface="Calibri"/>
                <a:ea typeface="Calibri"/>
                <a:cs typeface="Calibri"/>
                <a:sym typeface="Calibri"/>
              </a:defRPr>
            </a:lvl3pPr>
            <a:lvl4pPr indent="0" lvl="3" marL="1371600" marR="0" rtl="0" algn="l">
              <a:spcBef>
                <a:spcPts val="0"/>
              </a:spcBef>
              <a:buNone/>
              <a:defRPr b="0" i="0" sz="1800" u="none" cap="none" strike="noStrike">
                <a:solidFill>
                  <a:schemeClr val="lt1"/>
                </a:solidFill>
                <a:latin typeface="Calibri"/>
                <a:ea typeface="Calibri"/>
                <a:cs typeface="Calibri"/>
                <a:sym typeface="Calibri"/>
              </a:defRPr>
            </a:lvl4pPr>
            <a:lvl5pPr indent="0" lvl="4" marL="1828800" marR="0" rtl="0" algn="l">
              <a:spcBef>
                <a:spcPts val="0"/>
              </a:spcBef>
              <a:buNone/>
              <a:defRPr b="0" i="0" sz="1800" u="none" cap="none" strike="noStrike">
                <a:solidFill>
                  <a:schemeClr val="lt1"/>
                </a:solidFill>
                <a:latin typeface="Calibri"/>
                <a:ea typeface="Calibri"/>
                <a:cs typeface="Calibri"/>
                <a:sym typeface="Calibri"/>
              </a:defRPr>
            </a:lvl5pPr>
            <a:lvl6pPr indent="0" lvl="5" marL="2286000" marR="0" rtl="0" algn="l">
              <a:spcBef>
                <a:spcPts val="0"/>
              </a:spcBef>
              <a:buNone/>
              <a:defRPr b="0" i="0" sz="1800" u="none" cap="none" strike="noStrike">
                <a:solidFill>
                  <a:schemeClr val="lt1"/>
                </a:solidFill>
                <a:latin typeface="Calibri"/>
                <a:ea typeface="Calibri"/>
                <a:cs typeface="Calibri"/>
                <a:sym typeface="Calibri"/>
              </a:defRPr>
            </a:lvl6pPr>
            <a:lvl7pPr indent="0" lvl="6" marL="2743200" marR="0" rtl="0" algn="l">
              <a:spcBef>
                <a:spcPts val="0"/>
              </a:spcBef>
              <a:buNone/>
              <a:defRPr b="0" i="0" sz="1800" u="none" cap="none" strike="noStrike">
                <a:solidFill>
                  <a:schemeClr val="lt1"/>
                </a:solidFill>
                <a:latin typeface="Calibri"/>
                <a:ea typeface="Calibri"/>
                <a:cs typeface="Calibri"/>
                <a:sym typeface="Calibri"/>
              </a:defRPr>
            </a:lvl7pPr>
            <a:lvl8pPr indent="0" lvl="7" marL="3200400" marR="0" rtl="0" algn="l">
              <a:spcBef>
                <a:spcPts val="0"/>
              </a:spcBef>
              <a:buNone/>
              <a:defRPr b="0" i="0" sz="1800" u="none" cap="none" strike="noStrike">
                <a:solidFill>
                  <a:schemeClr val="lt1"/>
                </a:solidFill>
                <a:latin typeface="Calibri"/>
                <a:ea typeface="Calibri"/>
                <a:cs typeface="Calibri"/>
                <a:sym typeface="Calibri"/>
              </a:defRPr>
            </a:lvl8pPr>
            <a:lvl9pPr indent="0" lvl="8" marL="3657600" marR="0" rtl="0" algn="l">
              <a:spcBef>
                <a:spcPts val="0"/>
              </a:spcBef>
              <a:buNone/>
              <a:defRPr b="0" i="0" sz="1800" u="none" cap="none" strike="noStrike">
                <a:solidFill>
                  <a:schemeClr val="lt1"/>
                </a:solidFill>
                <a:latin typeface="Calibri"/>
                <a:ea typeface="Calibri"/>
                <a:cs typeface="Calibri"/>
                <a:sym typeface="Calibri"/>
              </a:defRPr>
            </a:lvl9pPr>
          </a:lstStyle>
          <a:p/>
        </p:txBody>
      </p:sp>
      <p:sp>
        <p:nvSpPr>
          <p:cNvPr id="140" name="Shape 140"/>
          <p:cNvSpPr txBox="1"/>
          <p:nvPr>
            <p:ph idx="11" type="ftr"/>
          </p:nvPr>
        </p:nvSpPr>
        <p:spPr>
          <a:xfrm>
            <a:off x="4038600" y="6356350"/>
            <a:ext cx="4114800" cy="365100"/>
          </a:xfrm>
          <a:prstGeom prst="rect">
            <a:avLst/>
          </a:prstGeom>
          <a:noFill/>
          <a:ln>
            <a:noFill/>
          </a:ln>
        </p:spPr>
        <p:txBody>
          <a:bodyPr anchorCtr="0" anchor="ctr" bIns="91425" lIns="91425" rIns="91425" tIns="91425"/>
          <a:lstStyle>
            <a:lvl1pPr indent="0" lvl="0" marL="0" marR="0" rtl="0" algn="ctr">
              <a:spcBef>
                <a:spcPts val="0"/>
              </a:spcBef>
              <a:buNone/>
              <a:defRPr b="0" i="0" sz="1200" u="none" cap="none" strike="noStrike">
                <a:solidFill>
                  <a:schemeClr val="lt1"/>
                </a:solidFill>
                <a:latin typeface="Calibri"/>
                <a:ea typeface="Calibri"/>
                <a:cs typeface="Calibri"/>
                <a:sym typeface="Calibri"/>
              </a:defRPr>
            </a:lvl1pPr>
            <a:lvl2pPr indent="0" lvl="1" marL="457200" marR="0" rtl="0" algn="l">
              <a:spcBef>
                <a:spcPts val="0"/>
              </a:spcBef>
              <a:buNone/>
              <a:defRPr b="0" i="0" sz="1800" u="none" cap="none" strike="noStrike">
                <a:solidFill>
                  <a:schemeClr val="lt1"/>
                </a:solidFill>
                <a:latin typeface="Calibri"/>
                <a:ea typeface="Calibri"/>
                <a:cs typeface="Calibri"/>
                <a:sym typeface="Calibri"/>
              </a:defRPr>
            </a:lvl2pPr>
            <a:lvl3pPr indent="0" lvl="2" marL="914400" marR="0" rtl="0" algn="l">
              <a:spcBef>
                <a:spcPts val="0"/>
              </a:spcBef>
              <a:buNone/>
              <a:defRPr b="0" i="0" sz="1800" u="none" cap="none" strike="noStrike">
                <a:solidFill>
                  <a:schemeClr val="lt1"/>
                </a:solidFill>
                <a:latin typeface="Calibri"/>
                <a:ea typeface="Calibri"/>
                <a:cs typeface="Calibri"/>
                <a:sym typeface="Calibri"/>
              </a:defRPr>
            </a:lvl3pPr>
            <a:lvl4pPr indent="0" lvl="3" marL="1371600" marR="0" rtl="0" algn="l">
              <a:spcBef>
                <a:spcPts val="0"/>
              </a:spcBef>
              <a:buNone/>
              <a:defRPr b="0" i="0" sz="1800" u="none" cap="none" strike="noStrike">
                <a:solidFill>
                  <a:schemeClr val="lt1"/>
                </a:solidFill>
                <a:latin typeface="Calibri"/>
                <a:ea typeface="Calibri"/>
                <a:cs typeface="Calibri"/>
                <a:sym typeface="Calibri"/>
              </a:defRPr>
            </a:lvl4pPr>
            <a:lvl5pPr indent="0" lvl="4" marL="1828800" marR="0" rtl="0" algn="l">
              <a:spcBef>
                <a:spcPts val="0"/>
              </a:spcBef>
              <a:buNone/>
              <a:defRPr b="0" i="0" sz="1800" u="none" cap="none" strike="noStrike">
                <a:solidFill>
                  <a:schemeClr val="lt1"/>
                </a:solidFill>
                <a:latin typeface="Calibri"/>
                <a:ea typeface="Calibri"/>
                <a:cs typeface="Calibri"/>
                <a:sym typeface="Calibri"/>
              </a:defRPr>
            </a:lvl5pPr>
            <a:lvl6pPr indent="0" lvl="5" marL="2286000" marR="0" rtl="0" algn="l">
              <a:spcBef>
                <a:spcPts val="0"/>
              </a:spcBef>
              <a:buNone/>
              <a:defRPr b="0" i="0" sz="1800" u="none" cap="none" strike="noStrike">
                <a:solidFill>
                  <a:schemeClr val="lt1"/>
                </a:solidFill>
                <a:latin typeface="Calibri"/>
                <a:ea typeface="Calibri"/>
                <a:cs typeface="Calibri"/>
                <a:sym typeface="Calibri"/>
              </a:defRPr>
            </a:lvl6pPr>
            <a:lvl7pPr indent="0" lvl="6" marL="2743200" marR="0" rtl="0" algn="l">
              <a:spcBef>
                <a:spcPts val="0"/>
              </a:spcBef>
              <a:buNone/>
              <a:defRPr b="0" i="0" sz="1800" u="none" cap="none" strike="noStrike">
                <a:solidFill>
                  <a:schemeClr val="lt1"/>
                </a:solidFill>
                <a:latin typeface="Calibri"/>
                <a:ea typeface="Calibri"/>
                <a:cs typeface="Calibri"/>
                <a:sym typeface="Calibri"/>
              </a:defRPr>
            </a:lvl7pPr>
            <a:lvl8pPr indent="0" lvl="7" marL="3200400" marR="0" rtl="0" algn="l">
              <a:spcBef>
                <a:spcPts val="0"/>
              </a:spcBef>
              <a:buNone/>
              <a:defRPr b="0" i="0" sz="1800" u="none" cap="none" strike="noStrike">
                <a:solidFill>
                  <a:schemeClr val="lt1"/>
                </a:solidFill>
                <a:latin typeface="Calibri"/>
                <a:ea typeface="Calibri"/>
                <a:cs typeface="Calibri"/>
                <a:sym typeface="Calibri"/>
              </a:defRPr>
            </a:lvl8pPr>
            <a:lvl9pPr indent="0" lvl="8" marL="3657600" marR="0" rtl="0" algn="l">
              <a:spcBef>
                <a:spcPts val="0"/>
              </a:spcBef>
              <a:buNone/>
              <a:defRPr b="0" i="0" sz="1800" u="none" cap="none" strike="noStrike">
                <a:solidFill>
                  <a:schemeClr val="lt1"/>
                </a:solidFill>
                <a:latin typeface="Calibri"/>
                <a:ea typeface="Calibri"/>
                <a:cs typeface="Calibri"/>
                <a:sym typeface="Calibri"/>
              </a:defRPr>
            </a:lvl9pPr>
          </a:lstStyle>
          <a:p/>
        </p:txBody>
      </p:sp>
      <p:sp>
        <p:nvSpPr>
          <p:cNvPr id="141" name="Shape 141"/>
          <p:cNvSpPr txBox="1"/>
          <p:nvPr>
            <p:ph idx="12" type="sldNum"/>
          </p:nvPr>
        </p:nvSpPr>
        <p:spPr>
          <a:xfrm>
            <a:off x="8610600" y="6356350"/>
            <a:ext cx="2743200" cy="365100"/>
          </a:xfrm>
          <a:prstGeom prst="rect">
            <a:avLst/>
          </a:prstGeom>
          <a:noFill/>
          <a:ln>
            <a:noFill/>
          </a:ln>
        </p:spPr>
        <p:txBody>
          <a:bodyPr anchorCtr="0" anchor="ctr" bIns="45700" lIns="91425" rIns="91425" tIns="45700">
            <a:noAutofit/>
          </a:bodyPr>
          <a:lstStyle/>
          <a:p>
            <a:pPr indent="0" lvl="0" marL="0" marR="0" rtl="0" algn="r">
              <a:spcBef>
                <a:spcPts val="0"/>
              </a:spcBef>
              <a:buSzPct val="25000"/>
              <a:buNone/>
            </a:pPr>
            <a:fld id="{00000000-1234-1234-1234-123412341234}" type="slidenum">
              <a:rPr b="0" i="0" lang="en-US" sz="1200" u="none" cap="none" strike="noStrike">
                <a:solidFill>
                  <a:schemeClr val="lt1"/>
                </a:solidFill>
                <a:latin typeface="Calibri"/>
                <a:ea typeface="Calibri"/>
                <a:cs typeface="Calibri"/>
                <a:sym typeface="Calibri"/>
              </a:rPr>
              <a:t>‹#›</a:t>
            </a:fld>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picTx">
  <p:cSld name="Picture with Caption">
    <p:spTree>
      <p:nvGrpSpPr>
        <p:cNvPr id="142" name="Shape 142"/>
        <p:cNvGrpSpPr/>
        <p:nvPr/>
      </p:nvGrpSpPr>
      <p:grpSpPr>
        <a:xfrm>
          <a:off x="0" y="0"/>
          <a:ext cx="0" cy="0"/>
          <a:chOff x="0" y="0"/>
          <a:chExt cx="0" cy="0"/>
        </a:xfrm>
      </p:grpSpPr>
      <p:sp>
        <p:nvSpPr>
          <p:cNvPr id="143" name="Shape 143"/>
          <p:cNvSpPr txBox="1"/>
          <p:nvPr>
            <p:ph type="title"/>
          </p:nvPr>
        </p:nvSpPr>
        <p:spPr>
          <a:xfrm>
            <a:off x="839787" y="457200"/>
            <a:ext cx="3932100" cy="1600200"/>
          </a:xfrm>
          <a:prstGeom prst="rect">
            <a:avLst/>
          </a:prstGeom>
          <a:noFill/>
          <a:ln>
            <a:noFill/>
          </a:ln>
        </p:spPr>
        <p:txBody>
          <a:bodyPr anchorCtr="0" anchor="b" bIns="91425" lIns="91425" rIns="91425" tIns="91425"/>
          <a:lstStyle>
            <a:lvl1pPr indent="0" lvl="0" marL="0" marR="0" rtl="0" algn="l">
              <a:lnSpc>
                <a:spcPct val="90000"/>
              </a:lnSpc>
              <a:spcBef>
                <a:spcPts val="0"/>
              </a:spcBef>
              <a:buClr>
                <a:schemeClr val="lt1"/>
              </a:buClr>
              <a:buFont typeface="Calibri"/>
              <a:buNone/>
              <a:defRPr b="0" i="0" sz="3200" u="none" cap="none" strike="noStrike">
                <a:solidFill>
                  <a:schemeClr val="lt1"/>
                </a:solidFill>
                <a:latin typeface="Calibri"/>
                <a:ea typeface="Calibri"/>
                <a:cs typeface="Calibri"/>
                <a:sym typeface="Calibri"/>
              </a:defRPr>
            </a:lvl1pPr>
            <a:lvl2pPr indent="0" lvl="1" rtl="0">
              <a:spcBef>
                <a:spcPts val="0"/>
              </a:spcBef>
              <a:buNone/>
              <a:defRPr sz="1800"/>
            </a:lvl2pPr>
            <a:lvl3pPr indent="0" lvl="2" rtl="0">
              <a:spcBef>
                <a:spcPts val="0"/>
              </a:spcBef>
              <a:buNone/>
              <a:defRPr sz="1800"/>
            </a:lvl3pPr>
            <a:lvl4pPr indent="0" lvl="3" rtl="0">
              <a:spcBef>
                <a:spcPts val="0"/>
              </a:spcBef>
              <a:buNone/>
              <a:defRPr sz="1800"/>
            </a:lvl4pPr>
            <a:lvl5pPr indent="0" lvl="4" rtl="0">
              <a:spcBef>
                <a:spcPts val="0"/>
              </a:spcBef>
              <a:buNone/>
              <a:defRPr sz="1800"/>
            </a:lvl5pPr>
            <a:lvl6pPr indent="0" lvl="5" rtl="0">
              <a:spcBef>
                <a:spcPts val="0"/>
              </a:spcBef>
              <a:buNone/>
              <a:defRPr sz="1800"/>
            </a:lvl6pPr>
            <a:lvl7pPr indent="0" lvl="6" rtl="0">
              <a:spcBef>
                <a:spcPts val="0"/>
              </a:spcBef>
              <a:buNone/>
              <a:defRPr sz="1800"/>
            </a:lvl7pPr>
            <a:lvl8pPr indent="0" lvl="7" rtl="0">
              <a:spcBef>
                <a:spcPts val="0"/>
              </a:spcBef>
              <a:buNone/>
              <a:defRPr sz="1800"/>
            </a:lvl8pPr>
            <a:lvl9pPr indent="0" lvl="8" rtl="0">
              <a:spcBef>
                <a:spcPts val="0"/>
              </a:spcBef>
              <a:buNone/>
              <a:defRPr sz="1800"/>
            </a:lvl9pPr>
          </a:lstStyle>
          <a:p/>
        </p:txBody>
      </p:sp>
      <p:sp>
        <p:nvSpPr>
          <p:cNvPr id="144" name="Shape 144"/>
          <p:cNvSpPr/>
          <p:nvPr>
            <p:ph idx="2" type="pic"/>
          </p:nvPr>
        </p:nvSpPr>
        <p:spPr>
          <a:xfrm>
            <a:off x="5183187" y="987425"/>
            <a:ext cx="6172200" cy="4873500"/>
          </a:xfrm>
          <a:prstGeom prst="rect">
            <a:avLst/>
          </a:prstGeom>
          <a:noFill/>
          <a:ln>
            <a:noFill/>
          </a:ln>
        </p:spPr>
        <p:txBody>
          <a:bodyPr anchorCtr="0" anchor="t" bIns="91425" lIns="91425" rIns="91425" tIns="91425"/>
          <a:lstStyle>
            <a:lvl1pPr indent="0" lvl="0" marL="0" marR="0" rtl="0" algn="l">
              <a:lnSpc>
                <a:spcPct val="90000"/>
              </a:lnSpc>
              <a:spcBef>
                <a:spcPts val="1000"/>
              </a:spcBef>
              <a:buClr>
                <a:schemeClr val="lt1"/>
              </a:buClr>
              <a:buFont typeface="Arial"/>
              <a:buNone/>
              <a:defRPr b="0" i="0" sz="3200" u="none" cap="none" strike="noStrike">
                <a:solidFill>
                  <a:schemeClr val="lt1"/>
                </a:solidFill>
                <a:latin typeface="Calibri"/>
                <a:ea typeface="Calibri"/>
                <a:cs typeface="Calibri"/>
                <a:sym typeface="Calibri"/>
              </a:defRPr>
            </a:lvl1pPr>
            <a:lvl2pPr indent="0" lvl="1" marL="457200" marR="0" rtl="0" algn="l">
              <a:lnSpc>
                <a:spcPct val="90000"/>
              </a:lnSpc>
              <a:spcBef>
                <a:spcPts val="500"/>
              </a:spcBef>
              <a:buClr>
                <a:schemeClr val="lt1"/>
              </a:buClr>
              <a:buFont typeface="Arial"/>
              <a:buNone/>
              <a:defRPr b="0" i="0" sz="2800" u="none" cap="none" strike="noStrike">
                <a:solidFill>
                  <a:schemeClr val="lt1"/>
                </a:solidFill>
                <a:latin typeface="Calibri"/>
                <a:ea typeface="Calibri"/>
                <a:cs typeface="Calibri"/>
                <a:sym typeface="Calibri"/>
              </a:defRPr>
            </a:lvl2pPr>
            <a:lvl3pPr indent="0" lvl="2" marL="914400" marR="0" rtl="0" algn="l">
              <a:lnSpc>
                <a:spcPct val="90000"/>
              </a:lnSpc>
              <a:spcBef>
                <a:spcPts val="500"/>
              </a:spcBef>
              <a:buClr>
                <a:schemeClr val="lt1"/>
              </a:buClr>
              <a:buFont typeface="Arial"/>
              <a:buNone/>
              <a:defRPr b="0" i="0" sz="2400" u="none" cap="none" strike="noStrike">
                <a:solidFill>
                  <a:schemeClr val="lt1"/>
                </a:solidFill>
                <a:latin typeface="Calibri"/>
                <a:ea typeface="Calibri"/>
                <a:cs typeface="Calibri"/>
                <a:sym typeface="Calibri"/>
              </a:defRPr>
            </a:lvl3pPr>
            <a:lvl4pPr indent="0" lvl="3" marL="1371600" marR="0" rtl="0" algn="l">
              <a:lnSpc>
                <a:spcPct val="90000"/>
              </a:lnSpc>
              <a:spcBef>
                <a:spcPts val="500"/>
              </a:spcBef>
              <a:buClr>
                <a:schemeClr val="lt1"/>
              </a:buClr>
              <a:buFont typeface="Arial"/>
              <a:buNone/>
              <a:defRPr b="0" i="0" sz="2000" u="none" cap="none" strike="noStrike">
                <a:solidFill>
                  <a:schemeClr val="lt1"/>
                </a:solidFill>
                <a:latin typeface="Calibri"/>
                <a:ea typeface="Calibri"/>
                <a:cs typeface="Calibri"/>
                <a:sym typeface="Calibri"/>
              </a:defRPr>
            </a:lvl4pPr>
            <a:lvl5pPr indent="0" lvl="4" marL="1828800" marR="0" rtl="0" algn="l">
              <a:lnSpc>
                <a:spcPct val="90000"/>
              </a:lnSpc>
              <a:spcBef>
                <a:spcPts val="500"/>
              </a:spcBef>
              <a:buClr>
                <a:schemeClr val="lt1"/>
              </a:buClr>
              <a:buFont typeface="Arial"/>
              <a:buNone/>
              <a:defRPr b="0" i="0" sz="2000" u="none" cap="none" strike="noStrike">
                <a:solidFill>
                  <a:schemeClr val="lt1"/>
                </a:solidFill>
                <a:latin typeface="Calibri"/>
                <a:ea typeface="Calibri"/>
                <a:cs typeface="Calibri"/>
                <a:sym typeface="Calibri"/>
              </a:defRPr>
            </a:lvl5pPr>
            <a:lvl6pPr indent="0" lvl="5" marL="2286000" marR="0" rtl="0" algn="l">
              <a:lnSpc>
                <a:spcPct val="90000"/>
              </a:lnSpc>
              <a:spcBef>
                <a:spcPts val="500"/>
              </a:spcBef>
              <a:buClr>
                <a:schemeClr val="lt1"/>
              </a:buClr>
              <a:buFont typeface="Arial"/>
              <a:buNone/>
              <a:defRPr b="0" i="0" sz="2000" u="none" cap="none" strike="noStrike">
                <a:solidFill>
                  <a:schemeClr val="lt1"/>
                </a:solidFill>
                <a:latin typeface="Calibri"/>
                <a:ea typeface="Calibri"/>
                <a:cs typeface="Calibri"/>
                <a:sym typeface="Calibri"/>
              </a:defRPr>
            </a:lvl6pPr>
            <a:lvl7pPr indent="0" lvl="6" marL="2743200" marR="0" rtl="0" algn="l">
              <a:lnSpc>
                <a:spcPct val="90000"/>
              </a:lnSpc>
              <a:spcBef>
                <a:spcPts val="500"/>
              </a:spcBef>
              <a:buClr>
                <a:schemeClr val="lt1"/>
              </a:buClr>
              <a:buFont typeface="Arial"/>
              <a:buNone/>
              <a:defRPr b="0" i="0" sz="2000" u="none" cap="none" strike="noStrike">
                <a:solidFill>
                  <a:schemeClr val="lt1"/>
                </a:solidFill>
                <a:latin typeface="Calibri"/>
                <a:ea typeface="Calibri"/>
                <a:cs typeface="Calibri"/>
                <a:sym typeface="Calibri"/>
              </a:defRPr>
            </a:lvl7pPr>
            <a:lvl8pPr indent="0" lvl="7" marL="3200400" marR="0" rtl="0" algn="l">
              <a:lnSpc>
                <a:spcPct val="90000"/>
              </a:lnSpc>
              <a:spcBef>
                <a:spcPts val="500"/>
              </a:spcBef>
              <a:buClr>
                <a:schemeClr val="lt1"/>
              </a:buClr>
              <a:buFont typeface="Arial"/>
              <a:buNone/>
              <a:defRPr b="0" i="0" sz="2000" u="none" cap="none" strike="noStrike">
                <a:solidFill>
                  <a:schemeClr val="lt1"/>
                </a:solidFill>
                <a:latin typeface="Calibri"/>
                <a:ea typeface="Calibri"/>
                <a:cs typeface="Calibri"/>
                <a:sym typeface="Calibri"/>
              </a:defRPr>
            </a:lvl8pPr>
            <a:lvl9pPr indent="0" lvl="8" marL="3657600" marR="0" rtl="0" algn="l">
              <a:lnSpc>
                <a:spcPct val="90000"/>
              </a:lnSpc>
              <a:spcBef>
                <a:spcPts val="500"/>
              </a:spcBef>
              <a:buClr>
                <a:schemeClr val="lt1"/>
              </a:buClr>
              <a:buFont typeface="Arial"/>
              <a:buNone/>
              <a:defRPr b="0" i="0" sz="2000" u="none" cap="none" strike="noStrike">
                <a:solidFill>
                  <a:schemeClr val="lt1"/>
                </a:solidFill>
                <a:latin typeface="Calibri"/>
                <a:ea typeface="Calibri"/>
                <a:cs typeface="Calibri"/>
                <a:sym typeface="Calibri"/>
              </a:defRPr>
            </a:lvl9pPr>
          </a:lstStyle>
          <a:p/>
        </p:txBody>
      </p:sp>
      <p:sp>
        <p:nvSpPr>
          <p:cNvPr id="145" name="Shape 145"/>
          <p:cNvSpPr txBox="1"/>
          <p:nvPr>
            <p:ph idx="1" type="body"/>
          </p:nvPr>
        </p:nvSpPr>
        <p:spPr>
          <a:xfrm>
            <a:off x="839787" y="2057400"/>
            <a:ext cx="3932100" cy="3811500"/>
          </a:xfrm>
          <a:prstGeom prst="rect">
            <a:avLst/>
          </a:prstGeom>
          <a:noFill/>
          <a:ln>
            <a:noFill/>
          </a:ln>
        </p:spPr>
        <p:txBody>
          <a:bodyPr anchorCtr="0" anchor="t" bIns="91425" lIns="91425" rIns="91425" tIns="91425"/>
          <a:lstStyle>
            <a:lvl1pPr indent="0" lvl="0" marL="0" marR="0" rtl="0" algn="l">
              <a:lnSpc>
                <a:spcPct val="90000"/>
              </a:lnSpc>
              <a:spcBef>
                <a:spcPts val="1000"/>
              </a:spcBef>
              <a:buClr>
                <a:schemeClr val="lt1"/>
              </a:buClr>
              <a:buFont typeface="Arial"/>
              <a:buNone/>
              <a:defRPr b="0" i="0" sz="1600" u="none" cap="none" strike="noStrike">
                <a:solidFill>
                  <a:schemeClr val="lt1"/>
                </a:solidFill>
                <a:latin typeface="Calibri"/>
                <a:ea typeface="Calibri"/>
                <a:cs typeface="Calibri"/>
                <a:sym typeface="Calibri"/>
              </a:defRPr>
            </a:lvl1pPr>
            <a:lvl2pPr indent="0" lvl="1" marL="457200" marR="0" rtl="0" algn="l">
              <a:lnSpc>
                <a:spcPct val="90000"/>
              </a:lnSpc>
              <a:spcBef>
                <a:spcPts val="500"/>
              </a:spcBef>
              <a:buClr>
                <a:schemeClr val="lt1"/>
              </a:buClr>
              <a:buFont typeface="Arial"/>
              <a:buNone/>
              <a:defRPr b="0" i="0" sz="1400" u="none" cap="none" strike="noStrike">
                <a:solidFill>
                  <a:schemeClr val="lt1"/>
                </a:solidFill>
                <a:latin typeface="Calibri"/>
                <a:ea typeface="Calibri"/>
                <a:cs typeface="Calibri"/>
                <a:sym typeface="Calibri"/>
              </a:defRPr>
            </a:lvl2pPr>
            <a:lvl3pPr indent="0" lvl="2" marL="914400" marR="0" rtl="0" algn="l">
              <a:lnSpc>
                <a:spcPct val="90000"/>
              </a:lnSpc>
              <a:spcBef>
                <a:spcPts val="500"/>
              </a:spcBef>
              <a:buClr>
                <a:schemeClr val="lt1"/>
              </a:buClr>
              <a:buFont typeface="Arial"/>
              <a:buNone/>
              <a:defRPr b="0" i="0" sz="1200" u="none" cap="none" strike="noStrike">
                <a:solidFill>
                  <a:schemeClr val="lt1"/>
                </a:solidFill>
                <a:latin typeface="Calibri"/>
                <a:ea typeface="Calibri"/>
                <a:cs typeface="Calibri"/>
                <a:sym typeface="Calibri"/>
              </a:defRPr>
            </a:lvl3pPr>
            <a:lvl4pPr indent="0" lvl="3" marL="1371600" marR="0" rtl="0" algn="l">
              <a:lnSpc>
                <a:spcPct val="90000"/>
              </a:lnSpc>
              <a:spcBef>
                <a:spcPts val="500"/>
              </a:spcBef>
              <a:buClr>
                <a:schemeClr val="lt1"/>
              </a:buClr>
              <a:buFont typeface="Arial"/>
              <a:buNone/>
              <a:defRPr b="0" i="0" sz="1000" u="none" cap="none" strike="noStrike">
                <a:solidFill>
                  <a:schemeClr val="lt1"/>
                </a:solidFill>
                <a:latin typeface="Calibri"/>
                <a:ea typeface="Calibri"/>
                <a:cs typeface="Calibri"/>
                <a:sym typeface="Calibri"/>
              </a:defRPr>
            </a:lvl4pPr>
            <a:lvl5pPr indent="0" lvl="4" marL="1828800" marR="0" rtl="0" algn="l">
              <a:lnSpc>
                <a:spcPct val="90000"/>
              </a:lnSpc>
              <a:spcBef>
                <a:spcPts val="500"/>
              </a:spcBef>
              <a:buClr>
                <a:schemeClr val="lt1"/>
              </a:buClr>
              <a:buFont typeface="Arial"/>
              <a:buNone/>
              <a:defRPr b="0" i="0" sz="1000" u="none" cap="none" strike="noStrike">
                <a:solidFill>
                  <a:schemeClr val="lt1"/>
                </a:solidFill>
                <a:latin typeface="Calibri"/>
                <a:ea typeface="Calibri"/>
                <a:cs typeface="Calibri"/>
                <a:sym typeface="Calibri"/>
              </a:defRPr>
            </a:lvl5pPr>
            <a:lvl6pPr indent="0" lvl="5" marL="2286000" marR="0" rtl="0" algn="l">
              <a:lnSpc>
                <a:spcPct val="90000"/>
              </a:lnSpc>
              <a:spcBef>
                <a:spcPts val="500"/>
              </a:spcBef>
              <a:buClr>
                <a:schemeClr val="lt1"/>
              </a:buClr>
              <a:buFont typeface="Arial"/>
              <a:buNone/>
              <a:defRPr b="0" i="0" sz="1000" u="none" cap="none" strike="noStrike">
                <a:solidFill>
                  <a:schemeClr val="lt1"/>
                </a:solidFill>
                <a:latin typeface="Calibri"/>
                <a:ea typeface="Calibri"/>
                <a:cs typeface="Calibri"/>
                <a:sym typeface="Calibri"/>
              </a:defRPr>
            </a:lvl6pPr>
            <a:lvl7pPr indent="0" lvl="6" marL="2743200" marR="0" rtl="0" algn="l">
              <a:lnSpc>
                <a:spcPct val="90000"/>
              </a:lnSpc>
              <a:spcBef>
                <a:spcPts val="500"/>
              </a:spcBef>
              <a:buClr>
                <a:schemeClr val="lt1"/>
              </a:buClr>
              <a:buFont typeface="Arial"/>
              <a:buNone/>
              <a:defRPr b="0" i="0" sz="1000" u="none" cap="none" strike="noStrike">
                <a:solidFill>
                  <a:schemeClr val="lt1"/>
                </a:solidFill>
                <a:latin typeface="Calibri"/>
                <a:ea typeface="Calibri"/>
                <a:cs typeface="Calibri"/>
                <a:sym typeface="Calibri"/>
              </a:defRPr>
            </a:lvl7pPr>
            <a:lvl8pPr indent="0" lvl="7" marL="3200400" marR="0" rtl="0" algn="l">
              <a:lnSpc>
                <a:spcPct val="90000"/>
              </a:lnSpc>
              <a:spcBef>
                <a:spcPts val="500"/>
              </a:spcBef>
              <a:buClr>
                <a:schemeClr val="lt1"/>
              </a:buClr>
              <a:buFont typeface="Arial"/>
              <a:buNone/>
              <a:defRPr b="0" i="0" sz="1000" u="none" cap="none" strike="noStrike">
                <a:solidFill>
                  <a:schemeClr val="lt1"/>
                </a:solidFill>
                <a:latin typeface="Calibri"/>
                <a:ea typeface="Calibri"/>
                <a:cs typeface="Calibri"/>
                <a:sym typeface="Calibri"/>
              </a:defRPr>
            </a:lvl8pPr>
            <a:lvl9pPr indent="0" lvl="8" marL="3657600" marR="0" rtl="0" algn="l">
              <a:lnSpc>
                <a:spcPct val="90000"/>
              </a:lnSpc>
              <a:spcBef>
                <a:spcPts val="500"/>
              </a:spcBef>
              <a:buClr>
                <a:schemeClr val="lt1"/>
              </a:buClr>
              <a:buFont typeface="Arial"/>
              <a:buNone/>
              <a:defRPr b="0" i="0" sz="1000" u="none" cap="none" strike="noStrike">
                <a:solidFill>
                  <a:schemeClr val="lt1"/>
                </a:solidFill>
                <a:latin typeface="Calibri"/>
                <a:ea typeface="Calibri"/>
                <a:cs typeface="Calibri"/>
                <a:sym typeface="Calibri"/>
              </a:defRPr>
            </a:lvl9pPr>
          </a:lstStyle>
          <a:p/>
        </p:txBody>
      </p:sp>
      <p:sp>
        <p:nvSpPr>
          <p:cNvPr id="146" name="Shape 146"/>
          <p:cNvSpPr txBox="1"/>
          <p:nvPr>
            <p:ph idx="10" type="dt"/>
          </p:nvPr>
        </p:nvSpPr>
        <p:spPr>
          <a:xfrm>
            <a:off x="838200" y="6356350"/>
            <a:ext cx="2743200" cy="365100"/>
          </a:xfrm>
          <a:prstGeom prst="rect">
            <a:avLst/>
          </a:prstGeom>
          <a:noFill/>
          <a:ln>
            <a:noFill/>
          </a:ln>
        </p:spPr>
        <p:txBody>
          <a:bodyPr anchorCtr="0" anchor="ctr" bIns="91425" lIns="91425" rIns="91425" tIns="91425"/>
          <a:lstStyle>
            <a:lvl1pPr indent="0" lvl="0" marL="0" marR="0" rtl="0" algn="l">
              <a:spcBef>
                <a:spcPts val="0"/>
              </a:spcBef>
              <a:buNone/>
              <a:defRPr b="0" i="0" sz="1200" u="none" cap="none" strike="noStrike">
                <a:solidFill>
                  <a:schemeClr val="lt1"/>
                </a:solidFill>
                <a:latin typeface="Calibri"/>
                <a:ea typeface="Calibri"/>
                <a:cs typeface="Calibri"/>
                <a:sym typeface="Calibri"/>
              </a:defRPr>
            </a:lvl1pPr>
            <a:lvl2pPr indent="0" lvl="1" marL="457200" marR="0" rtl="0" algn="l">
              <a:spcBef>
                <a:spcPts val="0"/>
              </a:spcBef>
              <a:buNone/>
              <a:defRPr b="0" i="0" sz="1800" u="none" cap="none" strike="noStrike">
                <a:solidFill>
                  <a:schemeClr val="lt1"/>
                </a:solidFill>
                <a:latin typeface="Calibri"/>
                <a:ea typeface="Calibri"/>
                <a:cs typeface="Calibri"/>
                <a:sym typeface="Calibri"/>
              </a:defRPr>
            </a:lvl2pPr>
            <a:lvl3pPr indent="0" lvl="2" marL="914400" marR="0" rtl="0" algn="l">
              <a:spcBef>
                <a:spcPts val="0"/>
              </a:spcBef>
              <a:buNone/>
              <a:defRPr b="0" i="0" sz="1800" u="none" cap="none" strike="noStrike">
                <a:solidFill>
                  <a:schemeClr val="lt1"/>
                </a:solidFill>
                <a:latin typeface="Calibri"/>
                <a:ea typeface="Calibri"/>
                <a:cs typeface="Calibri"/>
                <a:sym typeface="Calibri"/>
              </a:defRPr>
            </a:lvl3pPr>
            <a:lvl4pPr indent="0" lvl="3" marL="1371600" marR="0" rtl="0" algn="l">
              <a:spcBef>
                <a:spcPts val="0"/>
              </a:spcBef>
              <a:buNone/>
              <a:defRPr b="0" i="0" sz="1800" u="none" cap="none" strike="noStrike">
                <a:solidFill>
                  <a:schemeClr val="lt1"/>
                </a:solidFill>
                <a:latin typeface="Calibri"/>
                <a:ea typeface="Calibri"/>
                <a:cs typeface="Calibri"/>
                <a:sym typeface="Calibri"/>
              </a:defRPr>
            </a:lvl4pPr>
            <a:lvl5pPr indent="0" lvl="4" marL="1828800" marR="0" rtl="0" algn="l">
              <a:spcBef>
                <a:spcPts val="0"/>
              </a:spcBef>
              <a:buNone/>
              <a:defRPr b="0" i="0" sz="1800" u="none" cap="none" strike="noStrike">
                <a:solidFill>
                  <a:schemeClr val="lt1"/>
                </a:solidFill>
                <a:latin typeface="Calibri"/>
                <a:ea typeface="Calibri"/>
                <a:cs typeface="Calibri"/>
                <a:sym typeface="Calibri"/>
              </a:defRPr>
            </a:lvl5pPr>
            <a:lvl6pPr indent="0" lvl="5" marL="2286000" marR="0" rtl="0" algn="l">
              <a:spcBef>
                <a:spcPts val="0"/>
              </a:spcBef>
              <a:buNone/>
              <a:defRPr b="0" i="0" sz="1800" u="none" cap="none" strike="noStrike">
                <a:solidFill>
                  <a:schemeClr val="lt1"/>
                </a:solidFill>
                <a:latin typeface="Calibri"/>
                <a:ea typeface="Calibri"/>
                <a:cs typeface="Calibri"/>
                <a:sym typeface="Calibri"/>
              </a:defRPr>
            </a:lvl6pPr>
            <a:lvl7pPr indent="0" lvl="6" marL="2743200" marR="0" rtl="0" algn="l">
              <a:spcBef>
                <a:spcPts val="0"/>
              </a:spcBef>
              <a:buNone/>
              <a:defRPr b="0" i="0" sz="1800" u="none" cap="none" strike="noStrike">
                <a:solidFill>
                  <a:schemeClr val="lt1"/>
                </a:solidFill>
                <a:latin typeface="Calibri"/>
                <a:ea typeface="Calibri"/>
                <a:cs typeface="Calibri"/>
                <a:sym typeface="Calibri"/>
              </a:defRPr>
            </a:lvl7pPr>
            <a:lvl8pPr indent="0" lvl="7" marL="3200400" marR="0" rtl="0" algn="l">
              <a:spcBef>
                <a:spcPts val="0"/>
              </a:spcBef>
              <a:buNone/>
              <a:defRPr b="0" i="0" sz="1800" u="none" cap="none" strike="noStrike">
                <a:solidFill>
                  <a:schemeClr val="lt1"/>
                </a:solidFill>
                <a:latin typeface="Calibri"/>
                <a:ea typeface="Calibri"/>
                <a:cs typeface="Calibri"/>
                <a:sym typeface="Calibri"/>
              </a:defRPr>
            </a:lvl8pPr>
            <a:lvl9pPr indent="0" lvl="8" marL="3657600" marR="0" rtl="0" algn="l">
              <a:spcBef>
                <a:spcPts val="0"/>
              </a:spcBef>
              <a:buNone/>
              <a:defRPr b="0" i="0" sz="1800" u="none" cap="none" strike="noStrike">
                <a:solidFill>
                  <a:schemeClr val="lt1"/>
                </a:solidFill>
                <a:latin typeface="Calibri"/>
                <a:ea typeface="Calibri"/>
                <a:cs typeface="Calibri"/>
                <a:sym typeface="Calibri"/>
              </a:defRPr>
            </a:lvl9pPr>
          </a:lstStyle>
          <a:p/>
        </p:txBody>
      </p:sp>
      <p:sp>
        <p:nvSpPr>
          <p:cNvPr id="147" name="Shape 147"/>
          <p:cNvSpPr txBox="1"/>
          <p:nvPr>
            <p:ph idx="11" type="ftr"/>
          </p:nvPr>
        </p:nvSpPr>
        <p:spPr>
          <a:xfrm>
            <a:off x="4038600" y="6356350"/>
            <a:ext cx="4114800" cy="365100"/>
          </a:xfrm>
          <a:prstGeom prst="rect">
            <a:avLst/>
          </a:prstGeom>
          <a:noFill/>
          <a:ln>
            <a:noFill/>
          </a:ln>
        </p:spPr>
        <p:txBody>
          <a:bodyPr anchorCtr="0" anchor="ctr" bIns="91425" lIns="91425" rIns="91425" tIns="91425"/>
          <a:lstStyle>
            <a:lvl1pPr indent="0" lvl="0" marL="0" marR="0" rtl="0" algn="ctr">
              <a:spcBef>
                <a:spcPts val="0"/>
              </a:spcBef>
              <a:buNone/>
              <a:defRPr b="0" i="0" sz="1200" u="none" cap="none" strike="noStrike">
                <a:solidFill>
                  <a:schemeClr val="lt1"/>
                </a:solidFill>
                <a:latin typeface="Calibri"/>
                <a:ea typeface="Calibri"/>
                <a:cs typeface="Calibri"/>
                <a:sym typeface="Calibri"/>
              </a:defRPr>
            </a:lvl1pPr>
            <a:lvl2pPr indent="0" lvl="1" marL="457200" marR="0" rtl="0" algn="l">
              <a:spcBef>
                <a:spcPts val="0"/>
              </a:spcBef>
              <a:buNone/>
              <a:defRPr b="0" i="0" sz="1800" u="none" cap="none" strike="noStrike">
                <a:solidFill>
                  <a:schemeClr val="lt1"/>
                </a:solidFill>
                <a:latin typeface="Calibri"/>
                <a:ea typeface="Calibri"/>
                <a:cs typeface="Calibri"/>
                <a:sym typeface="Calibri"/>
              </a:defRPr>
            </a:lvl2pPr>
            <a:lvl3pPr indent="0" lvl="2" marL="914400" marR="0" rtl="0" algn="l">
              <a:spcBef>
                <a:spcPts val="0"/>
              </a:spcBef>
              <a:buNone/>
              <a:defRPr b="0" i="0" sz="1800" u="none" cap="none" strike="noStrike">
                <a:solidFill>
                  <a:schemeClr val="lt1"/>
                </a:solidFill>
                <a:latin typeface="Calibri"/>
                <a:ea typeface="Calibri"/>
                <a:cs typeface="Calibri"/>
                <a:sym typeface="Calibri"/>
              </a:defRPr>
            </a:lvl3pPr>
            <a:lvl4pPr indent="0" lvl="3" marL="1371600" marR="0" rtl="0" algn="l">
              <a:spcBef>
                <a:spcPts val="0"/>
              </a:spcBef>
              <a:buNone/>
              <a:defRPr b="0" i="0" sz="1800" u="none" cap="none" strike="noStrike">
                <a:solidFill>
                  <a:schemeClr val="lt1"/>
                </a:solidFill>
                <a:latin typeface="Calibri"/>
                <a:ea typeface="Calibri"/>
                <a:cs typeface="Calibri"/>
                <a:sym typeface="Calibri"/>
              </a:defRPr>
            </a:lvl4pPr>
            <a:lvl5pPr indent="0" lvl="4" marL="1828800" marR="0" rtl="0" algn="l">
              <a:spcBef>
                <a:spcPts val="0"/>
              </a:spcBef>
              <a:buNone/>
              <a:defRPr b="0" i="0" sz="1800" u="none" cap="none" strike="noStrike">
                <a:solidFill>
                  <a:schemeClr val="lt1"/>
                </a:solidFill>
                <a:latin typeface="Calibri"/>
                <a:ea typeface="Calibri"/>
                <a:cs typeface="Calibri"/>
                <a:sym typeface="Calibri"/>
              </a:defRPr>
            </a:lvl5pPr>
            <a:lvl6pPr indent="0" lvl="5" marL="2286000" marR="0" rtl="0" algn="l">
              <a:spcBef>
                <a:spcPts val="0"/>
              </a:spcBef>
              <a:buNone/>
              <a:defRPr b="0" i="0" sz="1800" u="none" cap="none" strike="noStrike">
                <a:solidFill>
                  <a:schemeClr val="lt1"/>
                </a:solidFill>
                <a:latin typeface="Calibri"/>
                <a:ea typeface="Calibri"/>
                <a:cs typeface="Calibri"/>
                <a:sym typeface="Calibri"/>
              </a:defRPr>
            </a:lvl6pPr>
            <a:lvl7pPr indent="0" lvl="6" marL="2743200" marR="0" rtl="0" algn="l">
              <a:spcBef>
                <a:spcPts val="0"/>
              </a:spcBef>
              <a:buNone/>
              <a:defRPr b="0" i="0" sz="1800" u="none" cap="none" strike="noStrike">
                <a:solidFill>
                  <a:schemeClr val="lt1"/>
                </a:solidFill>
                <a:latin typeface="Calibri"/>
                <a:ea typeface="Calibri"/>
                <a:cs typeface="Calibri"/>
                <a:sym typeface="Calibri"/>
              </a:defRPr>
            </a:lvl7pPr>
            <a:lvl8pPr indent="0" lvl="7" marL="3200400" marR="0" rtl="0" algn="l">
              <a:spcBef>
                <a:spcPts val="0"/>
              </a:spcBef>
              <a:buNone/>
              <a:defRPr b="0" i="0" sz="1800" u="none" cap="none" strike="noStrike">
                <a:solidFill>
                  <a:schemeClr val="lt1"/>
                </a:solidFill>
                <a:latin typeface="Calibri"/>
                <a:ea typeface="Calibri"/>
                <a:cs typeface="Calibri"/>
                <a:sym typeface="Calibri"/>
              </a:defRPr>
            </a:lvl8pPr>
            <a:lvl9pPr indent="0" lvl="8" marL="3657600" marR="0" rtl="0" algn="l">
              <a:spcBef>
                <a:spcPts val="0"/>
              </a:spcBef>
              <a:buNone/>
              <a:defRPr b="0" i="0" sz="1800" u="none" cap="none" strike="noStrike">
                <a:solidFill>
                  <a:schemeClr val="lt1"/>
                </a:solidFill>
                <a:latin typeface="Calibri"/>
                <a:ea typeface="Calibri"/>
                <a:cs typeface="Calibri"/>
                <a:sym typeface="Calibri"/>
              </a:defRPr>
            </a:lvl9pPr>
          </a:lstStyle>
          <a:p/>
        </p:txBody>
      </p:sp>
      <p:sp>
        <p:nvSpPr>
          <p:cNvPr id="148" name="Shape 148"/>
          <p:cNvSpPr txBox="1"/>
          <p:nvPr>
            <p:ph idx="12" type="sldNum"/>
          </p:nvPr>
        </p:nvSpPr>
        <p:spPr>
          <a:xfrm>
            <a:off x="8610600" y="6356350"/>
            <a:ext cx="2743200" cy="365100"/>
          </a:xfrm>
          <a:prstGeom prst="rect">
            <a:avLst/>
          </a:prstGeom>
          <a:noFill/>
          <a:ln>
            <a:noFill/>
          </a:ln>
        </p:spPr>
        <p:txBody>
          <a:bodyPr anchorCtr="0" anchor="ctr" bIns="45700" lIns="91425" rIns="91425" tIns="45700">
            <a:noAutofit/>
          </a:bodyPr>
          <a:lstStyle/>
          <a:p>
            <a:pPr indent="0" lvl="0" marL="0" marR="0" rtl="0" algn="r">
              <a:spcBef>
                <a:spcPts val="0"/>
              </a:spcBef>
              <a:buSzPct val="25000"/>
              <a:buNone/>
            </a:pPr>
            <a:fld id="{00000000-1234-1234-1234-123412341234}" type="slidenum">
              <a:rPr b="0" i="0" lang="en-US" sz="1200" u="none" cap="none" strike="noStrike">
                <a:solidFill>
                  <a:schemeClr val="lt1"/>
                </a:solidFill>
                <a:latin typeface="Calibri"/>
                <a:ea typeface="Calibri"/>
                <a:cs typeface="Calibri"/>
                <a:sym typeface="Calibri"/>
              </a:rPr>
              <a:t>‹#›</a:t>
            </a:fld>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vertTx">
  <p:cSld name="Title and Vertical Text">
    <p:spTree>
      <p:nvGrpSpPr>
        <p:cNvPr id="149" name="Shape 149"/>
        <p:cNvGrpSpPr/>
        <p:nvPr/>
      </p:nvGrpSpPr>
      <p:grpSpPr>
        <a:xfrm>
          <a:off x="0" y="0"/>
          <a:ext cx="0" cy="0"/>
          <a:chOff x="0" y="0"/>
          <a:chExt cx="0" cy="0"/>
        </a:xfrm>
      </p:grpSpPr>
      <p:sp>
        <p:nvSpPr>
          <p:cNvPr id="150" name="Shape 150"/>
          <p:cNvSpPr txBox="1"/>
          <p:nvPr>
            <p:ph type="title"/>
          </p:nvPr>
        </p:nvSpPr>
        <p:spPr>
          <a:xfrm>
            <a:off x="838200" y="365125"/>
            <a:ext cx="10515600" cy="1325700"/>
          </a:xfrm>
          <a:prstGeom prst="rect">
            <a:avLst/>
          </a:prstGeom>
          <a:noFill/>
          <a:ln>
            <a:noFill/>
          </a:ln>
        </p:spPr>
        <p:txBody>
          <a:bodyPr anchorCtr="0" anchor="ctr" bIns="91425" lIns="91425" rIns="91425" tIns="91425"/>
          <a:lstStyle>
            <a:lvl1pPr indent="0" lvl="0" marL="0" marR="0" rtl="0" algn="l">
              <a:lnSpc>
                <a:spcPct val="90000"/>
              </a:lnSpc>
              <a:spcBef>
                <a:spcPts val="0"/>
              </a:spcBef>
              <a:buClr>
                <a:schemeClr val="lt1"/>
              </a:buClr>
              <a:buFont typeface="Calibri"/>
              <a:buNone/>
              <a:defRPr b="0" i="0" sz="4400" u="none" cap="none" strike="noStrike">
                <a:solidFill>
                  <a:schemeClr val="lt1"/>
                </a:solidFill>
                <a:latin typeface="Calibri"/>
                <a:ea typeface="Calibri"/>
                <a:cs typeface="Calibri"/>
                <a:sym typeface="Calibri"/>
              </a:defRPr>
            </a:lvl1pPr>
            <a:lvl2pPr indent="0" lvl="1" rtl="0">
              <a:spcBef>
                <a:spcPts val="0"/>
              </a:spcBef>
              <a:buNone/>
              <a:defRPr sz="1800"/>
            </a:lvl2pPr>
            <a:lvl3pPr indent="0" lvl="2" rtl="0">
              <a:spcBef>
                <a:spcPts val="0"/>
              </a:spcBef>
              <a:buNone/>
              <a:defRPr sz="1800"/>
            </a:lvl3pPr>
            <a:lvl4pPr indent="0" lvl="3" rtl="0">
              <a:spcBef>
                <a:spcPts val="0"/>
              </a:spcBef>
              <a:buNone/>
              <a:defRPr sz="1800"/>
            </a:lvl4pPr>
            <a:lvl5pPr indent="0" lvl="4" rtl="0">
              <a:spcBef>
                <a:spcPts val="0"/>
              </a:spcBef>
              <a:buNone/>
              <a:defRPr sz="1800"/>
            </a:lvl5pPr>
            <a:lvl6pPr indent="0" lvl="5" rtl="0">
              <a:spcBef>
                <a:spcPts val="0"/>
              </a:spcBef>
              <a:buNone/>
              <a:defRPr sz="1800"/>
            </a:lvl6pPr>
            <a:lvl7pPr indent="0" lvl="6" rtl="0">
              <a:spcBef>
                <a:spcPts val="0"/>
              </a:spcBef>
              <a:buNone/>
              <a:defRPr sz="1800"/>
            </a:lvl7pPr>
            <a:lvl8pPr indent="0" lvl="7" rtl="0">
              <a:spcBef>
                <a:spcPts val="0"/>
              </a:spcBef>
              <a:buNone/>
              <a:defRPr sz="1800"/>
            </a:lvl8pPr>
            <a:lvl9pPr indent="0" lvl="8" rtl="0">
              <a:spcBef>
                <a:spcPts val="0"/>
              </a:spcBef>
              <a:buNone/>
              <a:defRPr sz="1800"/>
            </a:lvl9pPr>
          </a:lstStyle>
          <a:p/>
        </p:txBody>
      </p:sp>
      <p:sp>
        <p:nvSpPr>
          <p:cNvPr id="151" name="Shape 151"/>
          <p:cNvSpPr txBox="1"/>
          <p:nvPr>
            <p:ph idx="1" type="body"/>
          </p:nvPr>
        </p:nvSpPr>
        <p:spPr>
          <a:xfrm rot="5400000">
            <a:off x="3920400" y="-1256575"/>
            <a:ext cx="4351200" cy="10515600"/>
          </a:xfrm>
          <a:prstGeom prst="rect">
            <a:avLst/>
          </a:prstGeom>
          <a:noFill/>
          <a:ln>
            <a:noFill/>
          </a:ln>
        </p:spPr>
        <p:txBody>
          <a:bodyPr anchorCtr="0" anchor="t" bIns="91425" lIns="91425" rIns="91425" tIns="91425"/>
          <a:lstStyle>
            <a:lvl1pPr indent="-50800" lvl="0" marL="228600" marR="0" rtl="0" algn="l">
              <a:lnSpc>
                <a:spcPct val="90000"/>
              </a:lnSpc>
              <a:spcBef>
                <a:spcPts val="1000"/>
              </a:spcBef>
              <a:buClr>
                <a:schemeClr val="lt1"/>
              </a:buClr>
              <a:buSzPct val="100000"/>
              <a:buFont typeface="Arial"/>
              <a:buChar char="•"/>
              <a:defRPr b="0" i="0" sz="2800" u="none" cap="none" strike="noStrike">
                <a:solidFill>
                  <a:schemeClr val="lt1"/>
                </a:solidFill>
                <a:latin typeface="Calibri"/>
                <a:ea typeface="Calibri"/>
                <a:cs typeface="Calibri"/>
                <a:sym typeface="Calibri"/>
              </a:defRPr>
            </a:lvl1pPr>
            <a:lvl2pPr indent="-76200" lvl="1" marL="685800" marR="0" rtl="0" algn="l">
              <a:lnSpc>
                <a:spcPct val="90000"/>
              </a:lnSpc>
              <a:spcBef>
                <a:spcPts val="500"/>
              </a:spcBef>
              <a:buClr>
                <a:schemeClr val="lt1"/>
              </a:buClr>
              <a:buSzPct val="100000"/>
              <a:buFont typeface="Arial"/>
              <a:buChar char="•"/>
              <a:defRPr b="0" i="0" sz="2400" u="none" cap="none" strike="noStrike">
                <a:solidFill>
                  <a:schemeClr val="lt1"/>
                </a:solidFill>
                <a:latin typeface="Calibri"/>
                <a:ea typeface="Calibri"/>
                <a:cs typeface="Calibri"/>
                <a:sym typeface="Calibri"/>
              </a:defRPr>
            </a:lvl2pPr>
            <a:lvl3pPr indent="-101600" lvl="2" marL="1143000" marR="0" rtl="0" algn="l">
              <a:lnSpc>
                <a:spcPct val="90000"/>
              </a:lnSpc>
              <a:spcBef>
                <a:spcPts val="500"/>
              </a:spcBef>
              <a:buClr>
                <a:schemeClr val="lt1"/>
              </a:buClr>
              <a:buSzPct val="100000"/>
              <a:buFont typeface="Arial"/>
              <a:buChar char="•"/>
              <a:defRPr b="0" i="0" sz="2000" u="none" cap="none" strike="noStrike">
                <a:solidFill>
                  <a:schemeClr val="lt1"/>
                </a:solidFill>
                <a:latin typeface="Calibri"/>
                <a:ea typeface="Calibri"/>
                <a:cs typeface="Calibri"/>
                <a:sym typeface="Calibri"/>
              </a:defRPr>
            </a:lvl3pPr>
            <a:lvl4pPr indent="-114300" lvl="3" marL="1600200" marR="0" rtl="0" algn="l">
              <a:lnSpc>
                <a:spcPct val="90000"/>
              </a:lnSpc>
              <a:spcBef>
                <a:spcPts val="500"/>
              </a:spcBef>
              <a:buClr>
                <a:schemeClr val="lt1"/>
              </a:buClr>
              <a:buSzPct val="100000"/>
              <a:buFont typeface="Arial"/>
              <a:buChar char="•"/>
              <a:defRPr b="0" i="0" sz="1800" u="none" cap="none" strike="noStrike">
                <a:solidFill>
                  <a:schemeClr val="lt1"/>
                </a:solidFill>
                <a:latin typeface="Calibri"/>
                <a:ea typeface="Calibri"/>
                <a:cs typeface="Calibri"/>
                <a:sym typeface="Calibri"/>
              </a:defRPr>
            </a:lvl4pPr>
            <a:lvl5pPr indent="-114300" lvl="4" marL="2057400" marR="0" rtl="0" algn="l">
              <a:lnSpc>
                <a:spcPct val="90000"/>
              </a:lnSpc>
              <a:spcBef>
                <a:spcPts val="500"/>
              </a:spcBef>
              <a:buClr>
                <a:schemeClr val="lt1"/>
              </a:buClr>
              <a:buSzPct val="100000"/>
              <a:buFont typeface="Arial"/>
              <a:buChar char="•"/>
              <a:defRPr b="0" i="0" sz="1800" u="none" cap="none" strike="noStrike">
                <a:solidFill>
                  <a:schemeClr val="lt1"/>
                </a:solidFill>
                <a:latin typeface="Calibri"/>
                <a:ea typeface="Calibri"/>
                <a:cs typeface="Calibri"/>
                <a:sym typeface="Calibri"/>
              </a:defRPr>
            </a:lvl5pPr>
            <a:lvl6pPr indent="-114300" lvl="5" marL="2514600" marR="0" rtl="0" algn="l">
              <a:lnSpc>
                <a:spcPct val="90000"/>
              </a:lnSpc>
              <a:spcBef>
                <a:spcPts val="500"/>
              </a:spcBef>
              <a:buClr>
                <a:schemeClr val="lt1"/>
              </a:buClr>
              <a:buSzPct val="100000"/>
              <a:buFont typeface="Arial"/>
              <a:buChar char="•"/>
              <a:defRPr b="0" i="0" sz="1800" u="none" cap="none" strike="noStrike">
                <a:solidFill>
                  <a:schemeClr val="lt1"/>
                </a:solidFill>
                <a:latin typeface="Calibri"/>
                <a:ea typeface="Calibri"/>
                <a:cs typeface="Calibri"/>
                <a:sym typeface="Calibri"/>
              </a:defRPr>
            </a:lvl6pPr>
            <a:lvl7pPr indent="-114300" lvl="6" marL="2971800" marR="0" rtl="0" algn="l">
              <a:lnSpc>
                <a:spcPct val="90000"/>
              </a:lnSpc>
              <a:spcBef>
                <a:spcPts val="500"/>
              </a:spcBef>
              <a:buClr>
                <a:schemeClr val="lt1"/>
              </a:buClr>
              <a:buSzPct val="100000"/>
              <a:buFont typeface="Arial"/>
              <a:buChar char="•"/>
              <a:defRPr b="0" i="0" sz="1800" u="none" cap="none" strike="noStrike">
                <a:solidFill>
                  <a:schemeClr val="lt1"/>
                </a:solidFill>
                <a:latin typeface="Calibri"/>
                <a:ea typeface="Calibri"/>
                <a:cs typeface="Calibri"/>
                <a:sym typeface="Calibri"/>
              </a:defRPr>
            </a:lvl7pPr>
            <a:lvl8pPr indent="-114300" lvl="7" marL="3429000" marR="0" rtl="0" algn="l">
              <a:lnSpc>
                <a:spcPct val="90000"/>
              </a:lnSpc>
              <a:spcBef>
                <a:spcPts val="500"/>
              </a:spcBef>
              <a:buClr>
                <a:schemeClr val="lt1"/>
              </a:buClr>
              <a:buSzPct val="100000"/>
              <a:buFont typeface="Arial"/>
              <a:buChar char="•"/>
              <a:defRPr b="0" i="0" sz="1800" u="none" cap="none" strike="noStrike">
                <a:solidFill>
                  <a:schemeClr val="lt1"/>
                </a:solidFill>
                <a:latin typeface="Calibri"/>
                <a:ea typeface="Calibri"/>
                <a:cs typeface="Calibri"/>
                <a:sym typeface="Calibri"/>
              </a:defRPr>
            </a:lvl8pPr>
            <a:lvl9pPr indent="-114300" lvl="8" marL="3886200" marR="0" rtl="0" algn="l">
              <a:lnSpc>
                <a:spcPct val="90000"/>
              </a:lnSpc>
              <a:spcBef>
                <a:spcPts val="500"/>
              </a:spcBef>
              <a:buClr>
                <a:schemeClr val="lt1"/>
              </a:buClr>
              <a:buSzPct val="100000"/>
              <a:buFont typeface="Arial"/>
              <a:buChar char="•"/>
              <a:defRPr b="0" i="0" sz="1800" u="none" cap="none" strike="noStrike">
                <a:solidFill>
                  <a:schemeClr val="lt1"/>
                </a:solidFill>
                <a:latin typeface="Calibri"/>
                <a:ea typeface="Calibri"/>
                <a:cs typeface="Calibri"/>
                <a:sym typeface="Calibri"/>
              </a:defRPr>
            </a:lvl9pPr>
          </a:lstStyle>
          <a:p/>
        </p:txBody>
      </p:sp>
      <p:sp>
        <p:nvSpPr>
          <p:cNvPr id="152" name="Shape 152"/>
          <p:cNvSpPr txBox="1"/>
          <p:nvPr>
            <p:ph idx="10" type="dt"/>
          </p:nvPr>
        </p:nvSpPr>
        <p:spPr>
          <a:xfrm>
            <a:off x="838200" y="6356350"/>
            <a:ext cx="2743200" cy="365100"/>
          </a:xfrm>
          <a:prstGeom prst="rect">
            <a:avLst/>
          </a:prstGeom>
          <a:noFill/>
          <a:ln>
            <a:noFill/>
          </a:ln>
        </p:spPr>
        <p:txBody>
          <a:bodyPr anchorCtr="0" anchor="ctr" bIns="91425" lIns="91425" rIns="91425" tIns="91425"/>
          <a:lstStyle>
            <a:lvl1pPr indent="0" lvl="0" marL="0" marR="0" rtl="0" algn="l">
              <a:spcBef>
                <a:spcPts val="0"/>
              </a:spcBef>
              <a:buNone/>
              <a:defRPr b="0" i="0" sz="1200" u="none" cap="none" strike="noStrike">
                <a:solidFill>
                  <a:schemeClr val="lt1"/>
                </a:solidFill>
                <a:latin typeface="Calibri"/>
                <a:ea typeface="Calibri"/>
                <a:cs typeface="Calibri"/>
                <a:sym typeface="Calibri"/>
              </a:defRPr>
            </a:lvl1pPr>
            <a:lvl2pPr indent="0" lvl="1" marL="457200" marR="0" rtl="0" algn="l">
              <a:spcBef>
                <a:spcPts val="0"/>
              </a:spcBef>
              <a:buNone/>
              <a:defRPr b="0" i="0" sz="1800" u="none" cap="none" strike="noStrike">
                <a:solidFill>
                  <a:schemeClr val="lt1"/>
                </a:solidFill>
                <a:latin typeface="Calibri"/>
                <a:ea typeface="Calibri"/>
                <a:cs typeface="Calibri"/>
                <a:sym typeface="Calibri"/>
              </a:defRPr>
            </a:lvl2pPr>
            <a:lvl3pPr indent="0" lvl="2" marL="914400" marR="0" rtl="0" algn="l">
              <a:spcBef>
                <a:spcPts val="0"/>
              </a:spcBef>
              <a:buNone/>
              <a:defRPr b="0" i="0" sz="1800" u="none" cap="none" strike="noStrike">
                <a:solidFill>
                  <a:schemeClr val="lt1"/>
                </a:solidFill>
                <a:latin typeface="Calibri"/>
                <a:ea typeface="Calibri"/>
                <a:cs typeface="Calibri"/>
                <a:sym typeface="Calibri"/>
              </a:defRPr>
            </a:lvl3pPr>
            <a:lvl4pPr indent="0" lvl="3" marL="1371600" marR="0" rtl="0" algn="l">
              <a:spcBef>
                <a:spcPts val="0"/>
              </a:spcBef>
              <a:buNone/>
              <a:defRPr b="0" i="0" sz="1800" u="none" cap="none" strike="noStrike">
                <a:solidFill>
                  <a:schemeClr val="lt1"/>
                </a:solidFill>
                <a:latin typeface="Calibri"/>
                <a:ea typeface="Calibri"/>
                <a:cs typeface="Calibri"/>
                <a:sym typeface="Calibri"/>
              </a:defRPr>
            </a:lvl4pPr>
            <a:lvl5pPr indent="0" lvl="4" marL="1828800" marR="0" rtl="0" algn="l">
              <a:spcBef>
                <a:spcPts val="0"/>
              </a:spcBef>
              <a:buNone/>
              <a:defRPr b="0" i="0" sz="1800" u="none" cap="none" strike="noStrike">
                <a:solidFill>
                  <a:schemeClr val="lt1"/>
                </a:solidFill>
                <a:latin typeface="Calibri"/>
                <a:ea typeface="Calibri"/>
                <a:cs typeface="Calibri"/>
                <a:sym typeface="Calibri"/>
              </a:defRPr>
            </a:lvl5pPr>
            <a:lvl6pPr indent="0" lvl="5" marL="2286000" marR="0" rtl="0" algn="l">
              <a:spcBef>
                <a:spcPts val="0"/>
              </a:spcBef>
              <a:buNone/>
              <a:defRPr b="0" i="0" sz="1800" u="none" cap="none" strike="noStrike">
                <a:solidFill>
                  <a:schemeClr val="lt1"/>
                </a:solidFill>
                <a:latin typeface="Calibri"/>
                <a:ea typeface="Calibri"/>
                <a:cs typeface="Calibri"/>
                <a:sym typeface="Calibri"/>
              </a:defRPr>
            </a:lvl6pPr>
            <a:lvl7pPr indent="0" lvl="6" marL="2743200" marR="0" rtl="0" algn="l">
              <a:spcBef>
                <a:spcPts val="0"/>
              </a:spcBef>
              <a:buNone/>
              <a:defRPr b="0" i="0" sz="1800" u="none" cap="none" strike="noStrike">
                <a:solidFill>
                  <a:schemeClr val="lt1"/>
                </a:solidFill>
                <a:latin typeface="Calibri"/>
                <a:ea typeface="Calibri"/>
                <a:cs typeface="Calibri"/>
                <a:sym typeface="Calibri"/>
              </a:defRPr>
            </a:lvl7pPr>
            <a:lvl8pPr indent="0" lvl="7" marL="3200400" marR="0" rtl="0" algn="l">
              <a:spcBef>
                <a:spcPts val="0"/>
              </a:spcBef>
              <a:buNone/>
              <a:defRPr b="0" i="0" sz="1800" u="none" cap="none" strike="noStrike">
                <a:solidFill>
                  <a:schemeClr val="lt1"/>
                </a:solidFill>
                <a:latin typeface="Calibri"/>
                <a:ea typeface="Calibri"/>
                <a:cs typeface="Calibri"/>
                <a:sym typeface="Calibri"/>
              </a:defRPr>
            </a:lvl8pPr>
            <a:lvl9pPr indent="0" lvl="8" marL="3657600" marR="0" rtl="0" algn="l">
              <a:spcBef>
                <a:spcPts val="0"/>
              </a:spcBef>
              <a:buNone/>
              <a:defRPr b="0" i="0" sz="1800" u="none" cap="none" strike="noStrike">
                <a:solidFill>
                  <a:schemeClr val="lt1"/>
                </a:solidFill>
                <a:latin typeface="Calibri"/>
                <a:ea typeface="Calibri"/>
                <a:cs typeface="Calibri"/>
                <a:sym typeface="Calibri"/>
              </a:defRPr>
            </a:lvl9pPr>
          </a:lstStyle>
          <a:p/>
        </p:txBody>
      </p:sp>
      <p:sp>
        <p:nvSpPr>
          <p:cNvPr id="153" name="Shape 153"/>
          <p:cNvSpPr txBox="1"/>
          <p:nvPr>
            <p:ph idx="11" type="ftr"/>
          </p:nvPr>
        </p:nvSpPr>
        <p:spPr>
          <a:xfrm>
            <a:off x="4038600" y="6356350"/>
            <a:ext cx="4114800" cy="365100"/>
          </a:xfrm>
          <a:prstGeom prst="rect">
            <a:avLst/>
          </a:prstGeom>
          <a:noFill/>
          <a:ln>
            <a:noFill/>
          </a:ln>
        </p:spPr>
        <p:txBody>
          <a:bodyPr anchorCtr="0" anchor="ctr" bIns="91425" lIns="91425" rIns="91425" tIns="91425"/>
          <a:lstStyle>
            <a:lvl1pPr indent="0" lvl="0" marL="0" marR="0" rtl="0" algn="ctr">
              <a:spcBef>
                <a:spcPts val="0"/>
              </a:spcBef>
              <a:buNone/>
              <a:defRPr b="0" i="0" sz="1200" u="none" cap="none" strike="noStrike">
                <a:solidFill>
                  <a:schemeClr val="lt1"/>
                </a:solidFill>
                <a:latin typeface="Calibri"/>
                <a:ea typeface="Calibri"/>
                <a:cs typeface="Calibri"/>
                <a:sym typeface="Calibri"/>
              </a:defRPr>
            </a:lvl1pPr>
            <a:lvl2pPr indent="0" lvl="1" marL="457200" marR="0" rtl="0" algn="l">
              <a:spcBef>
                <a:spcPts val="0"/>
              </a:spcBef>
              <a:buNone/>
              <a:defRPr b="0" i="0" sz="1800" u="none" cap="none" strike="noStrike">
                <a:solidFill>
                  <a:schemeClr val="lt1"/>
                </a:solidFill>
                <a:latin typeface="Calibri"/>
                <a:ea typeface="Calibri"/>
                <a:cs typeface="Calibri"/>
                <a:sym typeface="Calibri"/>
              </a:defRPr>
            </a:lvl2pPr>
            <a:lvl3pPr indent="0" lvl="2" marL="914400" marR="0" rtl="0" algn="l">
              <a:spcBef>
                <a:spcPts val="0"/>
              </a:spcBef>
              <a:buNone/>
              <a:defRPr b="0" i="0" sz="1800" u="none" cap="none" strike="noStrike">
                <a:solidFill>
                  <a:schemeClr val="lt1"/>
                </a:solidFill>
                <a:latin typeface="Calibri"/>
                <a:ea typeface="Calibri"/>
                <a:cs typeface="Calibri"/>
                <a:sym typeface="Calibri"/>
              </a:defRPr>
            </a:lvl3pPr>
            <a:lvl4pPr indent="0" lvl="3" marL="1371600" marR="0" rtl="0" algn="l">
              <a:spcBef>
                <a:spcPts val="0"/>
              </a:spcBef>
              <a:buNone/>
              <a:defRPr b="0" i="0" sz="1800" u="none" cap="none" strike="noStrike">
                <a:solidFill>
                  <a:schemeClr val="lt1"/>
                </a:solidFill>
                <a:latin typeface="Calibri"/>
                <a:ea typeface="Calibri"/>
                <a:cs typeface="Calibri"/>
                <a:sym typeface="Calibri"/>
              </a:defRPr>
            </a:lvl4pPr>
            <a:lvl5pPr indent="0" lvl="4" marL="1828800" marR="0" rtl="0" algn="l">
              <a:spcBef>
                <a:spcPts val="0"/>
              </a:spcBef>
              <a:buNone/>
              <a:defRPr b="0" i="0" sz="1800" u="none" cap="none" strike="noStrike">
                <a:solidFill>
                  <a:schemeClr val="lt1"/>
                </a:solidFill>
                <a:latin typeface="Calibri"/>
                <a:ea typeface="Calibri"/>
                <a:cs typeface="Calibri"/>
                <a:sym typeface="Calibri"/>
              </a:defRPr>
            </a:lvl5pPr>
            <a:lvl6pPr indent="0" lvl="5" marL="2286000" marR="0" rtl="0" algn="l">
              <a:spcBef>
                <a:spcPts val="0"/>
              </a:spcBef>
              <a:buNone/>
              <a:defRPr b="0" i="0" sz="1800" u="none" cap="none" strike="noStrike">
                <a:solidFill>
                  <a:schemeClr val="lt1"/>
                </a:solidFill>
                <a:latin typeface="Calibri"/>
                <a:ea typeface="Calibri"/>
                <a:cs typeface="Calibri"/>
                <a:sym typeface="Calibri"/>
              </a:defRPr>
            </a:lvl6pPr>
            <a:lvl7pPr indent="0" lvl="6" marL="2743200" marR="0" rtl="0" algn="l">
              <a:spcBef>
                <a:spcPts val="0"/>
              </a:spcBef>
              <a:buNone/>
              <a:defRPr b="0" i="0" sz="1800" u="none" cap="none" strike="noStrike">
                <a:solidFill>
                  <a:schemeClr val="lt1"/>
                </a:solidFill>
                <a:latin typeface="Calibri"/>
                <a:ea typeface="Calibri"/>
                <a:cs typeface="Calibri"/>
                <a:sym typeface="Calibri"/>
              </a:defRPr>
            </a:lvl7pPr>
            <a:lvl8pPr indent="0" lvl="7" marL="3200400" marR="0" rtl="0" algn="l">
              <a:spcBef>
                <a:spcPts val="0"/>
              </a:spcBef>
              <a:buNone/>
              <a:defRPr b="0" i="0" sz="1800" u="none" cap="none" strike="noStrike">
                <a:solidFill>
                  <a:schemeClr val="lt1"/>
                </a:solidFill>
                <a:latin typeface="Calibri"/>
                <a:ea typeface="Calibri"/>
                <a:cs typeface="Calibri"/>
                <a:sym typeface="Calibri"/>
              </a:defRPr>
            </a:lvl8pPr>
            <a:lvl9pPr indent="0" lvl="8" marL="3657600" marR="0" rtl="0" algn="l">
              <a:spcBef>
                <a:spcPts val="0"/>
              </a:spcBef>
              <a:buNone/>
              <a:defRPr b="0" i="0" sz="1800" u="none" cap="none" strike="noStrike">
                <a:solidFill>
                  <a:schemeClr val="lt1"/>
                </a:solidFill>
                <a:latin typeface="Calibri"/>
                <a:ea typeface="Calibri"/>
                <a:cs typeface="Calibri"/>
                <a:sym typeface="Calibri"/>
              </a:defRPr>
            </a:lvl9pPr>
          </a:lstStyle>
          <a:p/>
        </p:txBody>
      </p:sp>
      <p:sp>
        <p:nvSpPr>
          <p:cNvPr id="154" name="Shape 154"/>
          <p:cNvSpPr txBox="1"/>
          <p:nvPr>
            <p:ph idx="12" type="sldNum"/>
          </p:nvPr>
        </p:nvSpPr>
        <p:spPr>
          <a:xfrm>
            <a:off x="8610600" y="6356350"/>
            <a:ext cx="2743200" cy="365100"/>
          </a:xfrm>
          <a:prstGeom prst="rect">
            <a:avLst/>
          </a:prstGeom>
          <a:noFill/>
          <a:ln>
            <a:noFill/>
          </a:ln>
        </p:spPr>
        <p:txBody>
          <a:bodyPr anchorCtr="0" anchor="ctr" bIns="45700" lIns="91425" rIns="91425" tIns="45700">
            <a:noAutofit/>
          </a:bodyPr>
          <a:lstStyle/>
          <a:p>
            <a:pPr indent="0" lvl="0" marL="0" marR="0" rtl="0" algn="r">
              <a:spcBef>
                <a:spcPts val="0"/>
              </a:spcBef>
              <a:buSzPct val="25000"/>
              <a:buNone/>
            </a:pPr>
            <a:fld id="{00000000-1234-1234-1234-123412341234}" type="slidenum">
              <a:rPr b="0" i="0" lang="en-US" sz="1200" u="none" cap="none" strike="noStrike">
                <a:solidFill>
                  <a:schemeClr val="lt1"/>
                </a:solidFill>
                <a:latin typeface="Calibri"/>
                <a:ea typeface="Calibri"/>
                <a:cs typeface="Calibri"/>
                <a:sym typeface="Calibri"/>
              </a:rPr>
              <a:t>‹#›</a:t>
            </a:fld>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vertTitleAndTx">
  <p:cSld name="Vertical Title and Text">
    <p:spTree>
      <p:nvGrpSpPr>
        <p:cNvPr id="155" name="Shape 155"/>
        <p:cNvGrpSpPr/>
        <p:nvPr/>
      </p:nvGrpSpPr>
      <p:grpSpPr>
        <a:xfrm>
          <a:off x="0" y="0"/>
          <a:ext cx="0" cy="0"/>
          <a:chOff x="0" y="0"/>
          <a:chExt cx="0" cy="0"/>
        </a:xfrm>
      </p:grpSpPr>
      <p:sp>
        <p:nvSpPr>
          <p:cNvPr id="156" name="Shape 156"/>
          <p:cNvSpPr txBox="1"/>
          <p:nvPr>
            <p:ph type="title"/>
          </p:nvPr>
        </p:nvSpPr>
        <p:spPr>
          <a:xfrm rot="5400000">
            <a:off x="7133400" y="1956625"/>
            <a:ext cx="5811900" cy="2628900"/>
          </a:xfrm>
          <a:prstGeom prst="rect">
            <a:avLst/>
          </a:prstGeom>
          <a:noFill/>
          <a:ln>
            <a:noFill/>
          </a:ln>
        </p:spPr>
        <p:txBody>
          <a:bodyPr anchorCtr="0" anchor="ctr" bIns="91425" lIns="91425" rIns="91425" tIns="91425"/>
          <a:lstStyle>
            <a:lvl1pPr indent="0" lvl="0" marL="0" marR="0" rtl="0" algn="l">
              <a:lnSpc>
                <a:spcPct val="90000"/>
              </a:lnSpc>
              <a:spcBef>
                <a:spcPts val="0"/>
              </a:spcBef>
              <a:buClr>
                <a:schemeClr val="lt1"/>
              </a:buClr>
              <a:buFont typeface="Calibri"/>
              <a:buNone/>
              <a:defRPr b="0" i="0" sz="4400" u="none" cap="none" strike="noStrike">
                <a:solidFill>
                  <a:schemeClr val="lt1"/>
                </a:solidFill>
                <a:latin typeface="Calibri"/>
                <a:ea typeface="Calibri"/>
                <a:cs typeface="Calibri"/>
                <a:sym typeface="Calibri"/>
              </a:defRPr>
            </a:lvl1pPr>
            <a:lvl2pPr indent="0" lvl="1" rtl="0">
              <a:spcBef>
                <a:spcPts val="0"/>
              </a:spcBef>
              <a:buNone/>
              <a:defRPr sz="1800"/>
            </a:lvl2pPr>
            <a:lvl3pPr indent="0" lvl="2" rtl="0">
              <a:spcBef>
                <a:spcPts val="0"/>
              </a:spcBef>
              <a:buNone/>
              <a:defRPr sz="1800"/>
            </a:lvl3pPr>
            <a:lvl4pPr indent="0" lvl="3" rtl="0">
              <a:spcBef>
                <a:spcPts val="0"/>
              </a:spcBef>
              <a:buNone/>
              <a:defRPr sz="1800"/>
            </a:lvl4pPr>
            <a:lvl5pPr indent="0" lvl="4" rtl="0">
              <a:spcBef>
                <a:spcPts val="0"/>
              </a:spcBef>
              <a:buNone/>
              <a:defRPr sz="1800"/>
            </a:lvl5pPr>
            <a:lvl6pPr indent="0" lvl="5" rtl="0">
              <a:spcBef>
                <a:spcPts val="0"/>
              </a:spcBef>
              <a:buNone/>
              <a:defRPr sz="1800"/>
            </a:lvl6pPr>
            <a:lvl7pPr indent="0" lvl="6" rtl="0">
              <a:spcBef>
                <a:spcPts val="0"/>
              </a:spcBef>
              <a:buNone/>
              <a:defRPr sz="1800"/>
            </a:lvl7pPr>
            <a:lvl8pPr indent="0" lvl="7" rtl="0">
              <a:spcBef>
                <a:spcPts val="0"/>
              </a:spcBef>
              <a:buNone/>
              <a:defRPr sz="1800"/>
            </a:lvl8pPr>
            <a:lvl9pPr indent="0" lvl="8" rtl="0">
              <a:spcBef>
                <a:spcPts val="0"/>
              </a:spcBef>
              <a:buNone/>
              <a:defRPr sz="1800"/>
            </a:lvl9pPr>
          </a:lstStyle>
          <a:p/>
        </p:txBody>
      </p:sp>
      <p:sp>
        <p:nvSpPr>
          <p:cNvPr id="157" name="Shape 157"/>
          <p:cNvSpPr txBox="1"/>
          <p:nvPr>
            <p:ph idx="1" type="body"/>
          </p:nvPr>
        </p:nvSpPr>
        <p:spPr>
          <a:xfrm rot="5400000">
            <a:off x="1799400" y="-596075"/>
            <a:ext cx="5811900" cy="7734300"/>
          </a:xfrm>
          <a:prstGeom prst="rect">
            <a:avLst/>
          </a:prstGeom>
          <a:noFill/>
          <a:ln>
            <a:noFill/>
          </a:ln>
        </p:spPr>
        <p:txBody>
          <a:bodyPr anchorCtr="0" anchor="t" bIns="91425" lIns="91425" rIns="91425" tIns="91425"/>
          <a:lstStyle>
            <a:lvl1pPr indent="-50800" lvl="0" marL="228600" marR="0" rtl="0" algn="l">
              <a:lnSpc>
                <a:spcPct val="90000"/>
              </a:lnSpc>
              <a:spcBef>
                <a:spcPts val="1000"/>
              </a:spcBef>
              <a:buClr>
                <a:schemeClr val="lt1"/>
              </a:buClr>
              <a:buSzPct val="100000"/>
              <a:buFont typeface="Arial"/>
              <a:buChar char="•"/>
              <a:defRPr b="0" i="0" sz="2800" u="none" cap="none" strike="noStrike">
                <a:solidFill>
                  <a:schemeClr val="lt1"/>
                </a:solidFill>
                <a:latin typeface="Calibri"/>
                <a:ea typeface="Calibri"/>
                <a:cs typeface="Calibri"/>
                <a:sym typeface="Calibri"/>
              </a:defRPr>
            </a:lvl1pPr>
            <a:lvl2pPr indent="-76200" lvl="1" marL="685800" marR="0" rtl="0" algn="l">
              <a:lnSpc>
                <a:spcPct val="90000"/>
              </a:lnSpc>
              <a:spcBef>
                <a:spcPts val="500"/>
              </a:spcBef>
              <a:buClr>
                <a:schemeClr val="lt1"/>
              </a:buClr>
              <a:buSzPct val="100000"/>
              <a:buFont typeface="Arial"/>
              <a:buChar char="•"/>
              <a:defRPr b="0" i="0" sz="2400" u="none" cap="none" strike="noStrike">
                <a:solidFill>
                  <a:schemeClr val="lt1"/>
                </a:solidFill>
                <a:latin typeface="Calibri"/>
                <a:ea typeface="Calibri"/>
                <a:cs typeface="Calibri"/>
                <a:sym typeface="Calibri"/>
              </a:defRPr>
            </a:lvl2pPr>
            <a:lvl3pPr indent="-101600" lvl="2" marL="1143000" marR="0" rtl="0" algn="l">
              <a:lnSpc>
                <a:spcPct val="90000"/>
              </a:lnSpc>
              <a:spcBef>
                <a:spcPts val="500"/>
              </a:spcBef>
              <a:buClr>
                <a:schemeClr val="lt1"/>
              </a:buClr>
              <a:buSzPct val="100000"/>
              <a:buFont typeface="Arial"/>
              <a:buChar char="•"/>
              <a:defRPr b="0" i="0" sz="2000" u="none" cap="none" strike="noStrike">
                <a:solidFill>
                  <a:schemeClr val="lt1"/>
                </a:solidFill>
                <a:latin typeface="Calibri"/>
                <a:ea typeface="Calibri"/>
                <a:cs typeface="Calibri"/>
                <a:sym typeface="Calibri"/>
              </a:defRPr>
            </a:lvl3pPr>
            <a:lvl4pPr indent="-114300" lvl="3" marL="1600200" marR="0" rtl="0" algn="l">
              <a:lnSpc>
                <a:spcPct val="90000"/>
              </a:lnSpc>
              <a:spcBef>
                <a:spcPts val="500"/>
              </a:spcBef>
              <a:buClr>
                <a:schemeClr val="lt1"/>
              </a:buClr>
              <a:buSzPct val="100000"/>
              <a:buFont typeface="Arial"/>
              <a:buChar char="•"/>
              <a:defRPr b="0" i="0" sz="1800" u="none" cap="none" strike="noStrike">
                <a:solidFill>
                  <a:schemeClr val="lt1"/>
                </a:solidFill>
                <a:latin typeface="Calibri"/>
                <a:ea typeface="Calibri"/>
                <a:cs typeface="Calibri"/>
                <a:sym typeface="Calibri"/>
              </a:defRPr>
            </a:lvl4pPr>
            <a:lvl5pPr indent="-114300" lvl="4" marL="2057400" marR="0" rtl="0" algn="l">
              <a:lnSpc>
                <a:spcPct val="90000"/>
              </a:lnSpc>
              <a:spcBef>
                <a:spcPts val="500"/>
              </a:spcBef>
              <a:buClr>
                <a:schemeClr val="lt1"/>
              </a:buClr>
              <a:buSzPct val="100000"/>
              <a:buFont typeface="Arial"/>
              <a:buChar char="•"/>
              <a:defRPr b="0" i="0" sz="1800" u="none" cap="none" strike="noStrike">
                <a:solidFill>
                  <a:schemeClr val="lt1"/>
                </a:solidFill>
                <a:latin typeface="Calibri"/>
                <a:ea typeface="Calibri"/>
                <a:cs typeface="Calibri"/>
                <a:sym typeface="Calibri"/>
              </a:defRPr>
            </a:lvl5pPr>
            <a:lvl6pPr indent="-114300" lvl="5" marL="2514600" marR="0" rtl="0" algn="l">
              <a:lnSpc>
                <a:spcPct val="90000"/>
              </a:lnSpc>
              <a:spcBef>
                <a:spcPts val="500"/>
              </a:spcBef>
              <a:buClr>
                <a:schemeClr val="lt1"/>
              </a:buClr>
              <a:buSzPct val="100000"/>
              <a:buFont typeface="Arial"/>
              <a:buChar char="•"/>
              <a:defRPr b="0" i="0" sz="1800" u="none" cap="none" strike="noStrike">
                <a:solidFill>
                  <a:schemeClr val="lt1"/>
                </a:solidFill>
                <a:latin typeface="Calibri"/>
                <a:ea typeface="Calibri"/>
                <a:cs typeface="Calibri"/>
                <a:sym typeface="Calibri"/>
              </a:defRPr>
            </a:lvl6pPr>
            <a:lvl7pPr indent="-114300" lvl="6" marL="2971800" marR="0" rtl="0" algn="l">
              <a:lnSpc>
                <a:spcPct val="90000"/>
              </a:lnSpc>
              <a:spcBef>
                <a:spcPts val="500"/>
              </a:spcBef>
              <a:buClr>
                <a:schemeClr val="lt1"/>
              </a:buClr>
              <a:buSzPct val="100000"/>
              <a:buFont typeface="Arial"/>
              <a:buChar char="•"/>
              <a:defRPr b="0" i="0" sz="1800" u="none" cap="none" strike="noStrike">
                <a:solidFill>
                  <a:schemeClr val="lt1"/>
                </a:solidFill>
                <a:latin typeface="Calibri"/>
                <a:ea typeface="Calibri"/>
                <a:cs typeface="Calibri"/>
                <a:sym typeface="Calibri"/>
              </a:defRPr>
            </a:lvl7pPr>
            <a:lvl8pPr indent="-114300" lvl="7" marL="3429000" marR="0" rtl="0" algn="l">
              <a:lnSpc>
                <a:spcPct val="90000"/>
              </a:lnSpc>
              <a:spcBef>
                <a:spcPts val="500"/>
              </a:spcBef>
              <a:buClr>
                <a:schemeClr val="lt1"/>
              </a:buClr>
              <a:buSzPct val="100000"/>
              <a:buFont typeface="Arial"/>
              <a:buChar char="•"/>
              <a:defRPr b="0" i="0" sz="1800" u="none" cap="none" strike="noStrike">
                <a:solidFill>
                  <a:schemeClr val="lt1"/>
                </a:solidFill>
                <a:latin typeface="Calibri"/>
                <a:ea typeface="Calibri"/>
                <a:cs typeface="Calibri"/>
                <a:sym typeface="Calibri"/>
              </a:defRPr>
            </a:lvl8pPr>
            <a:lvl9pPr indent="-114300" lvl="8" marL="3886200" marR="0" rtl="0" algn="l">
              <a:lnSpc>
                <a:spcPct val="90000"/>
              </a:lnSpc>
              <a:spcBef>
                <a:spcPts val="500"/>
              </a:spcBef>
              <a:buClr>
                <a:schemeClr val="lt1"/>
              </a:buClr>
              <a:buSzPct val="100000"/>
              <a:buFont typeface="Arial"/>
              <a:buChar char="•"/>
              <a:defRPr b="0" i="0" sz="1800" u="none" cap="none" strike="noStrike">
                <a:solidFill>
                  <a:schemeClr val="lt1"/>
                </a:solidFill>
                <a:latin typeface="Calibri"/>
                <a:ea typeface="Calibri"/>
                <a:cs typeface="Calibri"/>
                <a:sym typeface="Calibri"/>
              </a:defRPr>
            </a:lvl9pPr>
          </a:lstStyle>
          <a:p/>
        </p:txBody>
      </p:sp>
      <p:sp>
        <p:nvSpPr>
          <p:cNvPr id="158" name="Shape 158"/>
          <p:cNvSpPr txBox="1"/>
          <p:nvPr>
            <p:ph idx="10" type="dt"/>
          </p:nvPr>
        </p:nvSpPr>
        <p:spPr>
          <a:xfrm>
            <a:off x="838200" y="6356350"/>
            <a:ext cx="2743200" cy="365100"/>
          </a:xfrm>
          <a:prstGeom prst="rect">
            <a:avLst/>
          </a:prstGeom>
          <a:noFill/>
          <a:ln>
            <a:noFill/>
          </a:ln>
        </p:spPr>
        <p:txBody>
          <a:bodyPr anchorCtr="0" anchor="ctr" bIns="91425" lIns="91425" rIns="91425" tIns="91425"/>
          <a:lstStyle>
            <a:lvl1pPr indent="0" lvl="0" marL="0" marR="0" rtl="0" algn="l">
              <a:spcBef>
                <a:spcPts val="0"/>
              </a:spcBef>
              <a:buNone/>
              <a:defRPr b="0" i="0" sz="1200" u="none" cap="none" strike="noStrike">
                <a:solidFill>
                  <a:schemeClr val="lt1"/>
                </a:solidFill>
                <a:latin typeface="Calibri"/>
                <a:ea typeface="Calibri"/>
                <a:cs typeface="Calibri"/>
                <a:sym typeface="Calibri"/>
              </a:defRPr>
            </a:lvl1pPr>
            <a:lvl2pPr indent="0" lvl="1" marL="457200" marR="0" rtl="0" algn="l">
              <a:spcBef>
                <a:spcPts val="0"/>
              </a:spcBef>
              <a:buNone/>
              <a:defRPr b="0" i="0" sz="1800" u="none" cap="none" strike="noStrike">
                <a:solidFill>
                  <a:schemeClr val="lt1"/>
                </a:solidFill>
                <a:latin typeface="Calibri"/>
                <a:ea typeface="Calibri"/>
                <a:cs typeface="Calibri"/>
                <a:sym typeface="Calibri"/>
              </a:defRPr>
            </a:lvl2pPr>
            <a:lvl3pPr indent="0" lvl="2" marL="914400" marR="0" rtl="0" algn="l">
              <a:spcBef>
                <a:spcPts val="0"/>
              </a:spcBef>
              <a:buNone/>
              <a:defRPr b="0" i="0" sz="1800" u="none" cap="none" strike="noStrike">
                <a:solidFill>
                  <a:schemeClr val="lt1"/>
                </a:solidFill>
                <a:latin typeface="Calibri"/>
                <a:ea typeface="Calibri"/>
                <a:cs typeface="Calibri"/>
                <a:sym typeface="Calibri"/>
              </a:defRPr>
            </a:lvl3pPr>
            <a:lvl4pPr indent="0" lvl="3" marL="1371600" marR="0" rtl="0" algn="l">
              <a:spcBef>
                <a:spcPts val="0"/>
              </a:spcBef>
              <a:buNone/>
              <a:defRPr b="0" i="0" sz="1800" u="none" cap="none" strike="noStrike">
                <a:solidFill>
                  <a:schemeClr val="lt1"/>
                </a:solidFill>
                <a:latin typeface="Calibri"/>
                <a:ea typeface="Calibri"/>
                <a:cs typeface="Calibri"/>
                <a:sym typeface="Calibri"/>
              </a:defRPr>
            </a:lvl4pPr>
            <a:lvl5pPr indent="0" lvl="4" marL="1828800" marR="0" rtl="0" algn="l">
              <a:spcBef>
                <a:spcPts val="0"/>
              </a:spcBef>
              <a:buNone/>
              <a:defRPr b="0" i="0" sz="1800" u="none" cap="none" strike="noStrike">
                <a:solidFill>
                  <a:schemeClr val="lt1"/>
                </a:solidFill>
                <a:latin typeface="Calibri"/>
                <a:ea typeface="Calibri"/>
                <a:cs typeface="Calibri"/>
                <a:sym typeface="Calibri"/>
              </a:defRPr>
            </a:lvl5pPr>
            <a:lvl6pPr indent="0" lvl="5" marL="2286000" marR="0" rtl="0" algn="l">
              <a:spcBef>
                <a:spcPts val="0"/>
              </a:spcBef>
              <a:buNone/>
              <a:defRPr b="0" i="0" sz="1800" u="none" cap="none" strike="noStrike">
                <a:solidFill>
                  <a:schemeClr val="lt1"/>
                </a:solidFill>
                <a:latin typeface="Calibri"/>
                <a:ea typeface="Calibri"/>
                <a:cs typeface="Calibri"/>
                <a:sym typeface="Calibri"/>
              </a:defRPr>
            </a:lvl6pPr>
            <a:lvl7pPr indent="0" lvl="6" marL="2743200" marR="0" rtl="0" algn="l">
              <a:spcBef>
                <a:spcPts val="0"/>
              </a:spcBef>
              <a:buNone/>
              <a:defRPr b="0" i="0" sz="1800" u="none" cap="none" strike="noStrike">
                <a:solidFill>
                  <a:schemeClr val="lt1"/>
                </a:solidFill>
                <a:latin typeface="Calibri"/>
                <a:ea typeface="Calibri"/>
                <a:cs typeface="Calibri"/>
                <a:sym typeface="Calibri"/>
              </a:defRPr>
            </a:lvl7pPr>
            <a:lvl8pPr indent="0" lvl="7" marL="3200400" marR="0" rtl="0" algn="l">
              <a:spcBef>
                <a:spcPts val="0"/>
              </a:spcBef>
              <a:buNone/>
              <a:defRPr b="0" i="0" sz="1800" u="none" cap="none" strike="noStrike">
                <a:solidFill>
                  <a:schemeClr val="lt1"/>
                </a:solidFill>
                <a:latin typeface="Calibri"/>
                <a:ea typeface="Calibri"/>
                <a:cs typeface="Calibri"/>
                <a:sym typeface="Calibri"/>
              </a:defRPr>
            </a:lvl8pPr>
            <a:lvl9pPr indent="0" lvl="8" marL="3657600" marR="0" rtl="0" algn="l">
              <a:spcBef>
                <a:spcPts val="0"/>
              </a:spcBef>
              <a:buNone/>
              <a:defRPr b="0" i="0" sz="1800" u="none" cap="none" strike="noStrike">
                <a:solidFill>
                  <a:schemeClr val="lt1"/>
                </a:solidFill>
                <a:latin typeface="Calibri"/>
                <a:ea typeface="Calibri"/>
                <a:cs typeface="Calibri"/>
                <a:sym typeface="Calibri"/>
              </a:defRPr>
            </a:lvl9pPr>
          </a:lstStyle>
          <a:p/>
        </p:txBody>
      </p:sp>
      <p:sp>
        <p:nvSpPr>
          <p:cNvPr id="159" name="Shape 159"/>
          <p:cNvSpPr txBox="1"/>
          <p:nvPr>
            <p:ph idx="11" type="ftr"/>
          </p:nvPr>
        </p:nvSpPr>
        <p:spPr>
          <a:xfrm>
            <a:off x="4038600" y="6356350"/>
            <a:ext cx="4114800" cy="365100"/>
          </a:xfrm>
          <a:prstGeom prst="rect">
            <a:avLst/>
          </a:prstGeom>
          <a:noFill/>
          <a:ln>
            <a:noFill/>
          </a:ln>
        </p:spPr>
        <p:txBody>
          <a:bodyPr anchorCtr="0" anchor="ctr" bIns="91425" lIns="91425" rIns="91425" tIns="91425"/>
          <a:lstStyle>
            <a:lvl1pPr indent="0" lvl="0" marL="0" marR="0" rtl="0" algn="ctr">
              <a:spcBef>
                <a:spcPts val="0"/>
              </a:spcBef>
              <a:buNone/>
              <a:defRPr b="0" i="0" sz="1200" u="none" cap="none" strike="noStrike">
                <a:solidFill>
                  <a:schemeClr val="lt1"/>
                </a:solidFill>
                <a:latin typeface="Calibri"/>
                <a:ea typeface="Calibri"/>
                <a:cs typeface="Calibri"/>
                <a:sym typeface="Calibri"/>
              </a:defRPr>
            </a:lvl1pPr>
            <a:lvl2pPr indent="0" lvl="1" marL="457200" marR="0" rtl="0" algn="l">
              <a:spcBef>
                <a:spcPts val="0"/>
              </a:spcBef>
              <a:buNone/>
              <a:defRPr b="0" i="0" sz="1800" u="none" cap="none" strike="noStrike">
                <a:solidFill>
                  <a:schemeClr val="lt1"/>
                </a:solidFill>
                <a:latin typeface="Calibri"/>
                <a:ea typeface="Calibri"/>
                <a:cs typeface="Calibri"/>
                <a:sym typeface="Calibri"/>
              </a:defRPr>
            </a:lvl2pPr>
            <a:lvl3pPr indent="0" lvl="2" marL="914400" marR="0" rtl="0" algn="l">
              <a:spcBef>
                <a:spcPts val="0"/>
              </a:spcBef>
              <a:buNone/>
              <a:defRPr b="0" i="0" sz="1800" u="none" cap="none" strike="noStrike">
                <a:solidFill>
                  <a:schemeClr val="lt1"/>
                </a:solidFill>
                <a:latin typeface="Calibri"/>
                <a:ea typeface="Calibri"/>
                <a:cs typeface="Calibri"/>
                <a:sym typeface="Calibri"/>
              </a:defRPr>
            </a:lvl3pPr>
            <a:lvl4pPr indent="0" lvl="3" marL="1371600" marR="0" rtl="0" algn="l">
              <a:spcBef>
                <a:spcPts val="0"/>
              </a:spcBef>
              <a:buNone/>
              <a:defRPr b="0" i="0" sz="1800" u="none" cap="none" strike="noStrike">
                <a:solidFill>
                  <a:schemeClr val="lt1"/>
                </a:solidFill>
                <a:latin typeface="Calibri"/>
                <a:ea typeface="Calibri"/>
                <a:cs typeface="Calibri"/>
                <a:sym typeface="Calibri"/>
              </a:defRPr>
            </a:lvl4pPr>
            <a:lvl5pPr indent="0" lvl="4" marL="1828800" marR="0" rtl="0" algn="l">
              <a:spcBef>
                <a:spcPts val="0"/>
              </a:spcBef>
              <a:buNone/>
              <a:defRPr b="0" i="0" sz="1800" u="none" cap="none" strike="noStrike">
                <a:solidFill>
                  <a:schemeClr val="lt1"/>
                </a:solidFill>
                <a:latin typeface="Calibri"/>
                <a:ea typeface="Calibri"/>
                <a:cs typeface="Calibri"/>
                <a:sym typeface="Calibri"/>
              </a:defRPr>
            </a:lvl5pPr>
            <a:lvl6pPr indent="0" lvl="5" marL="2286000" marR="0" rtl="0" algn="l">
              <a:spcBef>
                <a:spcPts val="0"/>
              </a:spcBef>
              <a:buNone/>
              <a:defRPr b="0" i="0" sz="1800" u="none" cap="none" strike="noStrike">
                <a:solidFill>
                  <a:schemeClr val="lt1"/>
                </a:solidFill>
                <a:latin typeface="Calibri"/>
                <a:ea typeface="Calibri"/>
                <a:cs typeface="Calibri"/>
                <a:sym typeface="Calibri"/>
              </a:defRPr>
            </a:lvl6pPr>
            <a:lvl7pPr indent="0" lvl="6" marL="2743200" marR="0" rtl="0" algn="l">
              <a:spcBef>
                <a:spcPts val="0"/>
              </a:spcBef>
              <a:buNone/>
              <a:defRPr b="0" i="0" sz="1800" u="none" cap="none" strike="noStrike">
                <a:solidFill>
                  <a:schemeClr val="lt1"/>
                </a:solidFill>
                <a:latin typeface="Calibri"/>
                <a:ea typeface="Calibri"/>
                <a:cs typeface="Calibri"/>
                <a:sym typeface="Calibri"/>
              </a:defRPr>
            </a:lvl7pPr>
            <a:lvl8pPr indent="0" lvl="7" marL="3200400" marR="0" rtl="0" algn="l">
              <a:spcBef>
                <a:spcPts val="0"/>
              </a:spcBef>
              <a:buNone/>
              <a:defRPr b="0" i="0" sz="1800" u="none" cap="none" strike="noStrike">
                <a:solidFill>
                  <a:schemeClr val="lt1"/>
                </a:solidFill>
                <a:latin typeface="Calibri"/>
                <a:ea typeface="Calibri"/>
                <a:cs typeface="Calibri"/>
                <a:sym typeface="Calibri"/>
              </a:defRPr>
            </a:lvl8pPr>
            <a:lvl9pPr indent="0" lvl="8" marL="3657600" marR="0" rtl="0" algn="l">
              <a:spcBef>
                <a:spcPts val="0"/>
              </a:spcBef>
              <a:buNone/>
              <a:defRPr b="0" i="0" sz="1800" u="none" cap="none" strike="noStrike">
                <a:solidFill>
                  <a:schemeClr val="lt1"/>
                </a:solidFill>
                <a:latin typeface="Calibri"/>
                <a:ea typeface="Calibri"/>
                <a:cs typeface="Calibri"/>
                <a:sym typeface="Calibri"/>
              </a:defRPr>
            </a:lvl9pPr>
          </a:lstStyle>
          <a:p/>
        </p:txBody>
      </p:sp>
      <p:sp>
        <p:nvSpPr>
          <p:cNvPr id="160" name="Shape 160"/>
          <p:cNvSpPr txBox="1"/>
          <p:nvPr>
            <p:ph idx="12" type="sldNum"/>
          </p:nvPr>
        </p:nvSpPr>
        <p:spPr>
          <a:xfrm>
            <a:off x="8610600" y="6356350"/>
            <a:ext cx="2743200" cy="365100"/>
          </a:xfrm>
          <a:prstGeom prst="rect">
            <a:avLst/>
          </a:prstGeom>
          <a:noFill/>
          <a:ln>
            <a:noFill/>
          </a:ln>
        </p:spPr>
        <p:txBody>
          <a:bodyPr anchorCtr="0" anchor="ctr" bIns="45700" lIns="91425" rIns="91425" tIns="45700">
            <a:noAutofit/>
          </a:bodyPr>
          <a:lstStyle/>
          <a:p>
            <a:pPr indent="0" lvl="0" marL="0" marR="0" rtl="0" algn="r">
              <a:spcBef>
                <a:spcPts val="0"/>
              </a:spcBef>
              <a:buSzPct val="25000"/>
              <a:buNone/>
            </a:pPr>
            <a:fld id="{00000000-1234-1234-1234-123412341234}" type="slidenum">
              <a:rPr b="0" i="0" lang="en-US" sz="1200" u="none" cap="none" strike="noStrike">
                <a:solidFill>
                  <a:schemeClr val="lt1"/>
                </a:solidFill>
                <a:latin typeface="Calibri"/>
                <a:ea typeface="Calibri"/>
                <a:cs typeface="Calibri"/>
                <a:sym typeface="Calibri"/>
              </a:rPr>
              <a:t>‹#›</a:t>
            </a:fld>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name="Shhimo Text">
    <p:bg>
      <p:bgPr>
        <a:solidFill>
          <a:schemeClr val="dk1"/>
        </a:solidFill>
      </p:bgPr>
    </p:bg>
    <p:spTree>
      <p:nvGrpSpPr>
        <p:cNvPr id="24" name="Shape 24"/>
        <p:cNvGrpSpPr/>
        <p:nvPr/>
      </p:nvGrpSpPr>
      <p:grpSpPr>
        <a:xfrm>
          <a:off x="0" y="0"/>
          <a:ext cx="0" cy="0"/>
          <a:chOff x="0" y="0"/>
          <a:chExt cx="0" cy="0"/>
        </a:xfrm>
      </p:grpSpPr>
      <p:sp>
        <p:nvSpPr>
          <p:cNvPr id="25" name="Shape 25"/>
          <p:cNvSpPr txBox="1"/>
          <p:nvPr>
            <p:ph idx="1" type="body"/>
          </p:nvPr>
        </p:nvSpPr>
        <p:spPr>
          <a:xfrm>
            <a:off x="372533" y="237066"/>
            <a:ext cx="11497733" cy="6434665"/>
          </a:xfrm>
          <a:prstGeom prst="rect">
            <a:avLst/>
          </a:prstGeom>
          <a:noFill/>
          <a:ln>
            <a:noFill/>
          </a:ln>
        </p:spPr>
        <p:txBody>
          <a:bodyPr anchorCtr="0" anchor="t" bIns="91425" lIns="91425" rIns="91425" tIns="91425"/>
          <a:lstStyle>
            <a:lvl1pPr indent="0" lvl="0" marL="0" marR="0" rtl="0" algn="l">
              <a:lnSpc>
                <a:spcPct val="90000"/>
              </a:lnSpc>
              <a:spcBef>
                <a:spcPts val="1000"/>
              </a:spcBef>
              <a:buClr>
                <a:schemeClr val="lt1"/>
              </a:buClr>
              <a:buFont typeface="Arial"/>
              <a:buNone/>
              <a:defRPr b="0" i="0" sz="2800" u="none" cap="none" strike="noStrike">
                <a:solidFill>
                  <a:schemeClr val="lt1"/>
                </a:solidFill>
                <a:latin typeface="Calibri"/>
                <a:ea typeface="Calibri"/>
                <a:cs typeface="Calibri"/>
                <a:sym typeface="Calibri"/>
              </a:defRPr>
            </a:lvl1pPr>
            <a:lvl2pPr indent="-76200" lvl="1" marL="685800" marR="0" rtl="0" algn="l">
              <a:lnSpc>
                <a:spcPct val="90000"/>
              </a:lnSpc>
              <a:spcBef>
                <a:spcPts val="500"/>
              </a:spcBef>
              <a:buClr>
                <a:schemeClr val="lt1"/>
              </a:buClr>
              <a:buSzPct val="100000"/>
              <a:buFont typeface="Arial"/>
              <a:buChar char="•"/>
              <a:defRPr b="0" i="0" sz="2400" u="none" cap="none" strike="noStrike">
                <a:solidFill>
                  <a:schemeClr val="lt1"/>
                </a:solidFill>
                <a:latin typeface="Calibri"/>
                <a:ea typeface="Calibri"/>
                <a:cs typeface="Calibri"/>
                <a:sym typeface="Calibri"/>
              </a:defRPr>
            </a:lvl2pPr>
            <a:lvl3pPr indent="-101600" lvl="2" marL="1143000" marR="0" rtl="0" algn="l">
              <a:lnSpc>
                <a:spcPct val="90000"/>
              </a:lnSpc>
              <a:spcBef>
                <a:spcPts val="500"/>
              </a:spcBef>
              <a:buClr>
                <a:schemeClr val="lt1"/>
              </a:buClr>
              <a:buSzPct val="100000"/>
              <a:buFont typeface="Arial"/>
              <a:buChar char="•"/>
              <a:defRPr b="0" i="0" sz="2000" u="none" cap="none" strike="noStrike">
                <a:solidFill>
                  <a:schemeClr val="lt1"/>
                </a:solidFill>
                <a:latin typeface="Calibri"/>
                <a:ea typeface="Calibri"/>
                <a:cs typeface="Calibri"/>
                <a:sym typeface="Calibri"/>
              </a:defRPr>
            </a:lvl3pPr>
            <a:lvl4pPr indent="-114300" lvl="3" marL="1600200" marR="0" rtl="0" algn="l">
              <a:lnSpc>
                <a:spcPct val="90000"/>
              </a:lnSpc>
              <a:spcBef>
                <a:spcPts val="500"/>
              </a:spcBef>
              <a:buClr>
                <a:schemeClr val="lt1"/>
              </a:buClr>
              <a:buSzPct val="100000"/>
              <a:buFont typeface="Arial"/>
              <a:buChar char="•"/>
              <a:defRPr b="0" i="0" sz="1800" u="none" cap="none" strike="noStrike">
                <a:solidFill>
                  <a:schemeClr val="lt1"/>
                </a:solidFill>
                <a:latin typeface="Calibri"/>
                <a:ea typeface="Calibri"/>
                <a:cs typeface="Calibri"/>
                <a:sym typeface="Calibri"/>
              </a:defRPr>
            </a:lvl4pPr>
            <a:lvl5pPr indent="-114300" lvl="4" marL="2057400" marR="0" rtl="0" algn="l">
              <a:lnSpc>
                <a:spcPct val="90000"/>
              </a:lnSpc>
              <a:spcBef>
                <a:spcPts val="500"/>
              </a:spcBef>
              <a:buClr>
                <a:schemeClr val="lt1"/>
              </a:buClr>
              <a:buSzPct val="100000"/>
              <a:buFont typeface="Arial"/>
              <a:buChar char="•"/>
              <a:defRPr b="0" i="0" sz="1800" u="none" cap="none" strike="noStrike">
                <a:solidFill>
                  <a:schemeClr val="lt1"/>
                </a:solidFill>
                <a:latin typeface="Calibri"/>
                <a:ea typeface="Calibri"/>
                <a:cs typeface="Calibri"/>
                <a:sym typeface="Calibri"/>
              </a:defRPr>
            </a:lvl5pPr>
            <a:lvl6pPr indent="-114300" lvl="5" marL="2514600" marR="0" rtl="0" algn="l">
              <a:lnSpc>
                <a:spcPct val="90000"/>
              </a:lnSpc>
              <a:spcBef>
                <a:spcPts val="500"/>
              </a:spcBef>
              <a:buClr>
                <a:schemeClr val="lt1"/>
              </a:buClr>
              <a:buSzPct val="100000"/>
              <a:buFont typeface="Arial"/>
              <a:buChar char="•"/>
              <a:defRPr b="0" i="0" sz="1800" u="none" cap="none" strike="noStrike">
                <a:solidFill>
                  <a:schemeClr val="lt1"/>
                </a:solidFill>
                <a:latin typeface="Calibri"/>
                <a:ea typeface="Calibri"/>
                <a:cs typeface="Calibri"/>
                <a:sym typeface="Calibri"/>
              </a:defRPr>
            </a:lvl6pPr>
            <a:lvl7pPr indent="-114300" lvl="6" marL="2971800" marR="0" rtl="0" algn="l">
              <a:lnSpc>
                <a:spcPct val="90000"/>
              </a:lnSpc>
              <a:spcBef>
                <a:spcPts val="500"/>
              </a:spcBef>
              <a:buClr>
                <a:schemeClr val="lt1"/>
              </a:buClr>
              <a:buSzPct val="100000"/>
              <a:buFont typeface="Arial"/>
              <a:buChar char="•"/>
              <a:defRPr b="0" i="0" sz="1800" u="none" cap="none" strike="noStrike">
                <a:solidFill>
                  <a:schemeClr val="lt1"/>
                </a:solidFill>
                <a:latin typeface="Calibri"/>
                <a:ea typeface="Calibri"/>
                <a:cs typeface="Calibri"/>
                <a:sym typeface="Calibri"/>
              </a:defRPr>
            </a:lvl7pPr>
            <a:lvl8pPr indent="-114300" lvl="7" marL="3429000" marR="0" rtl="0" algn="l">
              <a:lnSpc>
                <a:spcPct val="90000"/>
              </a:lnSpc>
              <a:spcBef>
                <a:spcPts val="500"/>
              </a:spcBef>
              <a:buClr>
                <a:schemeClr val="lt1"/>
              </a:buClr>
              <a:buSzPct val="100000"/>
              <a:buFont typeface="Arial"/>
              <a:buChar char="•"/>
              <a:defRPr b="0" i="0" sz="1800" u="none" cap="none" strike="noStrike">
                <a:solidFill>
                  <a:schemeClr val="lt1"/>
                </a:solidFill>
                <a:latin typeface="Calibri"/>
                <a:ea typeface="Calibri"/>
                <a:cs typeface="Calibri"/>
                <a:sym typeface="Calibri"/>
              </a:defRPr>
            </a:lvl8pPr>
            <a:lvl9pPr indent="-114300" lvl="8" marL="3886200" marR="0" rtl="0" algn="l">
              <a:lnSpc>
                <a:spcPct val="90000"/>
              </a:lnSpc>
              <a:spcBef>
                <a:spcPts val="500"/>
              </a:spcBef>
              <a:buClr>
                <a:schemeClr val="lt1"/>
              </a:buClr>
              <a:buSzPct val="100000"/>
              <a:buFont typeface="Arial"/>
              <a:buChar char="•"/>
              <a:defRPr b="0" i="0" sz="1800" u="none" cap="none" strike="noStrike">
                <a:solidFill>
                  <a:schemeClr val="lt1"/>
                </a:solidFill>
                <a:latin typeface="Calibri"/>
                <a:ea typeface="Calibri"/>
                <a:cs typeface="Calibri"/>
                <a:sym typeface="Calibri"/>
              </a:defRPr>
            </a:lvl9pPr>
          </a:lstStyle>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secHead">
  <p:cSld name="Section Header">
    <p:spTree>
      <p:nvGrpSpPr>
        <p:cNvPr id="26" name="Shape 26"/>
        <p:cNvGrpSpPr/>
        <p:nvPr/>
      </p:nvGrpSpPr>
      <p:grpSpPr>
        <a:xfrm>
          <a:off x="0" y="0"/>
          <a:ext cx="0" cy="0"/>
          <a:chOff x="0" y="0"/>
          <a:chExt cx="0" cy="0"/>
        </a:xfrm>
      </p:grpSpPr>
      <p:sp>
        <p:nvSpPr>
          <p:cNvPr id="27" name="Shape 27"/>
          <p:cNvSpPr txBox="1"/>
          <p:nvPr>
            <p:ph type="title"/>
          </p:nvPr>
        </p:nvSpPr>
        <p:spPr>
          <a:xfrm>
            <a:off x="831850" y="1709738"/>
            <a:ext cx="10515599" cy="2852737"/>
          </a:xfrm>
          <a:prstGeom prst="rect">
            <a:avLst/>
          </a:prstGeom>
          <a:noFill/>
          <a:ln>
            <a:noFill/>
          </a:ln>
        </p:spPr>
        <p:txBody>
          <a:bodyPr anchorCtr="0" anchor="b" bIns="91425" lIns="91425" rIns="91425" tIns="91425"/>
          <a:lstStyle>
            <a:lvl1pPr indent="0" lvl="0" marL="0" marR="0" rtl="0" algn="l">
              <a:lnSpc>
                <a:spcPct val="90000"/>
              </a:lnSpc>
              <a:spcBef>
                <a:spcPts val="0"/>
              </a:spcBef>
              <a:buClr>
                <a:schemeClr val="lt1"/>
              </a:buClr>
              <a:buFont typeface="Calibri"/>
              <a:buNone/>
              <a:defRPr b="0" i="0" sz="6000" u="none" cap="none" strike="noStrike">
                <a:solidFill>
                  <a:schemeClr val="lt1"/>
                </a:solidFill>
                <a:latin typeface="Calibri"/>
                <a:ea typeface="Calibri"/>
                <a:cs typeface="Calibri"/>
                <a:sym typeface="Calibri"/>
              </a:defRPr>
            </a:lvl1pPr>
            <a:lvl2pPr indent="0" lvl="1">
              <a:spcBef>
                <a:spcPts val="0"/>
              </a:spcBef>
              <a:buNone/>
              <a:defRPr sz="1800"/>
            </a:lvl2pPr>
            <a:lvl3pPr indent="0" lvl="2">
              <a:spcBef>
                <a:spcPts val="0"/>
              </a:spcBef>
              <a:buNone/>
              <a:defRPr sz="1800"/>
            </a:lvl3pPr>
            <a:lvl4pPr indent="0" lvl="3">
              <a:spcBef>
                <a:spcPts val="0"/>
              </a:spcBef>
              <a:buNone/>
              <a:defRPr sz="1800"/>
            </a:lvl4pPr>
            <a:lvl5pPr indent="0" lvl="4">
              <a:spcBef>
                <a:spcPts val="0"/>
              </a:spcBef>
              <a:buNone/>
              <a:defRPr sz="1800"/>
            </a:lvl5pPr>
            <a:lvl6pPr indent="0" lvl="5">
              <a:spcBef>
                <a:spcPts val="0"/>
              </a:spcBef>
              <a:buNone/>
              <a:defRPr sz="1800"/>
            </a:lvl6pPr>
            <a:lvl7pPr indent="0" lvl="6">
              <a:spcBef>
                <a:spcPts val="0"/>
              </a:spcBef>
              <a:buNone/>
              <a:defRPr sz="1800"/>
            </a:lvl7pPr>
            <a:lvl8pPr indent="0" lvl="7">
              <a:spcBef>
                <a:spcPts val="0"/>
              </a:spcBef>
              <a:buNone/>
              <a:defRPr sz="1800"/>
            </a:lvl8pPr>
            <a:lvl9pPr indent="0" lvl="8">
              <a:spcBef>
                <a:spcPts val="0"/>
              </a:spcBef>
              <a:buNone/>
              <a:defRPr sz="1800"/>
            </a:lvl9pPr>
          </a:lstStyle>
          <a:p/>
        </p:txBody>
      </p:sp>
      <p:sp>
        <p:nvSpPr>
          <p:cNvPr id="28" name="Shape 28"/>
          <p:cNvSpPr txBox="1"/>
          <p:nvPr>
            <p:ph idx="1" type="body"/>
          </p:nvPr>
        </p:nvSpPr>
        <p:spPr>
          <a:xfrm>
            <a:off x="831850" y="4589462"/>
            <a:ext cx="10515599" cy="1500187"/>
          </a:xfrm>
          <a:prstGeom prst="rect">
            <a:avLst/>
          </a:prstGeom>
          <a:noFill/>
          <a:ln>
            <a:noFill/>
          </a:ln>
        </p:spPr>
        <p:txBody>
          <a:bodyPr anchorCtr="0" anchor="t" bIns="91425" lIns="91425" rIns="91425" tIns="91425"/>
          <a:lstStyle>
            <a:lvl1pPr indent="0" lvl="0" marL="0" marR="0" rtl="0" algn="l">
              <a:lnSpc>
                <a:spcPct val="90000"/>
              </a:lnSpc>
              <a:spcBef>
                <a:spcPts val="1000"/>
              </a:spcBef>
              <a:buClr>
                <a:schemeClr val="lt1"/>
              </a:buClr>
              <a:buFont typeface="Arial"/>
              <a:buNone/>
              <a:defRPr b="0" i="0" sz="2400" u="none" cap="none" strike="noStrike">
                <a:solidFill>
                  <a:schemeClr val="lt1"/>
                </a:solidFill>
                <a:latin typeface="Calibri"/>
                <a:ea typeface="Calibri"/>
                <a:cs typeface="Calibri"/>
                <a:sym typeface="Calibri"/>
              </a:defRPr>
            </a:lvl1pPr>
            <a:lvl2pPr indent="0" lvl="1" marL="457200" marR="0" rtl="0" algn="l">
              <a:lnSpc>
                <a:spcPct val="90000"/>
              </a:lnSpc>
              <a:spcBef>
                <a:spcPts val="500"/>
              </a:spcBef>
              <a:buClr>
                <a:schemeClr val="lt1"/>
              </a:buClr>
              <a:buFont typeface="Arial"/>
              <a:buNone/>
              <a:defRPr b="0" i="0" sz="2000" u="none" cap="none" strike="noStrike">
                <a:solidFill>
                  <a:schemeClr val="lt1"/>
                </a:solidFill>
                <a:latin typeface="Calibri"/>
                <a:ea typeface="Calibri"/>
                <a:cs typeface="Calibri"/>
                <a:sym typeface="Calibri"/>
              </a:defRPr>
            </a:lvl2pPr>
            <a:lvl3pPr indent="0" lvl="2" marL="914400" marR="0" rtl="0" algn="l">
              <a:lnSpc>
                <a:spcPct val="90000"/>
              </a:lnSpc>
              <a:spcBef>
                <a:spcPts val="500"/>
              </a:spcBef>
              <a:buClr>
                <a:schemeClr val="lt1"/>
              </a:buClr>
              <a:buFont typeface="Arial"/>
              <a:buNone/>
              <a:defRPr b="0" i="0" sz="1800" u="none" cap="none" strike="noStrike">
                <a:solidFill>
                  <a:schemeClr val="lt1"/>
                </a:solidFill>
                <a:latin typeface="Calibri"/>
                <a:ea typeface="Calibri"/>
                <a:cs typeface="Calibri"/>
                <a:sym typeface="Calibri"/>
              </a:defRPr>
            </a:lvl3pPr>
            <a:lvl4pPr indent="0" lvl="3" marL="1371600" marR="0" rtl="0" algn="l">
              <a:lnSpc>
                <a:spcPct val="90000"/>
              </a:lnSpc>
              <a:spcBef>
                <a:spcPts val="500"/>
              </a:spcBef>
              <a:buClr>
                <a:schemeClr val="lt1"/>
              </a:buClr>
              <a:buFont typeface="Arial"/>
              <a:buNone/>
              <a:defRPr b="0" i="0" sz="1600" u="none" cap="none" strike="noStrike">
                <a:solidFill>
                  <a:schemeClr val="lt1"/>
                </a:solidFill>
                <a:latin typeface="Calibri"/>
                <a:ea typeface="Calibri"/>
                <a:cs typeface="Calibri"/>
                <a:sym typeface="Calibri"/>
              </a:defRPr>
            </a:lvl4pPr>
            <a:lvl5pPr indent="0" lvl="4" marL="1828800" marR="0" rtl="0" algn="l">
              <a:lnSpc>
                <a:spcPct val="90000"/>
              </a:lnSpc>
              <a:spcBef>
                <a:spcPts val="500"/>
              </a:spcBef>
              <a:buClr>
                <a:schemeClr val="lt1"/>
              </a:buClr>
              <a:buFont typeface="Arial"/>
              <a:buNone/>
              <a:defRPr b="0" i="0" sz="1600" u="none" cap="none" strike="noStrike">
                <a:solidFill>
                  <a:schemeClr val="lt1"/>
                </a:solidFill>
                <a:latin typeface="Calibri"/>
                <a:ea typeface="Calibri"/>
                <a:cs typeface="Calibri"/>
                <a:sym typeface="Calibri"/>
              </a:defRPr>
            </a:lvl5pPr>
            <a:lvl6pPr indent="0" lvl="5" marL="2286000" marR="0" rtl="0" algn="l">
              <a:lnSpc>
                <a:spcPct val="90000"/>
              </a:lnSpc>
              <a:spcBef>
                <a:spcPts val="500"/>
              </a:spcBef>
              <a:buClr>
                <a:schemeClr val="lt1"/>
              </a:buClr>
              <a:buFont typeface="Arial"/>
              <a:buNone/>
              <a:defRPr b="0" i="0" sz="1600" u="none" cap="none" strike="noStrike">
                <a:solidFill>
                  <a:schemeClr val="lt1"/>
                </a:solidFill>
                <a:latin typeface="Calibri"/>
                <a:ea typeface="Calibri"/>
                <a:cs typeface="Calibri"/>
                <a:sym typeface="Calibri"/>
              </a:defRPr>
            </a:lvl6pPr>
            <a:lvl7pPr indent="0" lvl="6" marL="2743200" marR="0" rtl="0" algn="l">
              <a:lnSpc>
                <a:spcPct val="90000"/>
              </a:lnSpc>
              <a:spcBef>
                <a:spcPts val="500"/>
              </a:spcBef>
              <a:buClr>
                <a:schemeClr val="lt1"/>
              </a:buClr>
              <a:buFont typeface="Arial"/>
              <a:buNone/>
              <a:defRPr b="0" i="0" sz="1600" u="none" cap="none" strike="noStrike">
                <a:solidFill>
                  <a:schemeClr val="lt1"/>
                </a:solidFill>
                <a:latin typeface="Calibri"/>
                <a:ea typeface="Calibri"/>
                <a:cs typeface="Calibri"/>
                <a:sym typeface="Calibri"/>
              </a:defRPr>
            </a:lvl7pPr>
            <a:lvl8pPr indent="0" lvl="7" marL="3200400" marR="0" rtl="0" algn="l">
              <a:lnSpc>
                <a:spcPct val="90000"/>
              </a:lnSpc>
              <a:spcBef>
                <a:spcPts val="500"/>
              </a:spcBef>
              <a:buClr>
                <a:schemeClr val="lt1"/>
              </a:buClr>
              <a:buFont typeface="Arial"/>
              <a:buNone/>
              <a:defRPr b="0" i="0" sz="1600" u="none" cap="none" strike="noStrike">
                <a:solidFill>
                  <a:schemeClr val="lt1"/>
                </a:solidFill>
                <a:latin typeface="Calibri"/>
                <a:ea typeface="Calibri"/>
                <a:cs typeface="Calibri"/>
                <a:sym typeface="Calibri"/>
              </a:defRPr>
            </a:lvl8pPr>
            <a:lvl9pPr indent="0" lvl="8" marL="3657600" marR="0" rtl="0" algn="l">
              <a:lnSpc>
                <a:spcPct val="90000"/>
              </a:lnSpc>
              <a:spcBef>
                <a:spcPts val="500"/>
              </a:spcBef>
              <a:buClr>
                <a:schemeClr val="lt1"/>
              </a:buClr>
              <a:buFont typeface="Arial"/>
              <a:buNone/>
              <a:defRPr b="0" i="0" sz="1600" u="none" cap="none" strike="noStrike">
                <a:solidFill>
                  <a:schemeClr val="lt1"/>
                </a:solidFill>
                <a:latin typeface="Calibri"/>
                <a:ea typeface="Calibri"/>
                <a:cs typeface="Calibri"/>
                <a:sym typeface="Calibri"/>
              </a:defRPr>
            </a:lvl9pPr>
          </a:lstStyle>
          <a:p/>
        </p:txBody>
      </p:sp>
      <p:sp>
        <p:nvSpPr>
          <p:cNvPr id="29" name="Shape 29"/>
          <p:cNvSpPr txBox="1"/>
          <p:nvPr>
            <p:ph idx="10" type="dt"/>
          </p:nvPr>
        </p:nvSpPr>
        <p:spPr>
          <a:xfrm>
            <a:off x="838200" y="6356350"/>
            <a:ext cx="2743199" cy="365125"/>
          </a:xfrm>
          <a:prstGeom prst="rect">
            <a:avLst/>
          </a:prstGeom>
          <a:noFill/>
          <a:ln>
            <a:noFill/>
          </a:ln>
        </p:spPr>
        <p:txBody>
          <a:bodyPr anchorCtr="0" anchor="ctr" bIns="91425" lIns="91425" rIns="91425" tIns="91425"/>
          <a:lstStyle>
            <a:lvl1pPr indent="0" lvl="0" marL="0" marR="0" rtl="0" algn="l">
              <a:spcBef>
                <a:spcPts val="0"/>
              </a:spcBef>
              <a:buNone/>
              <a:defRPr b="0" i="0" sz="1200" u="none" cap="none" strike="noStrike">
                <a:solidFill>
                  <a:schemeClr val="lt1"/>
                </a:solidFill>
                <a:latin typeface="Calibri"/>
                <a:ea typeface="Calibri"/>
                <a:cs typeface="Calibri"/>
                <a:sym typeface="Calibri"/>
              </a:defRPr>
            </a:lvl1pPr>
            <a:lvl2pPr indent="0" lvl="1" marL="457200" marR="0" rtl="0" algn="l">
              <a:spcBef>
                <a:spcPts val="0"/>
              </a:spcBef>
              <a:buNone/>
              <a:defRPr b="0" i="0" sz="1800" u="none" cap="none" strike="noStrike">
                <a:solidFill>
                  <a:schemeClr val="lt1"/>
                </a:solidFill>
                <a:latin typeface="Calibri"/>
                <a:ea typeface="Calibri"/>
                <a:cs typeface="Calibri"/>
                <a:sym typeface="Calibri"/>
              </a:defRPr>
            </a:lvl2pPr>
            <a:lvl3pPr indent="0" lvl="2" marL="914400" marR="0" rtl="0" algn="l">
              <a:spcBef>
                <a:spcPts val="0"/>
              </a:spcBef>
              <a:buNone/>
              <a:defRPr b="0" i="0" sz="1800" u="none" cap="none" strike="noStrike">
                <a:solidFill>
                  <a:schemeClr val="lt1"/>
                </a:solidFill>
                <a:latin typeface="Calibri"/>
                <a:ea typeface="Calibri"/>
                <a:cs typeface="Calibri"/>
                <a:sym typeface="Calibri"/>
              </a:defRPr>
            </a:lvl3pPr>
            <a:lvl4pPr indent="0" lvl="3" marL="1371600" marR="0" rtl="0" algn="l">
              <a:spcBef>
                <a:spcPts val="0"/>
              </a:spcBef>
              <a:buNone/>
              <a:defRPr b="0" i="0" sz="1800" u="none" cap="none" strike="noStrike">
                <a:solidFill>
                  <a:schemeClr val="lt1"/>
                </a:solidFill>
                <a:latin typeface="Calibri"/>
                <a:ea typeface="Calibri"/>
                <a:cs typeface="Calibri"/>
                <a:sym typeface="Calibri"/>
              </a:defRPr>
            </a:lvl4pPr>
            <a:lvl5pPr indent="0" lvl="4" marL="1828800" marR="0" rtl="0" algn="l">
              <a:spcBef>
                <a:spcPts val="0"/>
              </a:spcBef>
              <a:buNone/>
              <a:defRPr b="0" i="0" sz="1800" u="none" cap="none" strike="noStrike">
                <a:solidFill>
                  <a:schemeClr val="lt1"/>
                </a:solidFill>
                <a:latin typeface="Calibri"/>
                <a:ea typeface="Calibri"/>
                <a:cs typeface="Calibri"/>
                <a:sym typeface="Calibri"/>
              </a:defRPr>
            </a:lvl5pPr>
            <a:lvl6pPr indent="0" lvl="5" marL="2286000" marR="0" rtl="0" algn="l">
              <a:spcBef>
                <a:spcPts val="0"/>
              </a:spcBef>
              <a:buNone/>
              <a:defRPr b="0" i="0" sz="1800" u="none" cap="none" strike="noStrike">
                <a:solidFill>
                  <a:schemeClr val="lt1"/>
                </a:solidFill>
                <a:latin typeface="Calibri"/>
                <a:ea typeface="Calibri"/>
                <a:cs typeface="Calibri"/>
                <a:sym typeface="Calibri"/>
              </a:defRPr>
            </a:lvl6pPr>
            <a:lvl7pPr indent="0" lvl="6" marL="2743200" marR="0" rtl="0" algn="l">
              <a:spcBef>
                <a:spcPts val="0"/>
              </a:spcBef>
              <a:buNone/>
              <a:defRPr b="0" i="0" sz="1800" u="none" cap="none" strike="noStrike">
                <a:solidFill>
                  <a:schemeClr val="lt1"/>
                </a:solidFill>
                <a:latin typeface="Calibri"/>
                <a:ea typeface="Calibri"/>
                <a:cs typeface="Calibri"/>
                <a:sym typeface="Calibri"/>
              </a:defRPr>
            </a:lvl7pPr>
            <a:lvl8pPr indent="0" lvl="7" marL="3200400" marR="0" rtl="0" algn="l">
              <a:spcBef>
                <a:spcPts val="0"/>
              </a:spcBef>
              <a:buNone/>
              <a:defRPr b="0" i="0" sz="1800" u="none" cap="none" strike="noStrike">
                <a:solidFill>
                  <a:schemeClr val="lt1"/>
                </a:solidFill>
                <a:latin typeface="Calibri"/>
                <a:ea typeface="Calibri"/>
                <a:cs typeface="Calibri"/>
                <a:sym typeface="Calibri"/>
              </a:defRPr>
            </a:lvl8pPr>
            <a:lvl9pPr indent="0" lvl="8" marL="3657600" marR="0" rtl="0" algn="l">
              <a:spcBef>
                <a:spcPts val="0"/>
              </a:spcBef>
              <a:buNone/>
              <a:defRPr b="0" i="0" sz="1800" u="none" cap="none" strike="noStrike">
                <a:solidFill>
                  <a:schemeClr val="lt1"/>
                </a:solidFill>
                <a:latin typeface="Calibri"/>
                <a:ea typeface="Calibri"/>
                <a:cs typeface="Calibri"/>
                <a:sym typeface="Calibri"/>
              </a:defRPr>
            </a:lvl9pPr>
          </a:lstStyle>
          <a:p/>
        </p:txBody>
      </p:sp>
      <p:sp>
        <p:nvSpPr>
          <p:cNvPr id="30" name="Shape 30"/>
          <p:cNvSpPr txBox="1"/>
          <p:nvPr>
            <p:ph idx="11" type="ftr"/>
          </p:nvPr>
        </p:nvSpPr>
        <p:spPr>
          <a:xfrm>
            <a:off x="4038600" y="6356350"/>
            <a:ext cx="4114800" cy="365125"/>
          </a:xfrm>
          <a:prstGeom prst="rect">
            <a:avLst/>
          </a:prstGeom>
          <a:noFill/>
          <a:ln>
            <a:noFill/>
          </a:ln>
        </p:spPr>
        <p:txBody>
          <a:bodyPr anchorCtr="0" anchor="ctr" bIns="91425" lIns="91425" rIns="91425" tIns="91425"/>
          <a:lstStyle>
            <a:lvl1pPr indent="0" lvl="0" marL="0" marR="0" rtl="0" algn="ctr">
              <a:spcBef>
                <a:spcPts val="0"/>
              </a:spcBef>
              <a:buNone/>
              <a:defRPr b="0" i="0" sz="1200" u="none" cap="none" strike="noStrike">
                <a:solidFill>
                  <a:schemeClr val="lt1"/>
                </a:solidFill>
                <a:latin typeface="Calibri"/>
                <a:ea typeface="Calibri"/>
                <a:cs typeface="Calibri"/>
                <a:sym typeface="Calibri"/>
              </a:defRPr>
            </a:lvl1pPr>
            <a:lvl2pPr indent="0" lvl="1" marL="457200" marR="0" rtl="0" algn="l">
              <a:spcBef>
                <a:spcPts val="0"/>
              </a:spcBef>
              <a:buNone/>
              <a:defRPr b="0" i="0" sz="1800" u="none" cap="none" strike="noStrike">
                <a:solidFill>
                  <a:schemeClr val="lt1"/>
                </a:solidFill>
                <a:latin typeface="Calibri"/>
                <a:ea typeface="Calibri"/>
                <a:cs typeface="Calibri"/>
                <a:sym typeface="Calibri"/>
              </a:defRPr>
            </a:lvl2pPr>
            <a:lvl3pPr indent="0" lvl="2" marL="914400" marR="0" rtl="0" algn="l">
              <a:spcBef>
                <a:spcPts val="0"/>
              </a:spcBef>
              <a:buNone/>
              <a:defRPr b="0" i="0" sz="1800" u="none" cap="none" strike="noStrike">
                <a:solidFill>
                  <a:schemeClr val="lt1"/>
                </a:solidFill>
                <a:latin typeface="Calibri"/>
                <a:ea typeface="Calibri"/>
                <a:cs typeface="Calibri"/>
                <a:sym typeface="Calibri"/>
              </a:defRPr>
            </a:lvl3pPr>
            <a:lvl4pPr indent="0" lvl="3" marL="1371600" marR="0" rtl="0" algn="l">
              <a:spcBef>
                <a:spcPts val="0"/>
              </a:spcBef>
              <a:buNone/>
              <a:defRPr b="0" i="0" sz="1800" u="none" cap="none" strike="noStrike">
                <a:solidFill>
                  <a:schemeClr val="lt1"/>
                </a:solidFill>
                <a:latin typeface="Calibri"/>
                <a:ea typeface="Calibri"/>
                <a:cs typeface="Calibri"/>
                <a:sym typeface="Calibri"/>
              </a:defRPr>
            </a:lvl4pPr>
            <a:lvl5pPr indent="0" lvl="4" marL="1828800" marR="0" rtl="0" algn="l">
              <a:spcBef>
                <a:spcPts val="0"/>
              </a:spcBef>
              <a:buNone/>
              <a:defRPr b="0" i="0" sz="1800" u="none" cap="none" strike="noStrike">
                <a:solidFill>
                  <a:schemeClr val="lt1"/>
                </a:solidFill>
                <a:latin typeface="Calibri"/>
                <a:ea typeface="Calibri"/>
                <a:cs typeface="Calibri"/>
                <a:sym typeface="Calibri"/>
              </a:defRPr>
            </a:lvl5pPr>
            <a:lvl6pPr indent="0" lvl="5" marL="2286000" marR="0" rtl="0" algn="l">
              <a:spcBef>
                <a:spcPts val="0"/>
              </a:spcBef>
              <a:buNone/>
              <a:defRPr b="0" i="0" sz="1800" u="none" cap="none" strike="noStrike">
                <a:solidFill>
                  <a:schemeClr val="lt1"/>
                </a:solidFill>
                <a:latin typeface="Calibri"/>
                <a:ea typeface="Calibri"/>
                <a:cs typeface="Calibri"/>
                <a:sym typeface="Calibri"/>
              </a:defRPr>
            </a:lvl6pPr>
            <a:lvl7pPr indent="0" lvl="6" marL="2743200" marR="0" rtl="0" algn="l">
              <a:spcBef>
                <a:spcPts val="0"/>
              </a:spcBef>
              <a:buNone/>
              <a:defRPr b="0" i="0" sz="1800" u="none" cap="none" strike="noStrike">
                <a:solidFill>
                  <a:schemeClr val="lt1"/>
                </a:solidFill>
                <a:latin typeface="Calibri"/>
                <a:ea typeface="Calibri"/>
                <a:cs typeface="Calibri"/>
                <a:sym typeface="Calibri"/>
              </a:defRPr>
            </a:lvl7pPr>
            <a:lvl8pPr indent="0" lvl="7" marL="3200400" marR="0" rtl="0" algn="l">
              <a:spcBef>
                <a:spcPts val="0"/>
              </a:spcBef>
              <a:buNone/>
              <a:defRPr b="0" i="0" sz="1800" u="none" cap="none" strike="noStrike">
                <a:solidFill>
                  <a:schemeClr val="lt1"/>
                </a:solidFill>
                <a:latin typeface="Calibri"/>
                <a:ea typeface="Calibri"/>
                <a:cs typeface="Calibri"/>
                <a:sym typeface="Calibri"/>
              </a:defRPr>
            </a:lvl8pPr>
            <a:lvl9pPr indent="0" lvl="8" marL="3657600" marR="0" rtl="0" algn="l">
              <a:spcBef>
                <a:spcPts val="0"/>
              </a:spcBef>
              <a:buNone/>
              <a:defRPr b="0" i="0" sz="1800" u="none" cap="none" strike="noStrike">
                <a:solidFill>
                  <a:schemeClr val="lt1"/>
                </a:solidFill>
                <a:latin typeface="Calibri"/>
                <a:ea typeface="Calibri"/>
                <a:cs typeface="Calibri"/>
                <a:sym typeface="Calibri"/>
              </a:defRPr>
            </a:lvl9pPr>
          </a:lstStyle>
          <a:p/>
        </p:txBody>
      </p:sp>
      <p:sp>
        <p:nvSpPr>
          <p:cNvPr id="31" name="Shape 31"/>
          <p:cNvSpPr txBox="1"/>
          <p:nvPr>
            <p:ph idx="12" type="sldNum"/>
          </p:nvPr>
        </p:nvSpPr>
        <p:spPr>
          <a:xfrm>
            <a:off x="8610600" y="6356350"/>
            <a:ext cx="2743199" cy="365125"/>
          </a:xfrm>
          <a:prstGeom prst="rect">
            <a:avLst/>
          </a:prstGeom>
          <a:noFill/>
          <a:ln>
            <a:noFill/>
          </a:ln>
        </p:spPr>
        <p:txBody>
          <a:bodyPr anchorCtr="0" anchor="ctr" bIns="45700" lIns="91425" rIns="91425" tIns="45700">
            <a:noAutofit/>
          </a:bodyPr>
          <a:lstStyle/>
          <a:p>
            <a:pPr indent="0" lvl="0" marL="0" marR="0" rtl="0" algn="r">
              <a:spcBef>
                <a:spcPts val="0"/>
              </a:spcBef>
              <a:buSzPct val="25000"/>
              <a:buNone/>
            </a:pPr>
            <a:fld id="{00000000-1234-1234-1234-123412341234}" type="slidenum">
              <a:rPr b="0" i="0" lang="en-US" sz="1200" u="none" cap="none" strike="noStrike">
                <a:solidFill>
                  <a:schemeClr val="lt1"/>
                </a:solidFill>
                <a:latin typeface="Calibri"/>
                <a:ea typeface="Calibri"/>
                <a:cs typeface="Calibri"/>
                <a:sym typeface="Calibri"/>
              </a:rPr>
              <a:t>‹#›</a:t>
            </a:fld>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woObj">
  <p:cSld name="Two Content">
    <p:spTree>
      <p:nvGrpSpPr>
        <p:cNvPr id="32" name="Shape 32"/>
        <p:cNvGrpSpPr/>
        <p:nvPr/>
      </p:nvGrpSpPr>
      <p:grpSpPr>
        <a:xfrm>
          <a:off x="0" y="0"/>
          <a:ext cx="0" cy="0"/>
          <a:chOff x="0" y="0"/>
          <a:chExt cx="0" cy="0"/>
        </a:xfrm>
      </p:grpSpPr>
      <p:sp>
        <p:nvSpPr>
          <p:cNvPr id="33" name="Shape 33"/>
          <p:cNvSpPr txBox="1"/>
          <p:nvPr>
            <p:ph type="title"/>
          </p:nvPr>
        </p:nvSpPr>
        <p:spPr>
          <a:xfrm>
            <a:off x="838200" y="365125"/>
            <a:ext cx="10515599" cy="1325562"/>
          </a:xfrm>
          <a:prstGeom prst="rect">
            <a:avLst/>
          </a:prstGeom>
          <a:noFill/>
          <a:ln>
            <a:noFill/>
          </a:ln>
        </p:spPr>
        <p:txBody>
          <a:bodyPr anchorCtr="0" anchor="ctr" bIns="91425" lIns="91425" rIns="91425" tIns="91425"/>
          <a:lstStyle>
            <a:lvl1pPr indent="0" lvl="0" marL="0" marR="0" rtl="0" algn="l">
              <a:lnSpc>
                <a:spcPct val="90000"/>
              </a:lnSpc>
              <a:spcBef>
                <a:spcPts val="0"/>
              </a:spcBef>
              <a:buClr>
                <a:schemeClr val="lt1"/>
              </a:buClr>
              <a:buFont typeface="Calibri"/>
              <a:buNone/>
              <a:defRPr b="0" i="0" sz="4400" u="none" cap="none" strike="noStrike">
                <a:solidFill>
                  <a:schemeClr val="lt1"/>
                </a:solidFill>
                <a:latin typeface="Calibri"/>
                <a:ea typeface="Calibri"/>
                <a:cs typeface="Calibri"/>
                <a:sym typeface="Calibri"/>
              </a:defRPr>
            </a:lvl1pPr>
            <a:lvl2pPr indent="0" lvl="1">
              <a:spcBef>
                <a:spcPts val="0"/>
              </a:spcBef>
              <a:buNone/>
              <a:defRPr sz="1800"/>
            </a:lvl2pPr>
            <a:lvl3pPr indent="0" lvl="2">
              <a:spcBef>
                <a:spcPts val="0"/>
              </a:spcBef>
              <a:buNone/>
              <a:defRPr sz="1800"/>
            </a:lvl3pPr>
            <a:lvl4pPr indent="0" lvl="3">
              <a:spcBef>
                <a:spcPts val="0"/>
              </a:spcBef>
              <a:buNone/>
              <a:defRPr sz="1800"/>
            </a:lvl4pPr>
            <a:lvl5pPr indent="0" lvl="4">
              <a:spcBef>
                <a:spcPts val="0"/>
              </a:spcBef>
              <a:buNone/>
              <a:defRPr sz="1800"/>
            </a:lvl5pPr>
            <a:lvl6pPr indent="0" lvl="5">
              <a:spcBef>
                <a:spcPts val="0"/>
              </a:spcBef>
              <a:buNone/>
              <a:defRPr sz="1800"/>
            </a:lvl6pPr>
            <a:lvl7pPr indent="0" lvl="6">
              <a:spcBef>
                <a:spcPts val="0"/>
              </a:spcBef>
              <a:buNone/>
              <a:defRPr sz="1800"/>
            </a:lvl7pPr>
            <a:lvl8pPr indent="0" lvl="7">
              <a:spcBef>
                <a:spcPts val="0"/>
              </a:spcBef>
              <a:buNone/>
              <a:defRPr sz="1800"/>
            </a:lvl8pPr>
            <a:lvl9pPr indent="0" lvl="8">
              <a:spcBef>
                <a:spcPts val="0"/>
              </a:spcBef>
              <a:buNone/>
              <a:defRPr sz="1800"/>
            </a:lvl9pPr>
          </a:lstStyle>
          <a:p/>
        </p:txBody>
      </p:sp>
      <p:sp>
        <p:nvSpPr>
          <p:cNvPr id="34" name="Shape 34"/>
          <p:cNvSpPr txBox="1"/>
          <p:nvPr>
            <p:ph idx="1" type="body"/>
          </p:nvPr>
        </p:nvSpPr>
        <p:spPr>
          <a:xfrm>
            <a:off x="838200" y="1825625"/>
            <a:ext cx="5181600" cy="4351338"/>
          </a:xfrm>
          <a:prstGeom prst="rect">
            <a:avLst/>
          </a:prstGeom>
          <a:noFill/>
          <a:ln>
            <a:noFill/>
          </a:ln>
        </p:spPr>
        <p:txBody>
          <a:bodyPr anchorCtr="0" anchor="t" bIns="91425" lIns="91425" rIns="91425" tIns="91425"/>
          <a:lstStyle>
            <a:lvl1pPr indent="-50800" lvl="0" marL="228600" marR="0" rtl="0" algn="l">
              <a:lnSpc>
                <a:spcPct val="90000"/>
              </a:lnSpc>
              <a:spcBef>
                <a:spcPts val="1000"/>
              </a:spcBef>
              <a:buClr>
                <a:schemeClr val="lt1"/>
              </a:buClr>
              <a:buSzPct val="100000"/>
              <a:buFont typeface="Arial"/>
              <a:buChar char="•"/>
              <a:defRPr b="0" i="0" sz="2800" u="none" cap="none" strike="noStrike">
                <a:solidFill>
                  <a:schemeClr val="lt1"/>
                </a:solidFill>
                <a:latin typeface="Calibri"/>
                <a:ea typeface="Calibri"/>
                <a:cs typeface="Calibri"/>
                <a:sym typeface="Calibri"/>
              </a:defRPr>
            </a:lvl1pPr>
            <a:lvl2pPr indent="-76200" lvl="1" marL="685800" marR="0" rtl="0" algn="l">
              <a:lnSpc>
                <a:spcPct val="90000"/>
              </a:lnSpc>
              <a:spcBef>
                <a:spcPts val="500"/>
              </a:spcBef>
              <a:buClr>
                <a:schemeClr val="lt1"/>
              </a:buClr>
              <a:buSzPct val="100000"/>
              <a:buFont typeface="Arial"/>
              <a:buChar char="•"/>
              <a:defRPr b="0" i="0" sz="2400" u="none" cap="none" strike="noStrike">
                <a:solidFill>
                  <a:schemeClr val="lt1"/>
                </a:solidFill>
                <a:latin typeface="Calibri"/>
                <a:ea typeface="Calibri"/>
                <a:cs typeface="Calibri"/>
                <a:sym typeface="Calibri"/>
              </a:defRPr>
            </a:lvl2pPr>
            <a:lvl3pPr indent="-101600" lvl="2" marL="1143000" marR="0" rtl="0" algn="l">
              <a:lnSpc>
                <a:spcPct val="90000"/>
              </a:lnSpc>
              <a:spcBef>
                <a:spcPts val="500"/>
              </a:spcBef>
              <a:buClr>
                <a:schemeClr val="lt1"/>
              </a:buClr>
              <a:buSzPct val="100000"/>
              <a:buFont typeface="Arial"/>
              <a:buChar char="•"/>
              <a:defRPr b="0" i="0" sz="2000" u="none" cap="none" strike="noStrike">
                <a:solidFill>
                  <a:schemeClr val="lt1"/>
                </a:solidFill>
                <a:latin typeface="Calibri"/>
                <a:ea typeface="Calibri"/>
                <a:cs typeface="Calibri"/>
                <a:sym typeface="Calibri"/>
              </a:defRPr>
            </a:lvl3pPr>
            <a:lvl4pPr indent="-114300" lvl="3" marL="1600200" marR="0" rtl="0" algn="l">
              <a:lnSpc>
                <a:spcPct val="90000"/>
              </a:lnSpc>
              <a:spcBef>
                <a:spcPts val="500"/>
              </a:spcBef>
              <a:buClr>
                <a:schemeClr val="lt1"/>
              </a:buClr>
              <a:buSzPct val="100000"/>
              <a:buFont typeface="Arial"/>
              <a:buChar char="•"/>
              <a:defRPr b="0" i="0" sz="1800" u="none" cap="none" strike="noStrike">
                <a:solidFill>
                  <a:schemeClr val="lt1"/>
                </a:solidFill>
                <a:latin typeface="Calibri"/>
                <a:ea typeface="Calibri"/>
                <a:cs typeface="Calibri"/>
                <a:sym typeface="Calibri"/>
              </a:defRPr>
            </a:lvl4pPr>
            <a:lvl5pPr indent="-114300" lvl="4" marL="2057400" marR="0" rtl="0" algn="l">
              <a:lnSpc>
                <a:spcPct val="90000"/>
              </a:lnSpc>
              <a:spcBef>
                <a:spcPts val="500"/>
              </a:spcBef>
              <a:buClr>
                <a:schemeClr val="lt1"/>
              </a:buClr>
              <a:buSzPct val="100000"/>
              <a:buFont typeface="Arial"/>
              <a:buChar char="•"/>
              <a:defRPr b="0" i="0" sz="1800" u="none" cap="none" strike="noStrike">
                <a:solidFill>
                  <a:schemeClr val="lt1"/>
                </a:solidFill>
                <a:latin typeface="Calibri"/>
                <a:ea typeface="Calibri"/>
                <a:cs typeface="Calibri"/>
                <a:sym typeface="Calibri"/>
              </a:defRPr>
            </a:lvl5pPr>
            <a:lvl6pPr indent="-114300" lvl="5" marL="2514600" marR="0" rtl="0" algn="l">
              <a:lnSpc>
                <a:spcPct val="90000"/>
              </a:lnSpc>
              <a:spcBef>
                <a:spcPts val="500"/>
              </a:spcBef>
              <a:buClr>
                <a:schemeClr val="lt1"/>
              </a:buClr>
              <a:buSzPct val="100000"/>
              <a:buFont typeface="Arial"/>
              <a:buChar char="•"/>
              <a:defRPr b="0" i="0" sz="1800" u="none" cap="none" strike="noStrike">
                <a:solidFill>
                  <a:schemeClr val="lt1"/>
                </a:solidFill>
                <a:latin typeface="Calibri"/>
                <a:ea typeface="Calibri"/>
                <a:cs typeface="Calibri"/>
                <a:sym typeface="Calibri"/>
              </a:defRPr>
            </a:lvl6pPr>
            <a:lvl7pPr indent="-114300" lvl="6" marL="2971800" marR="0" rtl="0" algn="l">
              <a:lnSpc>
                <a:spcPct val="90000"/>
              </a:lnSpc>
              <a:spcBef>
                <a:spcPts val="500"/>
              </a:spcBef>
              <a:buClr>
                <a:schemeClr val="lt1"/>
              </a:buClr>
              <a:buSzPct val="100000"/>
              <a:buFont typeface="Arial"/>
              <a:buChar char="•"/>
              <a:defRPr b="0" i="0" sz="1800" u="none" cap="none" strike="noStrike">
                <a:solidFill>
                  <a:schemeClr val="lt1"/>
                </a:solidFill>
                <a:latin typeface="Calibri"/>
                <a:ea typeface="Calibri"/>
                <a:cs typeface="Calibri"/>
                <a:sym typeface="Calibri"/>
              </a:defRPr>
            </a:lvl7pPr>
            <a:lvl8pPr indent="-114300" lvl="7" marL="3429000" marR="0" rtl="0" algn="l">
              <a:lnSpc>
                <a:spcPct val="90000"/>
              </a:lnSpc>
              <a:spcBef>
                <a:spcPts val="500"/>
              </a:spcBef>
              <a:buClr>
                <a:schemeClr val="lt1"/>
              </a:buClr>
              <a:buSzPct val="100000"/>
              <a:buFont typeface="Arial"/>
              <a:buChar char="•"/>
              <a:defRPr b="0" i="0" sz="1800" u="none" cap="none" strike="noStrike">
                <a:solidFill>
                  <a:schemeClr val="lt1"/>
                </a:solidFill>
                <a:latin typeface="Calibri"/>
                <a:ea typeface="Calibri"/>
                <a:cs typeface="Calibri"/>
                <a:sym typeface="Calibri"/>
              </a:defRPr>
            </a:lvl8pPr>
            <a:lvl9pPr indent="-114300" lvl="8" marL="3886200" marR="0" rtl="0" algn="l">
              <a:lnSpc>
                <a:spcPct val="90000"/>
              </a:lnSpc>
              <a:spcBef>
                <a:spcPts val="500"/>
              </a:spcBef>
              <a:buClr>
                <a:schemeClr val="lt1"/>
              </a:buClr>
              <a:buSzPct val="100000"/>
              <a:buFont typeface="Arial"/>
              <a:buChar char="•"/>
              <a:defRPr b="0" i="0" sz="1800" u="none" cap="none" strike="noStrike">
                <a:solidFill>
                  <a:schemeClr val="lt1"/>
                </a:solidFill>
                <a:latin typeface="Calibri"/>
                <a:ea typeface="Calibri"/>
                <a:cs typeface="Calibri"/>
                <a:sym typeface="Calibri"/>
              </a:defRPr>
            </a:lvl9pPr>
          </a:lstStyle>
          <a:p/>
        </p:txBody>
      </p:sp>
      <p:sp>
        <p:nvSpPr>
          <p:cNvPr id="35" name="Shape 35"/>
          <p:cNvSpPr txBox="1"/>
          <p:nvPr>
            <p:ph idx="2" type="body"/>
          </p:nvPr>
        </p:nvSpPr>
        <p:spPr>
          <a:xfrm>
            <a:off x="6172200" y="1825625"/>
            <a:ext cx="5181600" cy="4351338"/>
          </a:xfrm>
          <a:prstGeom prst="rect">
            <a:avLst/>
          </a:prstGeom>
          <a:noFill/>
          <a:ln>
            <a:noFill/>
          </a:ln>
        </p:spPr>
        <p:txBody>
          <a:bodyPr anchorCtr="0" anchor="t" bIns="91425" lIns="91425" rIns="91425" tIns="91425"/>
          <a:lstStyle>
            <a:lvl1pPr indent="-50800" lvl="0" marL="228600" marR="0" rtl="0" algn="l">
              <a:lnSpc>
                <a:spcPct val="90000"/>
              </a:lnSpc>
              <a:spcBef>
                <a:spcPts val="1000"/>
              </a:spcBef>
              <a:buClr>
                <a:schemeClr val="lt1"/>
              </a:buClr>
              <a:buSzPct val="100000"/>
              <a:buFont typeface="Arial"/>
              <a:buChar char="•"/>
              <a:defRPr b="0" i="0" sz="2800" u="none" cap="none" strike="noStrike">
                <a:solidFill>
                  <a:schemeClr val="lt1"/>
                </a:solidFill>
                <a:latin typeface="Calibri"/>
                <a:ea typeface="Calibri"/>
                <a:cs typeface="Calibri"/>
                <a:sym typeface="Calibri"/>
              </a:defRPr>
            </a:lvl1pPr>
            <a:lvl2pPr indent="-76200" lvl="1" marL="685800" marR="0" rtl="0" algn="l">
              <a:lnSpc>
                <a:spcPct val="90000"/>
              </a:lnSpc>
              <a:spcBef>
                <a:spcPts val="500"/>
              </a:spcBef>
              <a:buClr>
                <a:schemeClr val="lt1"/>
              </a:buClr>
              <a:buSzPct val="100000"/>
              <a:buFont typeface="Arial"/>
              <a:buChar char="•"/>
              <a:defRPr b="0" i="0" sz="2400" u="none" cap="none" strike="noStrike">
                <a:solidFill>
                  <a:schemeClr val="lt1"/>
                </a:solidFill>
                <a:latin typeface="Calibri"/>
                <a:ea typeface="Calibri"/>
                <a:cs typeface="Calibri"/>
                <a:sym typeface="Calibri"/>
              </a:defRPr>
            </a:lvl2pPr>
            <a:lvl3pPr indent="-101600" lvl="2" marL="1143000" marR="0" rtl="0" algn="l">
              <a:lnSpc>
                <a:spcPct val="90000"/>
              </a:lnSpc>
              <a:spcBef>
                <a:spcPts val="500"/>
              </a:spcBef>
              <a:buClr>
                <a:schemeClr val="lt1"/>
              </a:buClr>
              <a:buSzPct val="100000"/>
              <a:buFont typeface="Arial"/>
              <a:buChar char="•"/>
              <a:defRPr b="0" i="0" sz="2000" u="none" cap="none" strike="noStrike">
                <a:solidFill>
                  <a:schemeClr val="lt1"/>
                </a:solidFill>
                <a:latin typeface="Calibri"/>
                <a:ea typeface="Calibri"/>
                <a:cs typeface="Calibri"/>
                <a:sym typeface="Calibri"/>
              </a:defRPr>
            </a:lvl3pPr>
            <a:lvl4pPr indent="-114300" lvl="3" marL="1600200" marR="0" rtl="0" algn="l">
              <a:lnSpc>
                <a:spcPct val="90000"/>
              </a:lnSpc>
              <a:spcBef>
                <a:spcPts val="500"/>
              </a:spcBef>
              <a:buClr>
                <a:schemeClr val="lt1"/>
              </a:buClr>
              <a:buSzPct val="100000"/>
              <a:buFont typeface="Arial"/>
              <a:buChar char="•"/>
              <a:defRPr b="0" i="0" sz="1800" u="none" cap="none" strike="noStrike">
                <a:solidFill>
                  <a:schemeClr val="lt1"/>
                </a:solidFill>
                <a:latin typeface="Calibri"/>
                <a:ea typeface="Calibri"/>
                <a:cs typeface="Calibri"/>
                <a:sym typeface="Calibri"/>
              </a:defRPr>
            </a:lvl4pPr>
            <a:lvl5pPr indent="-114300" lvl="4" marL="2057400" marR="0" rtl="0" algn="l">
              <a:lnSpc>
                <a:spcPct val="90000"/>
              </a:lnSpc>
              <a:spcBef>
                <a:spcPts val="500"/>
              </a:spcBef>
              <a:buClr>
                <a:schemeClr val="lt1"/>
              </a:buClr>
              <a:buSzPct val="100000"/>
              <a:buFont typeface="Arial"/>
              <a:buChar char="•"/>
              <a:defRPr b="0" i="0" sz="1800" u="none" cap="none" strike="noStrike">
                <a:solidFill>
                  <a:schemeClr val="lt1"/>
                </a:solidFill>
                <a:latin typeface="Calibri"/>
                <a:ea typeface="Calibri"/>
                <a:cs typeface="Calibri"/>
                <a:sym typeface="Calibri"/>
              </a:defRPr>
            </a:lvl5pPr>
            <a:lvl6pPr indent="-114300" lvl="5" marL="2514600" marR="0" rtl="0" algn="l">
              <a:lnSpc>
                <a:spcPct val="90000"/>
              </a:lnSpc>
              <a:spcBef>
                <a:spcPts val="500"/>
              </a:spcBef>
              <a:buClr>
                <a:schemeClr val="lt1"/>
              </a:buClr>
              <a:buSzPct val="100000"/>
              <a:buFont typeface="Arial"/>
              <a:buChar char="•"/>
              <a:defRPr b="0" i="0" sz="1800" u="none" cap="none" strike="noStrike">
                <a:solidFill>
                  <a:schemeClr val="lt1"/>
                </a:solidFill>
                <a:latin typeface="Calibri"/>
                <a:ea typeface="Calibri"/>
                <a:cs typeface="Calibri"/>
                <a:sym typeface="Calibri"/>
              </a:defRPr>
            </a:lvl6pPr>
            <a:lvl7pPr indent="-114300" lvl="6" marL="2971800" marR="0" rtl="0" algn="l">
              <a:lnSpc>
                <a:spcPct val="90000"/>
              </a:lnSpc>
              <a:spcBef>
                <a:spcPts val="500"/>
              </a:spcBef>
              <a:buClr>
                <a:schemeClr val="lt1"/>
              </a:buClr>
              <a:buSzPct val="100000"/>
              <a:buFont typeface="Arial"/>
              <a:buChar char="•"/>
              <a:defRPr b="0" i="0" sz="1800" u="none" cap="none" strike="noStrike">
                <a:solidFill>
                  <a:schemeClr val="lt1"/>
                </a:solidFill>
                <a:latin typeface="Calibri"/>
                <a:ea typeface="Calibri"/>
                <a:cs typeface="Calibri"/>
                <a:sym typeface="Calibri"/>
              </a:defRPr>
            </a:lvl7pPr>
            <a:lvl8pPr indent="-114300" lvl="7" marL="3429000" marR="0" rtl="0" algn="l">
              <a:lnSpc>
                <a:spcPct val="90000"/>
              </a:lnSpc>
              <a:spcBef>
                <a:spcPts val="500"/>
              </a:spcBef>
              <a:buClr>
                <a:schemeClr val="lt1"/>
              </a:buClr>
              <a:buSzPct val="100000"/>
              <a:buFont typeface="Arial"/>
              <a:buChar char="•"/>
              <a:defRPr b="0" i="0" sz="1800" u="none" cap="none" strike="noStrike">
                <a:solidFill>
                  <a:schemeClr val="lt1"/>
                </a:solidFill>
                <a:latin typeface="Calibri"/>
                <a:ea typeface="Calibri"/>
                <a:cs typeface="Calibri"/>
                <a:sym typeface="Calibri"/>
              </a:defRPr>
            </a:lvl8pPr>
            <a:lvl9pPr indent="-114300" lvl="8" marL="3886200" marR="0" rtl="0" algn="l">
              <a:lnSpc>
                <a:spcPct val="90000"/>
              </a:lnSpc>
              <a:spcBef>
                <a:spcPts val="500"/>
              </a:spcBef>
              <a:buClr>
                <a:schemeClr val="lt1"/>
              </a:buClr>
              <a:buSzPct val="100000"/>
              <a:buFont typeface="Arial"/>
              <a:buChar char="•"/>
              <a:defRPr b="0" i="0" sz="1800" u="none" cap="none" strike="noStrike">
                <a:solidFill>
                  <a:schemeClr val="lt1"/>
                </a:solidFill>
                <a:latin typeface="Calibri"/>
                <a:ea typeface="Calibri"/>
                <a:cs typeface="Calibri"/>
                <a:sym typeface="Calibri"/>
              </a:defRPr>
            </a:lvl9pPr>
          </a:lstStyle>
          <a:p/>
        </p:txBody>
      </p:sp>
      <p:sp>
        <p:nvSpPr>
          <p:cNvPr id="36" name="Shape 36"/>
          <p:cNvSpPr txBox="1"/>
          <p:nvPr>
            <p:ph idx="10" type="dt"/>
          </p:nvPr>
        </p:nvSpPr>
        <p:spPr>
          <a:xfrm>
            <a:off x="838200" y="6356350"/>
            <a:ext cx="2743199" cy="365125"/>
          </a:xfrm>
          <a:prstGeom prst="rect">
            <a:avLst/>
          </a:prstGeom>
          <a:noFill/>
          <a:ln>
            <a:noFill/>
          </a:ln>
        </p:spPr>
        <p:txBody>
          <a:bodyPr anchorCtr="0" anchor="ctr" bIns="91425" lIns="91425" rIns="91425" tIns="91425"/>
          <a:lstStyle>
            <a:lvl1pPr indent="0" lvl="0" marL="0" marR="0" rtl="0" algn="l">
              <a:spcBef>
                <a:spcPts val="0"/>
              </a:spcBef>
              <a:buNone/>
              <a:defRPr b="0" i="0" sz="1200" u="none" cap="none" strike="noStrike">
                <a:solidFill>
                  <a:schemeClr val="lt1"/>
                </a:solidFill>
                <a:latin typeface="Calibri"/>
                <a:ea typeface="Calibri"/>
                <a:cs typeface="Calibri"/>
                <a:sym typeface="Calibri"/>
              </a:defRPr>
            </a:lvl1pPr>
            <a:lvl2pPr indent="0" lvl="1" marL="457200" marR="0" rtl="0" algn="l">
              <a:spcBef>
                <a:spcPts val="0"/>
              </a:spcBef>
              <a:buNone/>
              <a:defRPr b="0" i="0" sz="1800" u="none" cap="none" strike="noStrike">
                <a:solidFill>
                  <a:schemeClr val="lt1"/>
                </a:solidFill>
                <a:latin typeface="Calibri"/>
                <a:ea typeface="Calibri"/>
                <a:cs typeface="Calibri"/>
                <a:sym typeface="Calibri"/>
              </a:defRPr>
            </a:lvl2pPr>
            <a:lvl3pPr indent="0" lvl="2" marL="914400" marR="0" rtl="0" algn="l">
              <a:spcBef>
                <a:spcPts val="0"/>
              </a:spcBef>
              <a:buNone/>
              <a:defRPr b="0" i="0" sz="1800" u="none" cap="none" strike="noStrike">
                <a:solidFill>
                  <a:schemeClr val="lt1"/>
                </a:solidFill>
                <a:latin typeface="Calibri"/>
                <a:ea typeface="Calibri"/>
                <a:cs typeface="Calibri"/>
                <a:sym typeface="Calibri"/>
              </a:defRPr>
            </a:lvl3pPr>
            <a:lvl4pPr indent="0" lvl="3" marL="1371600" marR="0" rtl="0" algn="l">
              <a:spcBef>
                <a:spcPts val="0"/>
              </a:spcBef>
              <a:buNone/>
              <a:defRPr b="0" i="0" sz="1800" u="none" cap="none" strike="noStrike">
                <a:solidFill>
                  <a:schemeClr val="lt1"/>
                </a:solidFill>
                <a:latin typeface="Calibri"/>
                <a:ea typeface="Calibri"/>
                <a:cs typeface="Calibri"/>
                <a:sym typeface="Calibri"/>
              </a:defRPr>
            </a:lvl4pPr>
            <a:lvl5pPr indent="0" lvl="4" marL="1828800" marR="0" rtl="0" algn="l">
              <a:spcBef>
                <a:spcPts val="0"/>
              </a:spcBef>
              <a:buNone/>
              <a:defRPr b="0" i="0" sz="1800" u="none" cap="none" strike="noStrike">
                <a:solidFill>
                  <a:schemeClr val="lt1"/>
                </a:solidFill>
                <a:latin typeface="Calibri"/>
                <a:ea typeface="Calibri"/>
                <a:cs typeface="Calibri"/>
                <a:sym typeface="Calibri"/>
              </a:defRPr>
            </a:lvl5pPr>
            <a:lvl6pPr indent="0" lvl="5" marL="2286000" marR="0" rtl="0" algn="l">
              <a:spcBef>
                <a:spcPts val="0"/>
              </a:spcBef>
              <a:buNone/>
              <a:defRPr b="0" i="0" sz="1800" u="none" cap="none" strike="noStrike">
                <a:solidFill>
                  <a:schemeClr val="lt1"/>
                </a:solidFill>
                <a:latin typeface="Calibri"/>
                <a:ea typeface="Calibri"/>
                <a:cs typeface="Calibri"/>
                <a:sym typeface="Calibri"/>
              </a:defRPr>
            </a:lvl6pPr>
            <a:lvl7pPr indent="0" lvl="6" marL="2743200" marR="0" rtl="0" algn="l">
              <a:spcBef>
                <a:spcPts val="0"/>
              </a:spcBef>
              <a:buNone/>
              <a:defRPr b="0" i="0" sz="1800" u="none" cap="none" strike="noStrike">
                <a:solidFill>
                  <a:schemeClr val="lt1"/>
                </a:solidFill>
                <a:latin typeface="Calibri"/>
                <a:ea typeface="Calibri"/>
                <a:cs typeface="Calibri"/>
                <a:sym typeface="Calibri"/>
              </a:defRPr>
            </a:lvl7pPr>
            <a:lvl8pPr indent="0" lvl="7" marL="3200400" marR="0" rtl="0" algn="l">
              <a:spcBef>
                <a:spcPts val="0"/>
              </a:spcBef>
              <a:buNone/>
              <a:defRPr b="0" i="0" sz="1800" u="none" cap="none" strike="noStrike">
                <a:solidFill>
                  <a:schemeClr val="lt1"/>
                </a:solidFill>
                <a:latin typeface="Calibri"/>
                <a:ea typeface="Calibri"/>
                <a:cs typeface="Calibri"/>
                <a:sym typeface="Calibri"/>
              </a:defRPr>
            </a:lvl8pPr>
            <a:lvl9pPr indent="0" lvl="8" marL="3657600" marR="0" rtl="0" algn="l">
              <a:spcBef>
                <a:spcPts val="0"/>
              </a:spcBef>
              <a:buNone/>
              <a:defRPr b="0" i="0" sz="1800" u="none" cap="none" strike="noStrike">
                <a:solidFill>
                  <a:schemeClr val="lt1"/>
                </a:solidFill>
                <a:latin typeface="Calibri"/>
                <a:ea typeface="Calibri"/>
                <a:cs typeface="Calibri"/>
                <a:sym typeface="Calibri"/>
              </a:defRPr>
            </a:lvl9pPr>
          </a:lstStyle>
          <a:p/>
        </p:txBody>
      </p:sp>
      <p:sp>
        <p:nvSpPr>
          <p:cNvPr id="37" name="Shape 37"/>
          <p:cNvSpPr txBox="1"/>
          <p:nvPr>
            <p:ph idx="11" type="ftr"/>
          </p:nvPr>
        </p:nvSpPr>
        <p:spPr>
          <a:xfrm>
            <a:off x="4038600" y="6356350"/>
            <a:ext cx="4114800" cy="365125"/>
          </a:xfrm>
          <a:prstGeom prst="rect">
            <a:avLst/>
          </a:prstGeom>
          <a:noFill/>
          <a:ln>
            <a:noFill/>
          </a:ln>
        </p:spPr>
        <p:txBody>
          <a:bodyPr anchorCtr="0" anchor="ctr" bIns="91425" lIns="91425" rIns="91425" tIns="91425"/>
          <a:lstStyle>
            <a:lvl1pPr indent="0" lvl="0" marL="0" marR="0" rtl="0" algn="ctr">
              <a:spcBef>
                <a:spcPts val="0"/>
              </a:spcBef>
              <a:buNone/>
              <a:defRPr b="0" i="0" sz="1200" u="none" cap="none" strike="noStrike">
                <a:solidFill>
                  <a:schemeClr val="lt1"/>
                </a:solidFill>
                <a:latin typeface="Calibri"/>
                <a:ea typeface="Calibri"/>
                <a:cs typeface="Calibri"/>
                <a:sym typeface="Calibri"/>
              </a:defRPr>
            </a:lvl1pPr>
            <a:lvl2pPr indent="0" lvl="1" marL="457200" marR="0" rtl="0" algn="l">
              <a:spcBef>
                <a:spcPts val="0"/>
              </a:spcBef>
              <a:buNone/>
              <a:defRPr b="0" i="0" sz="1800" u="none" cap="none" strike="noStrike">
                <a:solidFill>
                  <a:schemeClr val="lt1"/>
                </a:solidFill>
                <a:latin typeface="Calibri"/>
                <a:ea typeface="Calibri"/>
                <a:cs typeface="Calibri"/>
                <a:sym typeface="Calibri"/>
              </a:defRPr>
            </a:lvl2pPr>
            <a:lvl3pPr indent="0" lvl="2" marL="914400" marR="0" rtl="0" algn="l">
              <a:spcBef>
                <a:spcPts val="0"/>
              </a:spcBef>
              <a:buNone/>
              <a:defRPr b="0" i="0" sz="1800" u="none" cap="none" strike="noStrike">
                <a:solidFill>
                  <a:schemeClr val="lt1"/>
                </a:solidFill>
                <a:latin typeface="Calibri"/>
                <a:ea typeface="Calibri"/>
                <a:cs typeface="Calibri"/>
                <a:sym typeface="Calibri"/>
              </a:defRPr>
            </a:lvl3pPr>
            <a:lvl4pPr indent="0" lvl="3" marL="1371600" marR="0" rtl="0" algn="l">
              <a:spcBef>
                <a:spcPts val="0"/>
              </a:spcBef>
              <a:buNone/>
              <a:defRPr b="0" i="0" sz="1800" u="none" cap="none" strike="noStrike">
                <a:solidFill>
                  <a:schemeClr val="lt1"/>
                </a:solidFill>
                <a:latin typeface="Calibri"/>
                <a:ea typeface="Calibri"/>
                <a:cs typeface="Calibri"/>
                <a:sym typeface="Calibri"/>
              </a:defRPr>
            </a:lvl4pPr>
            <a:lvl5pPr indent="0" lvl="4" marL="1828800" marR="0" rtl="0" algn="l">
              <a:spcBef>
                <a:spcPts val="0"/>
              </a:spcBef>
              <a:buNone/>
              <a:defRPr b="0" i="0" sz="1800" u="none" cap="none" strike="noStrike">
                <a:solidFill>
                  <a:schemeClr val="lt1"/>
                </a:solidFill>
                <a:latin typeface="Calibri"/>
                <a:ea typeface="Calibri"/>
                <a:cs typeface="Calibri"/>
                <a:sym typeface="Calibri"/>
              </a:defRPr>
            </a:lvl5pPr>
            <a:lvl6pPr indent="0" lvl="5" marL="2286000" marR="0" rtl="0" algn="l">
              <a:spcBef>
                <a:spcPts val="0"/>
              </a:spcBef>
              <a:buNone/>
              <a:defRPr b="0" i="0" sz="1800" u="none" cap="none" strike="noStrike">
                <a:solidFill>
                  <a:schemeClr val="lt1"/>
                </a:solidFill>
                <a:latin typeface="Calibri"/>
                <a:ea typeface="Calibri"/>
                <a:cs typeface="Calibri"/>
                <a:sym typeface="Calibri"/>
              </a:defRPr>
            </a:lvl6pPr>
            <a:lvl7pPr indent="0" lvl="6" marL="2743200" marR="0" rtl="0" algn="l">
              <a:spcBef>
                <a:spcPts val="0"/>
              </a:spcBef>
              <a:buNone/>
              <a:defRPr b="0" i="0" sz="1800" u="none" cap="none" strike="noStrike">
                <a:solidFill>
                  <a:schemeClr val="lt1"/>
                </a:solidFill>
                <a:latin typeface="Calibri"/>
                <a:ea typeface="Calibri"/>
                <a:cs typeface="Calibri"/>
                <a:sym typeface="Calibri"/>
              </a:defRPr>
            </a:lvl7pPr>
            <a:lvl8pPr indent="0" lvl="7" marL="3200400" marR="0" rtl="0" algn="l">
              <a:spcBef>
                <a:spcPts val="0"/>
              </a:spcBef>
              <a:buNone/>
              <a:defRPr b="0" i="0" sz="1800" u="none" cap="none" strike="noStrike">
                <a:solidFill>
                  <a:schemeClr val="lt1"/>
                </a:solidFill>
                <a:latin typeface="Calibri"/>
                <a:ea typeface="Calibri"/>
                <a:cs typeface="Calibri"/>
                <a:sym typeface="Calibri"/>
              </a:defRPr>
            </a:lvl8pPr>
            <a:lvl9pPr indent="0" lvl="8" marL="3657600" marR="0" rtl="0" algn="l">
              <a:spcBef>
                <a:spcPts val="0"/>
              </a:spcBef>
              <a:buNone/>
              <a:defRPr b="0" i="0" sz="1800" u="none" cap="none" strike="noStrike">
                <a:solidFill>
                  <a:schemeClr val="lt1"/>
                </a:solidFill>
                <a:latin typeface="Calibri"/>
                <a:ea typeface="Calibri"/>
                <a:cs typeface="Calibri"/>
                <a:sym typeface="Calibri"/>
              </a:defRPr>
            </a:lvl9pPr>
          </a:lstStyle>
          <a:p/>
        </p:txBody>
      </p:sp>
      <p:sp>
        <p:nvSpPr>
          <p:cNvPr id="38" name="Shape 38"/>
          <p:cNvSpPr txBox="1"/>
          <p:nvPr>
            <p:ph idx="12" type="sldNum"/>
          </p:nvPr>
        </p:nvSpPr>
        <p:spPr>
          <a:xfrm>
            <a:off x="8610600" y="6356350"/>
            <a:ext cx="2743199" cy="365125"/>
          </a:xfrm>
          <a:prstGeom prst="rect">
            <a:avLst/>
          </a:prstGeom>
          <a:noFill/>
          <a:ln>
            <a:noFill/>
          </a:ln>
        </p:spPr>
        <p:txBody>
          <a:bodyPr anchorCtr="0" anchor="ctr" bIns="45700" lIns="91425" rIns="91425" tIns="45700">
            <a:noAutofit/>
          </a:bodyPr>
          <a:lstStyle/>
          <a:p>
            <a:pPr indent="0" lvl="0" marL="0" marR="0" rtl="0" algn="r">
              <a:spcBef>
                <a:spcPts val="0"/>
              </a:spcBef>
              <a:buSzPct val="25000"/>
              <a:buNone/>
            </a:pPr>
            <a:fld id="{00000000-1234-1234-1234-123412341234}" type="slidenum">
              <a:rPr b="0" i="0" lang="en-US" sz="1200" u="none" cap="none" strike="noStrike">
                <a:solidFill>
                  <a:schemeClr val="lt1"/>
                </a:solidFill>
                <a:latin typeface="Calibri"/>
                <a:ea typeface="Calibri"/>
                <a:cs typeface="Calibri"/>
                <a:sym typeface="Calibri"/>
              </a:rPr>
              <a:t>‹#›</a:t>
            </a:fld>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woTxTwoObj">
  <p:cSld name="Comparison">
    <p:spTree>
      <p:nvGrpSpPr>
        <p:cNvPr id="39" name="Shape 39"/>
        <p:cNvGrpSpPr/>
        <p:nvPr/>
      </p:nvGrpSpPr>
      <p:grpSpPr>
        <a:xfrm>
          <a:off x="0" y="0"/>
          <a:ext cx="0" cy="0"/>
          <a:chOff x="0" y="0"/>
          <a:chExt cx="0" cy="0"/>
        </a:xfrm>
      </p:grpSpPr>
      <p:sp>
        <p:nvSpPr>
          <p:cNvPr id="40" name="Shape 40"/>
          <p:cNvSpPr txBox="1"/>
          <p:nvPr>
            <p:ph type="title"/>
          </p:nvPr>
        </p:nvSpPr>
        <p:spPr>
          <a:xfrm>
            <a:off x="839787" y="365125"/>
            <a:ext cx="10515599" cy="1325562"/>
          </a:xfrm>
          <a:prstGeom prst="rect">
            <a:avLst/>
          </a:prstGeom>
          <a:noFill/>
          <a:ln>
            <a:noFill/>
          </a:ln>
        </p:spPr>
        <p:txBody>
          <a:bodyPr anchorCtr="0" anchor="ctr" bIns="91425" lIns="91425" rIns="91425" tIns="91425"/>
          <a:lstStyle>
            <a:lvl1pPr indent="0" lvl="0" marL="0" marR="0" rtl="0" algn="l">
              <a:lnSpc>
                <a:spcPct val="90000"/>
              </a:lnSpc>
              <a:spcBef>
                <a:spcPts val="0"/>
              </a:spcBef>
              <a:buClr>
                <a:schemeClr val="lt1"/>
              </a:buClr>
              <a:buFont typeface="Calibri"/>
              <a:buNone/>
              <a:defRPr b="0" i="0" sz="4400" u="none" cap="none" strike="noStrike">
                <a:solidFill>
                  <a:schemeClr val="lt1"/>
                </a:solidFill>
                <a:latin typeface="Calibri"/>
                <a:ea typeface="Calibri"/>
                <a:cs typeface="Calibri"/>
                <a:sym typeface="Calibri"/>
              </a:defRPr>
            </a:lvl1pPr>
            <a:lvl2pPr indent="0" lvl="1">
              <a:spcBef>
                <a:spcPts val="0"/>
              </a:spcBef>
              <a:buNone/>
              <a:defRPr sz="1800"/>
            </a:lvl2pPr>
            <a:lvl3pPr indent="0" lvl="2">
              <a:spcBef>
                <a:spcPts val="0"/>
              </a:spcBef>
              <a:buNone/>
              <a:defRPr sz="1800"/>
            </a:lvl3pPr>
            <a:lvl4pPr indent="0" lvl="3">
              <a:spcBef>
                <a:spcPts val="0"/>
              </a:spcBef>
              <a:buNone/>
              <a:defRPr sz="1800"/>
            </a:lvl4pPr>
            <a:lvl5pPr indent="0" lvl="4">
              <a:spcBef>
                <a:spcPts val="0"/>
              </a:spcBef>
              <a:buNone/>
              <a:defRPr sz="1800"/>
            </a:lvl5pPr>
            <a:lvl6pPr indent="0" lvl="5">
              <a:spcBef>
                <a:spcPts val="0"/>
              </a:spcBef>
              <a:buNone/>
              <a:defRPr sz="1800"/>
            </a:lvl6pPr>
            <a:lvl7pPr indent="0" lvl="6">
              <a:spcBef>
                <a:spcPts val="0"/>
              </a:spcBef>
              <a:buNone/>
              <a:defRPr sz="1800"/>
            </a:lvl7pPr>
            <a:lvl8pPr indent="0" lvl="7">
              <a:spcBef>
                <a:spcPts val="0"/>
              </a:spcBef>
              <a:buNone/>
              <a:defRPr sz="1800"/>
            </a:lvl8pPr>
            <a:lvl9pPr indent="0" lvl="8">
              <a:spcBef>
                <a:spcPts val="0"/>
              </a:spcBef>
              <a:buNone/>
              <a:defRPr sz="1800"/>
            </a:lvl9pPr>
          </a:lstStyle>
          <a:p/>
        </p:txBody>
      </p:sp>
      <p:sp>
        <p:nvSpPr>
          <p:cNvPr id="41" name="Shape 41"/>
          <p:cNvSpPr txBox="1"/>
          <p:nvPr>
            <p:ph idx="1" type="body"/>
          </p:nvPr>
        </p:nvSpPr>
        <p:spPr>
          <a:xfrm>
            <a:off x="839787" y="1681163"/>
            <a:ext cx="5157787" cy="823912"/>
          </a:xfrm>
          <a:prstGeom prst="rect">
            <a:avLst/>
          </a:prstGeom>
          <a:noFill/>
          <a:ln>
            <a:noFill/>
          </a:ln>
        </p:spPr>
        <p:txBody>
          <a:bodyPr anchorCtr="0" anchor="b" bIns="91425" lIns="91425" rIns="91425" tIns="91425"/>
          <a:lstStyle>
            <a:lvl1pPr indent="0" lvl="0" marL="0" marR="0" rtl="0" algn="l">
              <a:lnSpc>
                <a:spcPct val="90000"/>
              </a:lnSpc>
              <a:spcBef>
                <a:spcPts val="1000"/>
              </a:spcBef>
              <a:buClr>
                <a:schemeClr val="lt1"/>
              </a:buClr>
              <a:buFont typeface="Arial"/>
              <a:buNone/>
              <a:defRPr b="1" i="0" sz="2400" u="none" cap="none" strike="noStrike">
                <a:solidFill>
                  <a:schemeClr val="lt1"/>
                </a:solidFill>
                <a:latin typeface="Calibri"/>
                <a:ea typeface="Calibri"/>
                <a:cs typeface="Calibri"/>
                <a:sym typeface="Calibri"/>
              </a:defRPr>
            </a:lvl1pPr>
            <a:lvl2pPr indent="0" lvl="1" marL="457200" marR="0" rtl="0" algn="l">
              <a:lnSpc>
                <a:spcPct val="90000"/>
              </a:lnSpc>
              <a:spcBef>
                <a:spcPts val="500"/>
              </a:spcBef>
              <a:buClr>
                <a:schemeClr val="lt1"/>
              </a:buClr>
              <a:buFont typeface="Arial"/>
              <a:buNone/>
              <a:defRPr b="1" i="0" sz="2000" u="none" cap="none" strike="noStrike">
                <a:solidFill>
                  <a:schemeClr val="lt1"/>
                </a:solidFill>
                <a:latin typeface="Calibri"/>
                <a:ea typeface="Calibri"/>
                <a:cs typeface="Calibri"/>
                <a:sym typeface="Calibri"/>
              </a:defRPr>
            </a:lvl2pPr>
            <a:lvl3pPr indent="0" lvl="2" marL="914400" marR="0" rtl="0" algn="l">
              <a:lnSpc>
                <a:spcPct val="90000"/>
              </a:lnSpc>
              <a:spcBef>
                <a:spcPts val="500"/>
              </a:spcBef>
              <a:buClr>
                <a:schemeClr val="lt1"/>
              </a:buClr>
              <a:buFont typeface="Arial"/>
              <a:buNone/>
              <a:defRPr b="1" i="0" sz="1800" u="none" cap="none" strike="noStrike">
                <a:solidFill>
                  <a:schemeClr val="lt1"/>
                </a:solidFill>
                <a:latin typeface="Calibri"/>
                <a:ea typeface="Calibri"/>
                <a:cs typeface="Calibri"/>
                <a:sym typeface="Calibri"/>
              </a:defRPr>
            </a:lvl3pPr>
            <a:lvl4pPr indent="0" lvl="3" marL="1371600" marR="0" rtl="0" algn="l">
              <a:lnSpc>
                <a:spcPct val="90000"/>
              </a:lnSpc>
              <a:spcBef>
                <a:spcPts val="500"/>
              </a:spcBef>
              <a:buClr>
                <a:schemeClr val="lt1"/>
              </a:buClr>
              <a:buFont typeface="Arial"/>
              <a:buNone/>
              <a:defRPr b="1" i="0" sz="1600" u="none" cap="none" strike="noStrike">
                <a:solidFill>
                  <a:schemeClr val="lt1"/>
                </a:solidFill>
                <a:latin typeface="Calibri"/>
                <a:ea typeface="Calibri"/>
                <a:cs typeface="Calibri"/>
                <a:sym typeface="Calibri"/>
              </a:defRPr>
            </a:lvl4pPr>
            <a:lvl5pPr indent="0" lvl="4" marL="1828800" marR="0" rtl="0" algn="l">
              <a:lnSpc>
                <a:spcPct val="90000"/>
              </a:lnSpc>
              <a:spcBef>
                <a:spcPts val="500"/>
              </a:spcBef>
              <a:buClr>
                <a:schemeClr val="lt1"/>
              </a:buClr>
              <a:buFont typeface="Arial"/>
              <a:buNone/>
              <a:defRPr b="1" i="0" sz="1600" u="none" cap="none" strike="noStrike">
                <a:solidFill>
                  <a:schemeClr val="lt1"/>
                </a:solidFill>
                <a:latin typeface="Calibri"/>
                <a:ea typeface="Calibri"/>
                <a:cs typeface="Calibri"/>
                <a:sym typeface="Calibri"/>
              </a:defRPr>
            </a:lvl5pPr>
            <a:lvl6pPr indent="0" lvl="5" marL="2286000" marR="0" rtl="0" algn="l">
              <a:lnSpc>
                <a:spcPct val="90000"/>
              </a:lnSpc>
              <a:spcBef>
                <a:spcPts val="500"/>
              </a:spcBef>
              <a:buClr>
                <a:schemeClr val="lt1"/>
              </a:buClr>
              <a:buFont typeface="Arial"/>
              <a:buNone/>
              <a:defRPr b="1" i="0" sz="1600" u="none" cap="none" strike="noStrike">
                <a:solidFill>
                  <a:schemeClr val="lt1"/>
                </a:solidFill>
                <a:latin typeface="Calibri"/>
                <a:ea typeface="Calibri"/>
                <a:cs typeface="Calibri"/>
                <a:sym typeface="Calibri"/>
              </a:defRPr>
            </a:lvl6pPr>
            <a:lvl7pPr indent="0" lvl="6" marL="2743200" marR="0" rtl="0" algn="l">
              <a:lnSpc>
                <a:spcPct val="90000"/>
              </a:lnSpc>
              <a:spcBef>
                <a:spcPts val="500"/>
              </a:spcBef>
              <a:buClr>
                <a:schemeClr val="lt1"/>
              </a:buClr>
              <a:buFont typeface="Arial"/>
              <a:buNone/>
              <a:defRPr b="1" i="0" sz="1600" u="none" cap="none" strike="noStrike">
                <a:solidFill>
                  <a:schemeClr val="lt1"/>
                </a:solidFill>
                <a:latin typeface="Calibri"/>
                <a:ea typeface="Calibri"/>
                <a:cs typeface="Calibri"/>
                <a:sym typeface="Calibri"/>
              </a:defRPr>
            </a:lvl7pPr>
            <a:lvl8pPr indent="0" lvl="7" marL="3200400" marR="0" rtl="0" algn="l">
              <a:lnSpc>
                <a:spcPct val="90000"/>
              </a:lnSpc>
              <a:spcBef>
                <a:spcPts val="500"/>
              </a:spcBef>
              <a:buClr>
                <a:schemeClr val="lt1"/>
              </a:buClr>
              <a:buFont typeface="Arial"/>
              <a:buNone/>
              <a:defRPr b="1" i="0" sz="1600" u="none" cap="none" strike="noStrike">
                <a:solidFill>
                  <a:schemeClr val="lt1"/>
                </a:solidFill>
                <a:latin typeface="Calibri"/>
                <a:ea typeface="Calibri"/>
                <a:cs typeface="Calibri"/>
                <a:sym typeface="Calibri"/>
              </a:defRPr>
            </a:lvl8pPr>
            <a:lvl9pPr indent="0" lvl="8" marL="3657600" marR="0" rtl="0" algn="l">
              <a:lnSpc>
                <a:spcPct val="90000"/>
              </a:lnSpc>
              <a:spcBef>
                <a:spcPts val="500"/>
              </a:spcBef>
              <a:buClr>
                <a:schemeClr val="lt1"/>
              </a:buClr>
              <a:buFont typeface="Arial"/>
              <a:buNone/>
              <a:defRPr b="1" i="0" sz="1600" u="none" cap="none" strike="noStrike">
                <a:solidFill>
                  <a:schemeClr val="lt1"/>
                </a:solidFill>
                <a:latin typeface="Calibri"/>
                <a:ea typeface="Calibri"/>
                <a:cs typeface="Calibri"/>
                <a:sym typeface="Calibri"/>
              </a:defRPr>
            </a:lvl9pPr>
          </a:lstStyle>
          <a:p/>
        </p:txBody>
      </p:sp>
      <p:sp>
        <p:nvSpPr>
          <p:cNvPr id="42" name="Shape 42"/>
          <p:cNvSpPr txBox="1"/>
          <p:nvPr>
            <p:ph idx="2" type="body"/>
          </p:nvPr>
        </p:nvSpPr>
        <p:spPr>
          <a:xfrm>
            <a:off x="839787" y="2505075"/>
            <a:ext cx="5157787" cy="3684588"/>
          </a:xfrm>
          <a:prstGeom prst="rect">
            <a:avLst/>
          </a:prstGeom>
          <a:noFill/>
          <a:ln>
            <a:noFill/>
          </a:ln>
        </p:spPr>
        <p:txBody>
          <a:bodyPr anchorCtr="0" anchor="t" bIns="91425" lIns="91425" rIns="91425" tIns="91425"/>
          <a:lstStyle>
            <a:lvl1pPr indent="-50800" lvl="0" marL="228600" marR="0" rtl="0" algn="l">
              <a:lnSpc>
                <a:spcPct val="90000"/>
              </a:lnSpc>
              <a:spcBef>
                <a:spcPts val="1000"/>
              </a:spcBef>
              <a:buClr>
                <a:schemeClr val="lt1"/>
              </a:buClr>
              <a:buSzPct val="100000"/>
              <a:buFont typeface="Arial"/>
              <a:buChar char="•"/>
              <a:defRPr b="0" i="0" sz="2800" u="none" cap="none" strike="noStrike">
                <a:solidFill>
                  <a:schemeClr val="lt1"/>
                </a:solidFill>
                <a:latin typeface="Calibri"/>
                <a:ea typeface="Calibri"/>
                <a:cs typeface="Calibri"/>
                <a:sym typeface="Calibri"/>
              </a:defRPr>
            </a:lvl1pPr>
            <a:lvl2pPr indent="-76200" lvl="1" marL="685800" marR="0" rtl="0" algn="l">
              <a:lnSpc>
                <a:spcPct val="90000"/>
              </a:lnSpc>
              <a:spcBef>
                <a:spcPts val="500"/>
              </a:spcBef>
              <a:buClr>
                <a:schemeClr val="lt1"/>
              </a:buClr>
              <a:buSzPct val="100000"/>
              <a:buFont typeface="Arial"/>
              <a:buChar char="•"/>
              <a:defRPr b="0" i="0" sz="2400" u="none" cap="none" strike="noStrike">
                <a:solidFill>
                  <a:schemeClr val="lt1"/>
                </a:solidFill>
                <a:latin typeface="Calibri"/>
                <a:ea typeface="Calibri"/>
                <a:cs typeface="Calibri"/>
                <a:sym typeface="Calibri"/>
              </a:defRPr>
            </a:lvl2pPr>
            <a:lvl3pPr indent="-101600" lvl="2" marL="1143000" marR="0" rtl="0" algn="l">
              <a:lnSpc>
                <a:spcPct val="90000"/>
              </a:lnSpc>
              <a:spcBef>
                <a:spcPts val="500"/>
              </a:spcBef>
              <a:buClr>
                <a:schemeClr val="lt1"/>
              </a:buClr>
              <a:buSzPct val="100000"/>
              <a:buFont typeface="Arial"/>
              <a:buChar char="•"/>
              <a:defRPr b="0" i="0" sz="2000" u="none" cap="none" strike="noStrike">
                <a:solidFill>
                  <a:schemeClr val="lt1"/>
                </a:solidFill>
                <a:latin typeface="Calibri"/>
                <a:ea typeface="Calibri"/>
                <a:cs typeface="Calibri"/>
                <a:sym typeface="Calibri"/>
              </a:defRPr>
            </a:lvl3pPr>
            <a:lvl4pPr indent="-114300" lvl="3" marL="1600200" marR="0" rtl="0" algn="l">
              <a:lnSpc>
                <a:spcPct val="90000"/>
              </a:lnSpc>
              <a:spcBef>
                <a:spcPts val="500"/>
              </a:spcBef>
              <a:buClr>
                <a:schemeClr val="lt1"/>
              </a:buClr>
              <a:buSzPct val="100000"/>
              <a:buFont typeface="Arial"/>
              <a:buChar char="•"/>
              <a:defRPr b="0" i="0" sz="1800" u="none" cap="none" strike="noStrike">
                <a:solidFill>
                  <a:schemeClr val="lt1"/>
                </a:solidFill>
                <a:latin typeface="Calibri"/>
                <a:ea typeface="Calibri"/>
                <a:cs typeface="Calibri"/>
                <a:sym typeface="Calibri"/>
              </a:defRPr>
            </a:lvl4pPr>
            <a:lvl5pPr indent="-114300" lvl="4" marL="2057400" marR="0" rtl="0" algn="l">
              <a:lnSpc>
                <a:spcPct val="90000"/>
              </a:lnSpc>
              <a:spcBef>
                <a:spcPts val="500"/>
              </a:spcBef>
              <a:buClr>
                <a:schemeClr val="lt1"/>
              </a:buClr>
              <a:buSzPct val="100000"/>
              <a:buFont typeface="Arial"/>
              <a:buChar char="•"/>
              <a:defRPr b="0" i="0" sz="1800" u="none" cap="none" strike="noStrike">
                <a:solidFill>
                  <a:schemeClr val="lt1"/>
                </a:solidFill>
                <a:latin typeface="Calibri"/>
                <a:ea typeface="Calibri"/>
                <a:cs typeface="Calibri"/>
                <a:sym typeface="Calibri"/>
              </a:defRPr>
            </a:lvl5pPr>
            <a:lvl6pPr indent="-114300" lvl="5" marL="2514600" marR="0" rtl="0" algn="l">
              <a:lnSpc>
                <a:spcPct val="90000"/>
              </a:lnSpc>
              <a:spcBef>
                <a:spcPts val="500"/>
              </a:spcBef>
              <a:buClr>
                <a:schemeClr val="lt1"/>
              </a:buClr>
              <a:buSzPct val="100000"/>
              <a:buFont typeface="Arial"/>
              <a:buChar char="•"/>
              <a:defRPr b="0" i="0" sz="1800" u="none" cap="none" strike="noStrike">
                <a:solidFill>
                  <a:schemeClr val="lt1"/>
                </a:solidFill>
                <a:latin typeface="Calibri"/>
                <a:ea typeface="Calibri"/>
                <a:cs typeface="Calibri"/>
                <a:sym typeface="Calibri"/>
              </a:defRPr>
            </a:lvl6pPr>
            <a:lvl7pPr indent="-114300" lvl="6" marL="2971800" marR="0" rtl="0" algn="l">
              <a:lnSpc>
                <a:spcPct val="90000"/>
              </a:lnSpc>
              <a:spcBef>
                <a:spcPts val="500"/>
              </a:spcBef>
              <a:buClr>
                <a:schemeClr val="lt1"/>
              </a:buClr>
              <a:buSzPct val="100000"/>
              <a:buFont typeface="Arial"/>
              <a:buChar char="•"/>
              <a:defRPr b="0" i="0" sz="1800" u="none" cap="none" strike="noStrike">
                <a:solidFill>
                  <a:schemeClr val="lt1"/>
                </a:solidFill>
                <a:latin typeface="Calibri"/>
                <a:ea typeface="Calibri"/>
                <a:cs typeface="Calibri"/>
                <a:sym typeface="Calibri"/>
              </a:defRPr>
            </a:lvl7pPr>
            <a:lvl8pPr indent="-114300" lvl="7" marL="3429000" marR="0" rtl="0" algn="l">
              <a:lnSpc>
                <a:spcPct val="90000"/>
              </a:lnSpc>
              <a:spcBef>
                <a:spcPts val="500"/>
              </a:spcBef>
              <a:buClr>
                <a:schemeClr val="lt1"/>
              </a:buClr>
              <a:buSzPct val="100000"/>
              <a:buFont typeface="Arial"/>
              <a:buChar char="•"/>
              <a:defRPr b="0" i="0" sz="1800" u="none" cap="none" strike="noStrike">
                <a:solidFill>
                  <a:schemeClr val="lt1"/>
                </a:solidFill>
                <a:latin typeface="Calibri"/>
                <a:ea typeface="Calibri"/>
                <a:cs typeface="Calibri"/>
                <a:sym typeface="Calibri"/>
              </a:defRPr>
            </a:lvl8pPr>
            <a:lvl9pPr indent="-114300" lvl="8" marL="3886200" marR="0" rtl="0" algn="l">
              <a:lnSpc>
                <a:spcPct val="90000"/>
              </a:lnSpc>
              <a:spcBef>
                <a:spcPts val="500"/>
              </a:spcBef>
              <a:buClr>
                <a:schemeClr val="lt1"/>
              </a:buClr>
              <a:buSzPct val="100000"/>
              <a:buFont typeface="Arial"/>
              <a:buChar char="•"/>
              <a:defRPr b="0" i="0" sz="1800" u="none" cap="none" strike="noStrike">
                <a:solidFill>
                  <a:schemeClr val="lt1"/>
                </a:solidFill>
                <a:latin typeface="Calibri"/>
                <a:ea typeface="Calibri"/>
                <a:cs typeface="Calibri"/>
                <a:sym typeface="Calibri"/>
              </a:defRPr>
            </a:lvl9pPr>
          </a:lstStyle>
          <a:p/>
        </p:txBody>
      </p:sp>
      <p:sp>
        <p:nvSpPr>
          <p:cNvPr id="43" name="Shape 43"/>
          <p:cNvSpPr txBox="1"/>
          <p:nvPr>
            <p:ph idx="3" type="body"/>
          </p:nvPr>
        </p:nvSpPr>
        <p:spPr>
          <a:xfrm>
            <a:off x="6172200" y="1681163"/>
            <a:ext cx="5183187" cy="823912"/>
          </a:xfrm>
          <a:prstGeom prst="rect">
            <a:avLst/>
          </a:prstGeom>
          <a:noFill/>
          <a:ln>
            <a:noFill/>
          </a:ln>
        </p:spPr>
        <p:txBody>
          <a:bodyPr anchorCtr="0" anchor="b" bIns="91425" lIns="91425" rIns="91425" tIns="91425"/>
          <a:lstStyle>
            <a:lvl1pPr indent="0" lvl="0" marL="0" marR="0" rtl="0" algn="l">
              <a:lnSpc>
                <a:spcPct val="90000"/>
              </a:lnSpc>
              <a:spcBef>
                <a:spcPts val="1000"/>
              </a:spcBef>
              <a:buClr>
                <a:schemeClr val="lt1"/>
              </a:buClr>
              <a:buFont typeface="Arial"/>
              <a:buNone/>
              <a:defRPr b="1" i="0" sz="2400" u="none" cap="none" strike="noStrike">
                <a:solidFill>
                  <a:schemeClr val="lt1"/>
                </a:solidFill>
                <a:latin typeface="Calibri"/>
                <a:ea typeface="Calibri"/>
                <a:cs typeface="Calibri"/>
                <a:sym typeface="Calibri"/>
              </a:defRPr>
            </a:lvl1pPr>
            <a:lvl2pPr indent="0" lvl="1" marL="457200" marR="0" rtl="0" algn="l">
              <a:lnSpc>
                <a:spcPct val="90000"/>
              </a:lnSpc>
              <a:spcBef>
                <a:spcPts val="500"/>
              </a:spcBef>
              <a:buClr>
                <a:schemeClr val="lt1"/>
              </a:buClr>
              <a:buFont typeface="Arial"/>
              <a:buNone/>
              <a:defRPr b="1" i="0" sz="2000" u="none" cap="none" strike="noStrike">
                <a:solidFill>
                  <a:schemeClr val="lt1"/>
                </a:solidFill>
                <a:latin typeface="Calibri"/>
                <a:ea typeface="Calibri"/>
                <a:cs typeface="Calibri"/>
                <a:sym typeface="Calibri"/>
              </a:defRPr>
            </a:lvl2pPr>
            <a:lvl3pPr indent="0" lvl="2" marL="914400" marR="0" rtl="0" algn="l">
              <a:lnSpc>
                <a:spcPct val="90000"/>
              </a:lnSpc>
              <a:spcBef>
                <a:spcPts val="500"/>
              </a:spcBef>
              <a:buClr>
                <a:schemeClr val="lt1"/>
              </a:buClr>
              <a:buFont typeface="Arial"/>
              <a:buNone/>
              <a:defRPr b="1" i="0" sz="1800" u="none" cap="none" strike="noStrike">
                <a:solidFill>
                  <a:schemeClr val="lt1"/>
                </a:solidFill>
                <a:latin typeface="Calibri"/>
                <a:ea typeface="Calibri"/>
                <a:cs typeface="Calibri"/>
                <a:sym typeface="Calibri"/>
              </a:defRPr>
            </a:lvl3pPr>
            <a:lvl4pPr indent="0" lvl="3" marL="1371600" marR="0" rtl="0" algn="l">
              <a:lnSpc>
                <a:spcPct val="90000"/>
              </a:lnSpc>
              <a:spcBef>
                <a:spcPts val="500"/>
              </a:spcBef>
              <a:buClr>
                <a:schemeClr val="lt1"/>
              </a:buClr>
              <a:buFont typeface="Arial"/>
              <a:buNone/>
              <a:defRPr b="1" i="0" sz="1600" u="none" cap="none" strike="noStrike">
                <a:solidFill>
                  <a:schemeClr val="lt1"/>
                </a:solidFill>
                <a:latin typeface="Calibri"/>
                <a:ea typeface="Calibri"/>
                <a:cs typeface="Calibri"/>
                <a:sym typeface="Calibri"/>
              </a:defRPr>
            </a:lvl4pPr>
            <a:lvl5pPr indent="0" lvl="4" marL="1828800" marR="0" rtl="0" algn="l">
              <a:lnSpc>
                <a:spcPct val="90000"/>
              </a:lnSpc>
              <a:spcBef>
                <a:spcPts val="500"/>
              </a:spcBef>
              <a:buClr>
                <a:schemeClr val="lt1"/>
              </a:buClr>
              <a:buFont typeface="Arial"/>
              <a:buNone/>
              <a:defRPr b="1" i="0" sz="1600" u="none" cap="none" strike="noStrike">
                <a:solidFill>
                  <a:schemeClr val="lt1"/>
                </a:solidFill>
                <a:latin typeface="Calibri"/>
                <a:ea typeface="Calibri"/>
                <a:cs typeface="Calibri"/>
                <a:sym typeface="Calibri"/>
              </a:defRPr>
            </a:lvl5pPr>
            <a:lvl6pPr indent="0" lvl="5" marL="2286000" marR="0" rtl="0" algn="l">
              <a:lnSpc>
                <a:spcPct val="90000"/>
              </a:lnSpc>
              <a:spcBef>
                <a:spcPts val="500"/>
              </a:spcBef>
              <a:buClr>
                <a:schemeClr val="lt1"/>
              </a:buClr>
              <a:buFont typeface="Arial"/>
              <a:buNone/>
              <a:defRPr b="1" i="0" sz="1600" u="none" cap="none" strike="noStrike">
                <a:solidFill>
                  <a:schemeClr val="lt1"/>
                </a:solidFill>
                <a:latin typeface="Calibri"/>
                <a:ea typeface="Calibri"/>
                <a:cs typeface="Calibri"/>
                <a:sym typeface="Calibri"/>
              </a:defRPr>
            </a:lvl6pPr>
            <a:lvl7pPr indent="0" lvl="6" marL="2743200" marR="0" rtl="0" algn="l">
              <a:lnSpc>
                <a:spcPct val="90000"/>
              </a:lnSpc>
              <a:spcBef>
                <a:spcPts val="500"/>
              </a:spcBef>
              <a:buClr>
                <a:schemeClr val="lt1"/>
              </a:buClr>
              <a:buFont typeface="Arial"/>
              <a:buNone/>
              <a:defRPr b="1" i="0" sz="1600" u="none" cap="none" strike="noStrike">
                <a:solidFill>
                  <a:schemeClr val="lt1"/>
                </a:solidFill>
                <a:latin typeface="Calibri"/>
                <a:ea typeface="Calibri"/>
                <a:cs typeface="Calibri"/>
                <a:sym typeface="Calibri"/>
              </a:defRPr>
            </a:lvl7pPr>
            <a:lvl8pPr indent="0" lvl="7" marL="3200400" marR="0" rtl="0" algn="l">
              <a:lnSpc>
                <a:spcPct val="90000"/>
              </a:lnSpc>
              <a:spcBef>
                <a:spcPts val="500"/>
              </a:spcBef>
              <a:buClr>
                <a:schemeClr val="lt1"/>
              </a:buClr>
              <a:buFont typeface="Arial"/>
              <a:buNone/>
              <a:defRPr b="1" i="0" sz="1600" u="none" cap="none" strike="noStrike">
                <a:solidFill>
                  <a:schemeClr val="lt1"/>
                </a:solidFill>
                <a:latin typeface="Calibri"/>
                <a:ea typeface="Calibri"/>
                <a:cs typeface="Calibri"/>
                <a:sym typeface="Calibri"/>
              </a:defRPr>
            </a:lvl8pPr>
            <a:lvl9pPr indent="0" lvl="8" marL="3657600" marR="0" rtl="0" algn="l">
              <a:lnSpc>
                <a:spcPct val="90000"/>
              </a:lnSpc>
              <a:spcBef>
                <a:spcPts val="500"/>
              </a:spcBef>
              <a:buClr>
                <a:schemeClr val="lt1"/>
              </a:buClr>
              <a:buFont typeface="Arial"/>
              <a:buNone/>
              <a:defRPr b="1" i="0" sz="1600" u="none" cap="none" strike="noStrike">
                <a:solidFill>
                  <a:schemeClr val="lt1"/>
                </a:solidFill>
                <a:latin typeface="Calibri"/>
                <a:ea typeface="Calibri"/>
                <a:cs typeface="Calibri"/>
                <a:sym typeface="Calibri"/>
              </a:defRPr>
            </a:lvl9pPr>
          </a:lstStyle>
          <a:p/>
        </p:txBody>
      </p:sp>
      <p:sp>
        <p:nvSpPr>
          <p:cNvPr id="44" name="Shape 44"/>
          <p:cNvSpPr txBox="1"/>
          <p:nvPr>
            <p:ph idx="4" type="body"/>
          </p:nvPr>
        </p:nvSpPr>
        <p:spPr>
          <a:xfrm>
            <a:off x="6172200" y="2505075"/>
            <a:ext cx="5183187" cy="3684588"/>
          </a:xfrm>
          <a:prstGeom prst="rect">
            <a:avLst/>
          </a:prstGeom>
          <a:noFill/>
          <a:ln>
            <a:noFill/>
          </a:ln>
        </p:spPr>
        <p:txBody>
          <a:bodyPr anchorCtr="0" anchor="t" bIns="91425" lIns="91425" rIns="91425" tIns="91425"/>
          <a:lstStyle>
            <a:lvl1pPr indent="-50800" lvl="0" marL="228600" marR="0" rtl="0" algn="l">
              <a:lnSpc>
                <a:spcPct val="90000"/>
              </a:lnSpc>
              <a:spcBef>
                <a:spcPts val="1000"/>
              </a:spcBef>
              <a:buClr>
                <a:schemeClr val="lt1"/>
              </a:buClr>
              <a:buSzPct val="100000"/>
              <a:buFont typeface="Arial"/>
              <a:buChar char="•"/>
              <a:defRPr b="0" i="0" sz="2800" u="none" cap="none" strike="noStrike">
                <a:solidFill>
                  <a:schemeClr val="lt1"/>
                </a:solidFill>
                <a:latin typeface="Calibri"/>
                <a:ea typeface="Calibri"/>
                <a:cs typeface="Calibri"/>
                <a:sym typeface="Calibri"/>
              </a:defRPr>
            </a:lvl1pPr>
            <a:lvl2pPr indent="-76200" lvl="1" marL="685800" marR="0" rtl="0" algn="l">
              <a:lnSpc>
                <a:spcPct val="90000"/>
              </a:lnSpc>
              <a:spcBef>
                <a:spcPts val="500"/>
              </a:spcBef>
              <a:buClr>
                <a:schemeClr val="lt1"/>
              </a:buClr>
              <a:buSzPct val="100000"/>
              <a:buFont typeface="Arial"/>
              <a:buChar char="•"/>
              <a:defRPr b="0" i="0" sz="2400" u="none" cap="none" strike="noStrike">
                <a:solidFill>
                  <a:schemeClr val="lt1"/>
                </a:solidFill>
                <a:latin typeface="Calibri"/>
                <a:ea typeface="Calibri"/>
                <a:cs typeface="Calibri"/>
                <a:sym typeface="Calibri"/>
              </a:defRPr>
            </a:lvl2pPr>
            <a:lvl3pPr indent="-101600" lvl="2" marL="1143000" marR="0" rtl="0" algn="l">
              <a:lnSpc>
                <a:spcPct val="90000"/>
              </a:lnSpc>
              <a:spcBef>
                <a:spcPts val="500"/>
              </a:spcBef>
              <a:buClr>
                <a:schemeClr val="lt1"/>
              </a:buClr>
              <a:buSzPct val="100000"/>
              <a:buFont typeface="Arial"/>
              <a:buChar char="•"/>
              <a:defRPr b="0" i="0" sz="2000" u="none" cap="none" strike="noStrike">
                <a:solidFill>
                  <a:schemeClr val="lt1"/>
                </a:solidFill>
                <a:latin typeface="Calibri"/>
                <a:ea typeface="Calibri"/>
                <a:cs typeface="Calibri"/>
                <a:sym typeface="Calibri"/>
              </a:defRPr>
            </a:lvl3pPr>
            <a:lvl4pPr indent="-114300" lvl="3" marL="1600200" marR="0" rtl="0" algn="l">
              <a:lnSpc>
                <a:spcPct val="90000"/>
              </a:lnSpc>
              <a:spcBef>
                <a:spcPts val="500"/>
              </a:spcBef>
              <a:buClr>
                <a:schemeClr val="lt1"/>
              </a:buClr>
              <a:buSzPct val="100000"/>
              <a:buFont typeface="Arial"/>
              <a:buChar char="•"/>
              <a:defRPr b="0" i="0" sz="1800" u="none" cap="none" strike="noStrike">
                <a:solidFill>
                  <a:schemeClr val="lt1"/>
                </a:solidFill>
                <a:latin typeface="Calibri"/>
                <a:ea typeface="Calibri"/>
                <a:cs typeface="Calibri"/>
                <a:sym typeface="Calibri"/>
              </a:defRPr>
            </a:lvl4pPr>
            <a:lvl5pPr indent="-114300" lvl="4" marL="2057400" marR="0" rtl="0" algn="l">
              <a:lnSpc>
                <a:spcPct val="90000"/>
              </a:lnSpc>
              <a:spcBef>
                <a:spcPts val="500"/>
              </a:spcBef>
              <a:buClr>
                <a:schemeClr val="lt1"/>
              </a:buClr>
              <a:buSzPct val="100000"/>
              <a:buFont typeface="Arial"/>
              <a:buChar char="•"/>
              <a:defRPr b="0" i="0" sz="1800" u="none" cap="none" strike="noStrike">
                <a:solidFill>
                  <a:schemeClr val="lt1"/>
                </a:solidFill>
                <a:latin typeface="Calibri"/>
                <a:ea typeface="Calibri"/>
                <a:cs typeface="Calibri"/>
                <a:sym typeface="Calibri"/>
              </a:defRPr>
            </a:lvl5pPr>
            <a:lvl6pPr indent="-114300" lvl="5" marL="2514600" marR="0" rtl="0" algn="l">
              <a:lnSpc>
                <a:spcPct val="90000"/>
              </a:lnSpc>
              <a:spcBef>
                <a:spcPts val="500"/>
              </a:spcBef>
              <a:buClr>
                <a:schemeClr val="lt1"/>
              </a:buClr>
              <a:buSzPct val="100000"/>
              <a:buFont typeface="Arial"/>
              <a:buChar char="•"/>
              <a:defRPr b="0" i="0" sz="1800" u="none" cap="none" strike="noStrike">
                <a:solidFill>
                  <a:schemeClr val="lt1"/>
                </a:solidFill>
                <a:latin typeface="Calibri"/>
                <a:ea typeface="Calibri"/>
                <a:cs typeface="Calibri"/>
                <a:sym typeface="Calibri"/>
              </a:defRPr>
            </a:lvl6pPr>
            <a:lvl7pPr indent="-114300" lvl="6" marL="2971800" marR="0" rtl="0" algn="l">
              <a:lnSpc>
                <a:spcPct val="90000"/>
              </a:lnSpc>
              <a:spcBef>
                <a:spcPts val="500"/>
              </a:spcBef>
              <a:buClr>
                <a:schemeClr val="lt1"/>
              </a:buClr>
              <a:buSzPct val="100000"/>
              <a:buFont typeface="Arial"/>
              <a:buChar char="•"/>
              <a:defRPr b="0" i="0" sz="1800" u="none" cap="none" strike="noStrike">
                <a:solidFill>
                  <a:schemeClr val="lt1"/>
                </a:solidFill>
                <a:latin typeface="Calibri"/>
                <a:ea typeface="Calibri"/>
                <a:cs typeface="Calibri"/>
                <a:sym typeface="Calibri"/>
              </a:defRPr>
            </a:lvl7pPr>
            <a:lvl8pPr indent="-114300" lvl="7" marL="3429000" marR="0" rtl="0" algn="l">
              <a:lnSpc>
                <a:spcPct val="90000"/>
              </a:lnSpc>
              <a:spcBef>
                <a:spcPts val="500"/>
              </a:spcBef>
              <a:buClr>
                <a:schemeClr val="lt1"/>
              </a:buClr>
              <a:buSzPct val="100000"/>
              <a:buFont typeface="Arial"/>
              <a:buChar char="•"/>
              <a:defRPr b="0" i="0" sz="1800" u="none" cap="none" strike="noStrike">
                <a:solidFill>
                  <a:schemeClr val="lt1"/>
                </a:solidFill>
                <a:latin typeface="Calibri"/>
                <a:ea typeface="Calibri"/>
                <a:cs typeface="Calibri"/>
                <a:sym typeface="Calibri"/>
              </a:defRPr>
            </a:lvl8pPr>
            <a:lvl9pPr indent="-114300" lvl="8" marL="3886200" marR="0" rtl="0" algn="l">
              <a:lnSpc>
                <a:spcPct val="90000"/>
              </a:lnSpc>
              <a:spcBef>
                <a:spcPts val="500"/>
              </a:spcBef>
              <a:buClr>
                <a:schemeClr val="lt1"/>
              </a:buClr>
              <a:buSzPct val="100000"/>
              <a:buFont typeface="Arial"/>
              <a:buChar char="•"/>
              <a:defRPr b="0" i="0" sz="1800" u="none" cap="none" strike="noStrike">
                <a:solidFill>
                  <a:schemeClr val="lt1"/>
                </a:solidFill>
                <a:latin typeface="Calibri"/>
                <a:ea typeface="Calibri"/>
                <a:cs typeface="Calibri"/>
                <a:sym typeface="Calibri"/>
              </a:defRPr>
            </a:lvl9pPr>
          </a:lstStyle>
          <a:p/>
        </p:txBody>
      </p:sp>
      <p:sp>
        <p:nvSpPr>
          <p:cNvPr id="45" name="Shape 45"/>
          <p:cNvSpPr txBox="1"/>
          <p:nvPr>
            <p:ph idx="10" type="dt"/>
          </p:nvPr>
        </p:nvSpPr>
        <p:spPr>
          <a:xfrm>
            <a:off x="838200" y="6356350"/>
            <a:ext cx="2743199" cy="365125"/>
          </a:xfrm>
          <a:prstGeom prst="rect">
            <a:avLst/>
          </a:prstGeom>
          <a:noFill/>
          <a:ln>
            <a:noFill/>
          </a:ln>
        </p:spPr>
        <p:txBody>
          <a:bodyPr anchorCtr="0" anchor="ctr" bIns="91425" lIns="91425" rIns="91425" tIns="91425"/>
          <a:lstStyle>
            <a:lvl1pPr indent="0" lvl="0" marL="0" marR="0" rtl="0" algn="l">
              <a:spcBef>
                <a:spcPts val="0"/>
              </a:spcBef>
              <a:buNone/>
              <a:defRPr b="0" i="0" sz="1200" u="none" cap="none" strike="noStrike">
                <a:solidFill>
                  <a:schemeClr val="lt1"/>
                </a:solidFill>
                <a:latin typeface="Calibri"/>
                <a:ea typeface="Calibri"/>
                <a:cs typeface="Calibri"/>
                <a:sym typeface="Calibri"/>
              </a:defRPr>
            </a:lvl1pPr>
            <a:lvl2pPr indent="0" lvl="1" marL="457200" marR="0" rtl="0" algn="l">
              <a:spcBef>
                <a:spcPts val="0"/>
              </a:spcBef>
              <a:buNone/>
              <a:defRPr b="0" i="0" sz="1800" u="none" cap="none" strike="noStrike">
                <a:solidFill>
                  <a:schemeClr val="lt1"/>
                </a:solidFill>
                <a:latin typeface="Calibri"/>
                <a:ea typeface="Calibri"/>
                <a:cs typeface="Calibri"/>
                <a:sym typeface="Calibri"/>
              </a:defRPr>
            </a:lvl2pPr>
            <a:lvl3pPr indent="0" lvl="2" marL="914400" marR="0" rtl="0" algn="l">
              <a:spcBef>
                <a:spcPts val="0"/>
              </a:spcBef>
              <a:buNone/>
              <a:defRPr b="0" i="0" sz="1800" u="none" cap="none" strike="noStrike">
                <a:solidFill>
                  <a:schemeClr val="lt1"/>
                </a:solidFill>
                <a:latin typeface="Calibri"/>
                <a:ea typeface="Calibri"/>
                <a:cs typeface="Calibri"/>
                <a:sym typeface="Calibri"/>
              </a:defRPr>
            </a:lvl3pPr>
            <a:lvl4pPr indent="0" lvl="3" marL="1371600" marR="0" rtl="0" algn="l">
              <a:spcBef>
                <a:spcPts val="0"/>
              </a:spcBef>
              <a:buNone/>
              <a:defRPr b="0" i="0" sz="1800" u="none" cap="none" strike="noStrike">
                <a:solidFill>
                  <a:schemeClr val="lt1"/>
                </a:solidFill>
                <a:latin typeface="Calibri"/>
                <a:ea typeface="Calibri"/>
                <a:cs typeface="Calibri"/>
                <a:sym typeface="Calibri"/>
              </a:defRPr>
            </a:lvl4pPr>
            <a:lvl5pPr indent="0" lvl="4" marL="1828800" marR="0" rtl="0" algn="l">
              <a:spcBef>
                <a:spcPts val="0"/>
              </a:spcBef>
              <a:buNone/>
              <a:defRPr b="0" i="0" sz="1800" u="none" cap="none" strike="noStrike">
                <a:solidFill>
                  <a:schemeClr val="lt1"/>
                </a:solidFill>
                <a:latin typeface="Calibri"/>
                <a:ea typeface="Calibri"/>
                <a:cs typeface="Calibri"/>
                <a:sym typeface="Calibri"/>
              </a:defRPr>
            </a:lvl5pPr>
            <a:lvl6pPr indent="0" lvl="5" marL="2286000" marR="0" rtl="0" algn="l">
              <a:spcBef>
                <a:spcPts val="0"/>
              </a:spcBef>
              <a:buNone/>
              <a:defRPr b="0" i="0" sz="1800" u="none" cap="none" strike="noStrike">
                <a:solidFill>
                  <a:schemeClr val="lt1"/>
                </a:solidFill>
                <a:latin typeface="Calibri"/>
                <a:ea typeface="Calibri"/>
                <a:cs typeface="Calibri"/>
                <a:sym typeface="Calibri"/>
              </a:defRPr>
            </a:lvl6pPr>
            <a:lvl7pPr indent="0" lvl="6" marL="2743200" marR="0" rtl="0" algn="l">
              <a:spcBef>
                <a:spcPts val="0"/>
              </a:spcBef>
              <a:buNone/>
              <a:defRPr b="0" i="0" sz="1800" u="none" cap="none" strike="noStrike">
                <a:solidFill>
                  <a:schemeClr val="lt1"/>
                </a:solidFill>
                <a:latin typeface="Calibri"/>
                <a:ea typeface="Calibri"/>
                <a:cs typeface="Calibri"/>
                <a:sym typeface="Calibri"/>
              </a:defRPr>
            </a:lvl7pPr>
            <a:lvl8pPr indent="0" lvl="7" marL="3200400" marR="0" rtl="0" algn="l">
              <a:spcBef>
                <a:spcPts val="0"/>
              </a:spcBef>
              <a:buNone/>
              <a:defRPr b="0" i="0" sz="1800" u="none" cap="none" strike="noStrike">
                <a:solidFill>
                  <a:schemeClr val="lt1"/>
                </a:solidFill>
                <a:latin typeface="Calibri"/>
                <a:ea typeface="Calibri"/>
                <a:cs typeface="Calibri"/>
                <a:sym typeface="Calibri"/>
              </a:defRPr>
            </a:lvl8pPr>
            <a:lvl9pPr indent="0" lvl="8" marL="3657600" marR="0" rtl="0" algn="l">
              <a:spcBef>
                <a:spcPts val="0"/>
              </a:spcBef>
              <a:buNone/>
              <a:defRPr b="0" i="0" sz="1800" u="none" cap="none" strike="noStrike">
                <a:solidFill>
                  <a:schemeClr val="lt1"/>
                </a:solidFill>
                <a:latin typeface="Calibri"/>
                <a:ea typeface="Calibri"/>
                <a:cs typeface="Calibri"/>
                <a:sym typeface="Calibri"/>
              </a:defRPr>
            </a:lvl9pPr>
          </a:lstStyle>
          <a:p/>
        </p:txBody>
      </p:sp>
      <p:sp>
        <p:nvSpPr>
          <p:cNvPr id="46" name="Shape 46"/>
          <p:cNvSpPr txBox="1"/>
          <p:nvPr>
            <p:ph idx="11" type="ftr"/>
          </p:nvPr>
        </p:nvSpPr>
        <p:spPr>
          <a:xfrm>
            <a:off x="4038600" y="6356350"/>
            <a:ext cx="4114800" cy="365125"/>
          </a:xfrm>
          <a:prstGeom prst="rect">
            <a:avLst/>
          </a:prstGeom>
          <a:noFill/>
          <a:ln>
            <a:noFill/>
          </a:ln>
        </p:spPr>
        <p:txBody>
          <a:bodyPr anchorCtr="0" anchor="ctr" bIns="91425" lIns="91425" rIns="91425" tIns="91425"/>
          <a:lstStyle>
            <a:lvl1pPr indent="0" lvl="0" marL="0" marR="0" rtl="0" algn="ctr">
              <a:spcBef>
                <a:spcPts val="0"/>
              </a:spcBef>
              <a:buNone/>
              <a:defRPr b="0" i="0" sz="1200" u="none" cap="none" strike="noStrike">
                <a:solidFill>
                  <a:schemeClr val="lt1"/>
                </a:solidFill>
                <a:latin typeface="Calibri"/>
                <a:ea typeface="Calibri"/>
                <a:cs typeface="Calibri"/>
                <a:sym typeface="Calibri"/>
              </a:defRPr>
            </a:lvl1pPr>
            <a:lvl2pPr indent="0" lvl="1" marL="457200" marR="0" rtl="0" algn="l">
              <a:spcBef>
                <a:spcPts val="0"/>
              </a:spcBef>
              <a:buNone/>
              <a:defRPr b="0" i="0" sz="1800" u="none" cap="none" strike="noStrike">
                <a:solidFill>
                  <a:schemeClr val="lt1"/>
                </a:solidFill>
                <a:latin typeface="Calibri"/>
                <a:ea typeface="Calibri"/>
                <a:cs typeface="Calibri"/>
                <a:sym typeface="Calibri"/>
              </a:defRPr>
            </a:lvl2pPr>
            <a:lvl3pPr indent="0" lvl="2" marL="914400" marR="0" rtl="0" algn="l">
              <a:spcBef>
                <a:spcPts val="0"/>
              </a:spcBef>
              <a:buNone/>
              <a:defRPr b="0" i="0" sz="1800" u="none" cap="none" strike="noStrike">
                <a:solidFill>
                  <a:schemeClr val="lt1"/>
                </a:solidFill>
                <a:latin typeface="Calibri"/>
                <a:ea typeface="Calibri"/>
                <a:cs typeface="Calibri"/>
                <a:sym typeface="Calibri"/>
              </a:defRPr>
            </a:lvl3pPr>
            <a:lvl4pPr indent="0" lvl="3" marL="1371600" marR="0" rtl="0" algn="l">
              <a:spcBef>
                <a:spcPts val="0"/>
              </a:spcBef>
              <a:buNone/>
              <a:defRPr b="0" i="0" sz="1800" u="none" cap="none" strike="noStrike">
                <a:solidFill>
                  <a:schemeClr val="lt1"/>
                </a:solidFill>
                <a:latin typeface="Calibri"/>
                <a:ea typeface="Calibri"/>
                <a:cs typeface="Calibri"/>
                <a:sym typeface="Calibri"/>
              </a:defRPr>
            </a:lvl4pPr>
            <a:lvl5pPr indent="0" lvl="4" marL="1828800" marR="0" rtl="0" algn="l">
              <a:spcBef>
                <a:spcPts val="0"/>
              </a:spcBef>
              <a:buNone/>
              <a:defRPr b="0" i="0" sz="1800" u="none" cap="none" strike="noStrike">
                <a:solidFill>
                  <a:schemeClr val="lt1"/>
                </a:solidFill>
                <a:latin typeface="Calibri"/>
                <a:ea typeface="Calibri"/>
                <a:cs typeface="Calibri"/>
                <a:sym typeface="Calibri"/>
              </a:defRPr>
            </a:lvl5pPr>
            <a:lvl6pPr indent="0" lvl="5" marL="2286000" marR="0" rtl="0" algn="l">
              <a:spcBef>
                <a:spcPts val="0"/>
              </a:spcBef>
              <a:buNone/>
              <a:defRPr b="0" i="0" sz="1800" u="none" cap="none" strike="noStrike">
                <a:solidFill>
                  <a:schemeClr val="lt1"/>
                </a:solidFill>
                <a:latin typeface="Calibri"/>
                <a:ea typeface="Calibri"/>
                <a:cs typeface="Calibri"/>
                <a:sym typeface="Calibri"/>
              </a:defRPr>
            </a:lvl6pPr>
            <a:lvl7pPr indent="0" lvl="6" marL="2743200" marR="0" rtl="0" algn="l">
              <a:spcBef>
                <a:spcPts val="0"/>
              </a:spcBef>
              <a:buNone/>
              <a:defRPr b="0" i="0" sz="1800" u="none" cap="none" strike="noStrike">
                <a:solidFill>
                  <a:schemeClr val="lt1"/>
                </a:solidFill>
                <a:latin typeface="Calibri"/>
                <a:ea typeface="Calibri"/>
                <a:cs typeface="Calibri"/>
                <a:sym typeface="Calibri"/>
              </a:defRPr>
            </a:lvl7pPr>
            <a:lvl8pPr indent="0" lvl="7" marL="3200400" marR="0" rtl="0" algn="l">
              <a:spcBef>
                <a:spcPts val="0"/>
              </a:spcBef>
              <a:buNone/>
              <a:defRPr b="0" i="0" sz="1800" u="none" cap="none" strike="noStrike">
                <a:solidFill>
                  <a:schemeClr val="lt1"/>
                </a:solidFill>
                <a:latin typeface="Calibri"/>
                <a:ea typeface="Calibri"/>
                <a:cs typeface="Calibri"/>
                <a:sym typeface="Calibri"/>
              </a:defRPr>
            </a:lvl8pPr>
            <a:lvl9pPr indent="0" lvl="8" marL="3657600" marR="0" rtl="0" algn="l">
              <a:spcBef>
                <a:spcPts val="0"/>
              </a:spcBef>
              <a:buNone/>
              <a:defRPr b="0" i="0" sz="1800" u="none" cap="none" strike="noStrike">
                <a:solidFill>
                  <a:schemeClr val="lt1"/>
                </a:solidFill>
                <a:latin typeface="Calibri"/>
                <a:ea typeface="Calibri"/>
                <a:cs typeface="Calibri"/>
                <a:sym typeface="Calibri"/>
              </a:defRPr>
            </a:lvl9pPr>
          </a:lstStyle>
          <a:p/>
        </p:txBody>
      </p:sp>
      <p:sp>
        <p:nvSpPr>
          <p:cNvPr id="47" name="Shape 47"/>
          <p:cNvSpPr txBox="1"/>
          <p:nvPr>
            <p:ph idx="12" type="sldNum"/>
          </p:nvPr>
        </p:nvSpPr>
        <p:spPr>
          <a:xfrm>
            <a:off x="8610600" y="6356350"/>
            <a:ext cx="2743199" cy="365125"/>
          </a:xfrm>
          <a:prstGeom prst="rect">
            <a:avLst/>
          </a:prstGeom>
          <a:noFill/>
          <a:ln>
            <a:noFill/>
          </a:ln>
        </p:spPr>
        <p:txBody>
          <a:bodyPr anchorCtr="0" anchor="ctr" bIns="45700" lIns="91425" rIns="91425" tIns="45700">
            <a:noAutofit/>
          </a:bodyPr>
          <a:lstStyle/>
          <a:p>
            <a:pPr indent="0" lvl="0" marL="0" marR="0" rtl="0" algn="r">
              <a:spcBef>
                <a:spcPts val="0"/>
              </a:spcBef>
              <a:buSzPct val="25000"/>
              <a:buNone/>
            </a:pPr>
            <a:fld id="{00000000-1234-1234-1234-123412341234}" type="slidenum">
              <a:rPr b="0" i="0" lang="en-US" sz="1200" u="none" cap="none" strike="noStrike">
                <a:solidFill>
                  <a:schemeClr val="lt1"/>
                </a:solidFill>
                <a:latin typeface="Calibri"/>
                <a:ea typeface="Calibri"/>
                <a:cs typeface="Calibri"/>
                <a:sym typeface="Calibri"/>
              </a:rPr>
              <a:t>‹#›</a:t>
            </a:fld>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itleOnly">
  <p:cSld name="Title Only">
    <p:spTree>
      <p:nvGrpSpPr>
        <p:cNvPr id="48" name="Shape 48"/>
        <p:cNvGrpSpPr/>
        <p:nvPr/>
      </p:nvGrpSpPr>
      <p:grpSpPr>
        <a:xfrm>
          <a:off x="0" y="0"/>
          <a:ext cx="0" cy="0"/>
          <a:chOff x="0" y="0"/>
          <a:chExt cx="0" cy="0"/>
        </a:xfrm>
      </p:grpSpPr>
      <p:sp>
        <p:nvSpPr>
          <p:cNvPr id="49" name="Shape 49"/>
          <p:cNvSpPr txBox="1"/>
          <p:nvPr>
            <p:ph type="title"/>
          </p:nvPr>
        </p:nvSpPr>
        <p:spPr>
          <a:xfrm>
            <a:off x="838200" y="365125"/>
            <a:ext cx="10515599" cy="1325562"/>
          </a:xfrm>
          <a:prstGeom prst="rect">
            <a:avLst/>
          </a:prstGeom>
          <a:noFill/>
          <a:ln>
            <a:noFill/>
          </a:ln>
        </p:spPr>
        <p:txBody>
          <a:bodyPr anchorCtr="0" anchor="ctr" bIns="91425" lIns="91425" rIns="91425" tIns="91425"/>
          <a:lstStyle>
            <a:lvl1pPr indent="0" lvl="0" marL="0" marR="0" rtl="0" algn="l">
              <a:lnSpc>
                <a:spcPct val="90000"/>
              </a:lnSpc>
              <a:spcBef>
                <a:spcPts val="0"/>
              </a:spcBef>
              <a:buClr>
                <a:schemeClr val="lt1"/>
              </a:buClr>
              <a:buFont typeface="Calibri"/>
              <a:buNone/>
              <a:defRPr b="0" i="0" sz="4400" u="none" cap="none" strike="noStrike">
                <a:solidFill>
                  <a:schemeClr val="lt1"/>
                </a:solidFill>
                <a:latin typeface="Calibri"/>
                <a:ea typeface="Calibri"/>
                <a:cs typeface="Calibri"/>
                <a:sym typeface="Calibri"/>
              </a:defRPr>
            </a:lvl1pPr>
            <a:lvl2pPr indent="0" lvl="1">
              <a:spcBef>
                <a:spcPts val="0"/>
              </a:spcBef>
              <a:buNone/>
              <a:defRPr sz="1800"/>
            </a:lvl2pPr>
            <a:lvl3pPr indent="0" lvl="2">
              <a:spcBef>
                <a:spcPts val="0"/>
              </a:spcBef>
              <a:buNone/>
              <a:defRPr sz="1800"/>
            </a:lvl3pPr>
            <a:lvl4pPr indent="0" lvl="3">
              <a:spcBef>
                <a:spcPts val="0"/>
              </a:spcBef>
              <a:buNone/>
              <a:defRPr sz="1800"/>
            </a:lvl4pPr>
            <a:lvl5pPr indent="0" lvl="4">
              <a:spcBef>
                <a:spcPts val="0"/>
              </a:spcBef>
              <a:buNone/>
              <a:defRPr sz="1800"/>
            </a:lvl5pPr>
            <a:lvl6pPr indent="0" lvl="5">
              <a:spcBef>
                <a:spcPts val="0"/>
              </a:spcBef>
              <a:buNone/>
              <a:defRPr sz="1800"/>
            </a:lvl6pPr>
            <a:lvl7pPr indent="0" lvl="6">
              <a:spcBef>
                <a:spcPts val="0"/>
              </a:spcBef>
              <a:buNone/>
              <a:defRPr sz="1800"/>
            </a:lvl7pPr>
            <a:lvl8pPr indent="0" lvl="7">
              <a:spcBef>
                <a:spcPts val="0"/>
              </a:spcBef>
              <a:buNone/>
              <a:defRPr sz="1800"/>
            </a:lvl8pPr>
            <a:lvl9pPr indent="0" lvl="8">
              <a:spcBef>
                <a:spcPts val="0"/>
              </a:spcBef>
              <a:buNone/>
              <a:defRPr sz="1800"/>
            </a:lvl9pPr>
          </a:lstStyle>
          <a:p/>
        </p:txBody>
      </p:sp>
      <p:sp>
        <p:nvSpPr>
          <p:cNvPr id="50" name="Shape 50"/>
          <p:cNvSpPr txBox="1"/>
          <p:nvPr>
            <p:ph idx="10" type="dt"/>
          </p:nvPr>
        </p:nvSpPr>
        <p:spPr>
          <a:xfrm>
            <a:off x="838200" y="6356350"/>
            <a:ext cx="2743199" cy="365125"/>
          </a:xfrm>
          <a:prstGeom prst="rect">
            <a:avLst/>
          </a:prstGeom>
          <a:noFill/>
          <a:ln>
            <a:noFill/>
          </a:ln>
        </p:spPr>
        <p:txBody>
          <a:bodyPr anchorCtr="0" anchor="ctr" bIns="91425" lIns="91425" rIns="91425" tIns="91425"/>
          <a:lstStyle>
            <a:lvl1pPr indent="0" lvl="0" marL="0" marR="0" rtl="0" algn="l">
              <a:spcBef>
                <a:spcPts val="0"/>
              </a:spcBef>
              <a:buNone/>
              <a:defRPr b="0" i="0" sz="1200" u="none" cap="none" strike="noStrike">
                <a:solidFill>
                  <a:schemeClr val="lt1"/>
                </a:solidFill>
                <a:latin typeface="Calibri"/>
                <a:ea typeface="Calibri"/>
                <a:cs typeface="Calibri"/>
                <a:sym typeface="Calibri"/>
              </a:defRPr>
            </a:lvl1pPr>
            <a:lvl2pPr indent="0" lvl="1" marL="457200" marR="0" rtl="0" algn="l">
              <a:spcBef>
                <a:spcPts val="0"/>
              </a:spcBef>
              <a:buNone/>
              <a:defRPr b="0" i="0" sz="1800" u="none" cap="none" strike="noStrike">
                <a:solidFill>
                  <a:schemeClr val="lt1"/>
                </a:solidFill>
                <a:latin typeface="Calibri"/>
                <a:ea typeface="Calibri"/>
                <a:cs typeface="Calibri"/>
                <a:sym typeface="Calibri"/>
              </a:defRPr>
            </a:lvl2pPr>
            <a:lvl3pPr indent="0" lvl="2" marL="914400" marR="0" rtl="0" algn="l">
              <a:spcBef>
                <a:spcPts val="0"/>
              </a:spcBef>
              <a:buNone/>
              <a:defRPr b="0" i="0" sz="1800" u="none" cap="none" strike="noStrike">
                <a:solidFill>
                  <a:schemeClr val="lt1"/>
                </a:solidFill>
                <a:latin typeface="Calibri"/>
                <a:ea typeface="Calibri"/>
                <a:cs typeface="Calibri"/>
                <a:sym typeface="Calibri"/>
              </a:defRPr>
            </a:lvl3pPr>
            <a:lvl4pPr indent="0" lvl="3" marL="1371600" marR="0" rtl="0" algn="l">
              <a:spcBef>
                <a:spcPts val="0"/>
              </a:spcBef>
              <a:buNone/>
              <a:defRPr b="0" i="0" sz="1800" u="none" cap="none" strike="noStrike">
                <a:solidFill>
                  <a:schemeClr val="lt1"/>
                </a:solidFill>
                <a:latin typeface="Calibri"/>
                <a:ea typeface="Calibri"/>
                <a:cs typeface="Calibri"/>
                <a:sym typeface="Calibri"/>
              </a:defRPr>
            </a:lvl4pPr>
            <a:lvl5pPr indent="0" lvl="4" marL="1828800" marR="0" rtl="0" algn="l">
              <a:spcBef>
                <a:spcPts val="0"/>
              </a:spcBef>
              <a:buNone/>
              <a:defRPr b="0" i="0" sz="1800" u="none" cap="none" strike="noStrike">
                <a:solidFill>
                  <a:schemeClr val="lt1"/>
                </a:solidFill>
                <a:latin typeface="Calibri"/>
                <a:ea typeface="Calibri"/>
                <a:cs typeface="Calibri"/>
                <a:sym typeface="Calibri"/>
              </a:defRPr>
            </a:lvl5pPr>
            <a:lvl6pPr indent="0" lvl="5" marL="2286000" marR="0" rtl="0" algn="l">
              <a:spcBef>
                <a:spcPts val="0"/>
              </a:spcBef>
              <a:buNone/>
              <a:defRPr b="0" i="0" sz="1800" u="none" cap="none" strike="noStrike">
                <a:solidFill>
                  <a:schemeClr val="lt1"/>
                </a:solidFill>
                <a:latin typeface="Calibri"/>
                <a:ea typeface="Calibri"/>
                <a:cs typeface="Calibri"/>
                <a:sym typeface="Calibri"/>
              </a:defRPr>
            </a:lvl6pPr>
            <a:lvl7pPr indent="0" lvl="6" marL="2743200" marR="0" rtl="0" algn="l">
              <a:spcBef>
                <a:spcPts val="0"/>
              </a:spcBef>
              <a:buNone/>
              <a:defRPr b="0" i="0" sz="1800" u="none" cap="none" strike="noStrike">
                <a:solidFill>
                  <a:schemeClr val="lt1"/>
                </a:solidFill>
                <a:latin typeface="Calibri"/>
                <a:ea typeface="Calibri"/>
                <a:cs typeface="Calibri"/>
                <a:sym typeface="Calibri"/>
              </a:defRPr>
            </a:lvl7pPr>
            <a:lvl8pPr indent="0" lvl="7" marL="3200400" marR="0" rtl="0" algn="l">
              <a:spcBef>
                <a:spcPts val="0"/>
              </a:spcBef>
              <a:buNone/>
              <a:defRPr b="0" i="0" sz="1800" u="none" cap="none" strike="noStrike">
                <a:solidFill>
                  <a:schemeClr val="lt1"/>
                </a:solidFill>
                <a:latin typeface="Calibri"/>
                <a:ea typeface="Calibri"/>
                <a:cs typeface="Calibri"/>
                <a:sym typeface="Calibri"/>
              </a:defRPr>
            </a:lvl8pPr>
            <a:lvl9pPr indent="0" lvl="8" marL="3657600" marR="0" rtl="0" algn="l">
              <a:spcBef>
                <a:spcPts val="0"/>
              </a:spcBef>
              <a:buNone/>
              <a:defRPr b="0" i="0" sz="1800" u="none" cap="none" strike="noStrike">
                <a:solidFill>
                  <a:schemeClr val="lt1"/>
                </a:solidFill>
                <a:latin typeface="Calibri"/>
                <a:ea typeface="Calibri"/>
                <a:cs typeface="Calibri"/>
                <a:sym typeface="Calibri"/>
              </a:defRPr>
            </a:lvl9pPr>
          </a:lstStyle>
          <a:p/>
        </p:txBody>
      </p:sp>
      <p:sp>
        <p:nvSpPr>
          <p:cNvPr id="51" name="Shape 51"/>
          <p:cNvSpPr txBox="1"/>
          <p:nvPr>
            <p:ph idx="11" type="ftr"/>
          </p:nvPr>
        </p:nvSpPr>
        <p:spPr>
          <a:xfrm>
            <a:off x="4038600" y="6356350"/>
            <a:ext cx="4114800" cy="365125"/>
          </a:xfrm>
          <a:prstGeom prst="rect">
            <a:avLst/>
          </a:prstGeom>
          <a:noFill/>
          <a:ln>
            <a:noFill/>
          </a:ln>
        </p:spPr>
        <p:txBody>
          <a:bodyPr anchorCtr="0" anchor="ctr" bIns="91425" lIns="91425" rIns="91425" tIns="91425"/>
          <a:lstStyle>
            <a:lvl1pPr indent="0" lvl="0" marL="0" marR="0" rtl="0" algn="ctr">
              <a:spcBef>
                <a:spcPts val="0"/>
              </a:spcBef>
              <a:buNone/>
              <a:defRPr b="0" i="0" sz="1200" u="none" cap="none" strike="noStrike">
                <a:solidFill>
                  <a:schemeClr val="lt1"/>
                </a:solidFill>
                <a:latin typeface="Calibri"/>
                <a:ea typeface="Calibri"/>
                <a:cs typeface="Calibri"/>
                <a:sym typeface="Calibri"/>
              </a:defRPr>
            </a:lvl1pPr>
            <a:lvl2pPr indent="0" lvl="1" marL="457200" marR="0" rtl="0" algn="l">
              <a:spcBef>
                <a:spcPts val="0"/>
              </a:spcBef>
              <a:buNone/>
              <a:defRPr b="0" i="0" sz="1800" u="none" cap="none" strike="noStrike">
                <a:solidFill>
                  <a:schemeClr val="lt1"/>
                </a:solidFill>
                <a:latin typeface="Calibri"/>
                <a:ea typeface="Calibri"/>
                <a:cs typeface="Calibri"/>
                <a:sym typeface="Calibri"/>
              </a:defRPr>
            </a:lvl2pPr>
            <a:lvl3pPr indent="0" lvl="2" marL="914400" marR="0" rtl="0" algn="l">
              <a:spcBef>
                <a:spcPts val="0"/>
              </a:spcBef>
              <a:buNone/>
              <a:defRPr b="0" i="0" sz="1800" u="none" cap="none" strike="noStrike">
                <a:solidFill>
                  <a:schemeClr val="lt1"/>
                </a:solidFill>
                <a:latin typeface="Calibri"/>
                <a:ea typeface="Calibri"/>
                <a:cs typeface="Calibri"/>
                <a:sym typeface="Calibri"/>
              </a:defRPr>
            </a:lvl3pPr>
            <a:lvl4pPr indent="0" lvl="3" marL="1371600" marR="0" rtl="0" algn="l">
              <a:spcBef>
                <a:spcPts val="0"/>
              </a:spcBef>
              <a:buNone/>
              <a:defRPr b="0" i="0" sz="1800" u="none" cap="none" strike="noStrike">
                <a:solidFill>
                  <a:schemeClr val="lt1"/>
                </a:solidFill>
                <a:latin typeface="Calibri"/>
                <a:ea typeface="Calibri"/>
                <a:cs typeface="Calibri"/>
                <a:sym typeface="Calibri"/>
              </a:defRPr>
            </a:lvl4pPr>
            <a:lvl5pPr indent="0" lvl="4" marL="1828800" marR="0" rtl="0" algn="l">
              <a:spcBef>
                <a:spcPts val="0"/>
              </a:spcBef>
              <a:buNone/>
              <a:defRPr b="0" i="0" sz="1800" u="none" cap="none" strike="noStrike">
                <a:solidFill>
                  <a:schemeClr val="lt1"/>
                </a:solidFill>
                <a:latin typeface="Calibri"/>
                <a:ea typeface="Calibri"/>
                <a:cs typeface="Calibri"/>
                <a:sym typeface="Calibri"/>
              </a:defRPr>
            </a:lvl5pPr>
            <a:lvl6pPr indent="0" lvl="5" marL="2286000" marR="0" rtl="0" algn="l">
              <a:spcBef>
                <a:spcPts val="0"/>
              </a:spcBef>
              <a:buNone/>
              <a:defRPr b="0" i="0" sz="1800" u="none" cap="none" strike="noStrike">
                <a:solidFill>
                  <a:schemeClr val="lt1"/>
                </a:solidFill>
                <a:latin typeface="Calibri"/>
                <a:ea typeface="Calibri"/>
                <a:cs typeface="Calibri"/>
                <a:sym typeface="Calibri"/>
              </a:defRPr>
            </a:lvl6pPr>
            <a:lvl7pPr indent="0" lvl="6" marL="2743200" marR="0" rtl="0" algn="l">
              <a:spcBef>
                <a:spcPts val="0"/>
              </a:spcBef>
              <a:buNone/>
              <a:defRPr b="0" i="0" sz="1800" u="none" cap="none" strike="noStrike">
                <a:solidFill>
                  <a:schemeClr val="lt1"/>
                </a:solidFill>
                <a:latin typeface="Calibri"/>
                <a:ea typeface="Calibri"/>
                <a:cs typeface="Calibri"/>
                <a:sym typeface="Calibri"/>
              </a:defRPr>
            </a:lvl7pPr>
            <a:lvl8pPr indent="0" lvl="7" marL="3200400" marR="0" rtl="0" algn="l">
              <a:spcBef>
                <a:spcPts val="0"/>
              </a:spcBef>
              <a:buNone/>
              <a:defRPr b="0" i="0" sz="1800" u="none" cap="none" strike="noStrike">
                <a:solidFill>
                  <a:schemeClr val="lt1"/>
                </a:solidFill>
                <a:latin typeface="Calibri"/>
                <a:ea typeface="Calibri"/>
                <a:cs typeface="Calibri"/>
                <a:sym typeface="Calibri"/>
              </a:defRPr>
            </a:lvl8pPr>
            <a:lvl9pPr indent="0" lvl="8" marL="3657600" marR="0" rtl="0" algn="l">
              <a:spcBef>
                <a:spcPts val="0"/>
              </a:spcBef>
              <a:buNone/>
              <a:defRPr b="0" i="0" sz="1800" u="none" cap="none" strike="noStrike">
                <a:solidFill>
                  <a:schemeClr val="lt1"/>
                </a:solidFill>
                <a:latin typeface="Calibri"/>
                <a:ea typeface="Calibri"/>
                <a:cs typeface="Calibri"/>
                <a:sym typeface="Calibri"/>
              </a:defRPr>
            </a:lvl9pPr>
          </a:lstStyle>
          <a:p/>
        </p:txBody>
      </p:sp>
      <p:sp>
        <p:nvSpPr>
          <p:cNvPr id="52" name="Shape 52"/>
          <p:cNvSpPr txBox="1"/>
          <p:nvPr>
            <p:ph idx="12" type="sldNum"/>
          </p:nvPr>
        </p:nvSpPr>
        <p:spPr>
          <a:xfrm>
            <a:off x="8610600" y="6356350"/>
            <a:ext cx="2743199" cy="365125"/>
          </a:xfrm>
          <a:prstGeom prst="rect">
            <a:avLst/>
          </a:prstGeom>
          <a:noFill/>
          <a:ln>
            <a:noFill/>
          </a:ln>
        </p:spPr>
        <p:txBody>
          <a:bodyPr anchorCtr="0" anchor="ctr" bIns="45700" lIns="91425" rIns="91425" tIns="45700">
            <a:noAutofit/>
          </a:bodyPr>
          <a:lstStyle/>
          <a:p>
            <a:pPr indent="0" lvl="0" marL="0" marR="0" rtl="0" algn="r">
              <a:spcBef>
                <a:spcPts val="0"/>
              </a:spcBef>
              <a:buSzPct val="25000"/>
              <a:buNone/>
            </a:pPr>
            <a:fld id="{00000000-1234-1234-1234-123412341234}" type="slidenum">
              <a:rPr b="0" i="0" lang="en-US" sz="1200" u="none" cap="none" strike="noStrike">
                <a:solidFill>
                  <a:schemeClr val="lt1"/>
                </a:solidFill>
                <a:latin typeface="Calibri"/>
                <a:ea typeface="Calibri"/>
                <a:cs typeface="Calibri"/>
                <a:sym typeface="Calibri"/>
              </a:rPr>
              <a:t>‹#›</a:t>
            </a:fld>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blank">
  <p:cSld name="Blank">
    <p:spTree>
      <p:nvGrpSpPr>
        <p:cNvPr id="53" name="Shape 53"/>
        <p:cNvGrpSpPr/>
        <p:nvPr/>
      </p:nvGrpSpPr>
      <p:grpSpPr>
        <a:xfrm>
          <a:off x="0" y="0"/>
          <a:ext cx="0" cy="0"/>
          <a:chOff x="0" y="0"/>
          <a:chExt cx="0" cy="0"/>
        </a:xfrm>
      </p:grpSpPr>
      <p:sp>
        <p:nvSpPr>
          <p:cNvPr id="54" name="Shape 54"/>
          <p:cNvSpPr txBox="1"/>
          <p:nvPr>
            <p:ph idx="10" type="dt"/>
          </p:nvPr>
        </p:nvSpPr>
        <p:spPr>
          <a:xfrm>
            <a:off x="838200" y="6356350"/>
            <a:ext cx="2743199" cy="365125"/>
          </a:xfrm>
          <a:prstGeom prst="rect">
            <a:avLst/>
          </a:prstGeom>
          <a:noFill/>
          <a:ln>
            <a:noFill/>
          </a:ln>
        </p:spPr>
        <p:txBody>
          <a:bodyPr anchorCtr="0" anchor="ctr" bIns="91425" lIns="91425" rIns="91425" tIns="91425"/>
          <a:lstStyle>
            <a:lvl1pPr indent="0" lvl="0" marL="0" marR="0" rtl="0" algn="l">
              <a:spcBef>
                <a:spcPts val="0"/>
              </a:spcBef>
              <a:buNone/>
              <a:defRPr b="0" i="0" sz="1200" u="none" cap="none" strike="noStrike">
                <a:solidFill>
                  <a:schemeClr val="lt1"/>
                </a:solidFill>
                <a:latin typeface="Calibri"/>
                <a:ea typeface="Calibri"/>
                <a:cs typeface="Calibri"/>
                <a:sym typeface="Calibri"/>
              </a:defRPr>
            </a:lvl1pPr>
            <a:lvl2pPr indent="0" lvl="1" marL="457200" marR="0" rtl="0" algn="l">
              <a:spcBef>
                <a:spcPts val="0"/>
              </a:spcBef>
              <a:buNone/>
              <a:defRPr b="0" i="0" sz="1800" u="none" cap="none" strike="noStrike">
                <a:solidFill>
                  <a:schemeClr val="lt1"/>
                </a:solidFill>
                <a:latin typeface="Calibri"/>
                <a:ea typeface="Calibri"/>
                <a:cs typeface="Calibri"/>
                <a:sym typeface="Calibri"/>
              </a:defRPr>
            </a:lvl2pPr>
            <a:lvl3pPr indent="0" lvl="2" marL="914400" marR="0" rtl="0" algn="l">
              <a:spcBef>
                <a:spcPts val="0"/>
              </a:spcBef>
              <a:buNone/>
              <a:defRPr b="0" i="0" sz="1800" u="none" cap="none" strike="noStrike">
                <a:solidFill>
                  <a:schemeClr val="lt1"/>
                </a:solidFill>
                <a:latin typeface="Calibri"/>
                <a:ea typeface="Calibri"/>
                <a:cs typeface="Calibri"/>
                <a:sym typeface="Calibri"/>
              </a:defRPr>
            </a:lvl3pPr>
            <a:lvl4pPr indent="0" lvl="3" marL="1371600" marR="0" rtl="0" algn="l">
              <a:spcBef>
                <a:spcPts val="0"/>
              </a:spcBef>
              <a:buNone/>
              <a:defRPr b="0" i="0" sz="1800" u="none" cap="none" strike="noStrike">
                <a:solidFill>
                  <a:schemeClr val="lt1"/>
                </a:solidFill>
                <a:latin typeface="Calibri"/>
                <a:ea typeface="Calibri"/>
                <a:cs typeface="Calibri"/>
                <a:sym typeface="Calibri"/>
              </a:defRPr>
            </a:lvl4pPr>
            <a:lvl5pPr indent="0" lvl="4" marL="1828800" marR="0" rtl="0" algn="l">
              <a:spcBef>
                <a:spcPts val="0"/>
              </a:spcBef>
              <a:buNone/>
              <a:defRPr b="0" i="0" sz="1800" u="none" cap="none" strike="noStrike">
                <a:solidFill>
                  <a:schemeClr val="lt1"/>
                </a:solidFill>
                <a:latin typeface="Calibri"/>
                <a:ea typeface="Calibri"/>
                <a:cs typeface="Calibri"/>
                <a:sym typeface="Calibri"/>
              </a:defRPr>
            </a:lvl5pPr>
            <a:lvl6pPr indent="0" lvl="5" marL="2286000" marR="0" rtl="0" algn="l">
              <a:spcBef>
                <a:spcPts val="0"/>
              </a:spcBef>
              <a:buNone/>
              <a:defRPr b="0" i="0" sz="1800" u="none" cap="none" strike="noStrike">
                <a:solidFill>
                  <a:schemeClr val="lt1"/>
                </a:solidFill>
                <a:latin typeface="Calibri"/>
                <a:ea typeface="Calibri"/>
                <a:cs typeface="Calibri"/>
                <a:sym typeface="Calibri"/>
              </a:defRPr>
            </a:lvl6pPr>
            <a:lvl7pPr indent="0" lvl="6" marL="2743200" marR="0" rtl="0" algn="l">
              <a:spcBef>
                <a:spcPts val="0"/>
              </a:spcBef>
              <a:buNone/>
              <a:defRPr b="0" i="0" sz="1800" u="none" cap="none" strike="noStrike">
                <a:solidFill>
                  <a:schemeClr val="lt1"/>
                </a:solidFill>
                <a:latin typeface="Calibri"/>
                <a:ea typeface="Calibri"/>
                <a:cs typeface="Calibri"/>
                <a:sym typeface="Calibri"/>
              </a:defRPr>
            </a:lvl7pPr>
            <a:lvl8pPr indent="0" lvl="7" marL="3200400" marR="0" rtl="0" algn="l">
              <a:spcBef>
                <a:spcPts val="0"/>
              </a:spcBef>
              <a:buNone/>
              <a:defRPr b="0" i="0" sz="1800" u="none" cap="none" strike="noStrike">
                <a:solidFill>
                  <a:schemeClr val="lt1"/>
                </a:solidFill>
                <a:latin typeface="Calibri"/>
                <a:ea typeface="Calibri"/>
                <a:cs typeface="Calibri"/>
                <a:sym typeface="Calibri"/>
              </a:defRPr>
            </a:lvl8pPr>
            <a:lvl9pPr indent="0" lvl="8" marL="3657600" marR="0" rtl="0" algn="l">
              <a:spcBef>
                <a:spcPts val="0"/>
              </a:spcBef>
              <a:buNone/>
              <a:defRPr b="0" i="0" sz="1800" u="none" cap="none" strike="noStrike">
                <a:solidFill>
                  <a:schemeClr val="lt1"/>
                </a:solidFill>
                <a:latin typeface="Calibri"/>
                <a:ea typeface="Calibri"/>
                <a:cs typeface="Calibri"/>
                <a:sym typeface="Calibri"/>
              </a:defRPr>
            </a:lvl9pPr>
          </a:lstStyle>
          <a:p/>
        </p:txBody>
      </p:sp>
      <p:sp>
        <p:nvSpPr>
          <p:cNvPr id="55" name="Shape 55"/>
          <p:cNvSpPr txBox="1"/>
          <p:nvPr>
            <p:ph idx="11" type="ftr"/>
          </p:nvPr>
        </p:nvSpPr>
        <p:spPr>
          <a:xfrm>
            <a:off x="4038600" y="6356350"/>
            <a:ext cx="4114800" cy="365125"/>
          </a:xfrm>
          <a:prstGeom prst="rect">
            <a:avLst/>
          </a:prstGeom>
          <a:noFill/>
          <a:ln>
            <a:noFill/>
          </a:ln>
        </p:spPr>
        <p:txBody>
          <a:bodyPr anchorCtr="0" anchor="ctr" bIns="91425" lIns="91425" rIns="91425" tIns="91425"/>
          <a:lstStyle>
            <a:lvl1pPr indent="0" lvl="0" marL="0" marR="0" rtl="0" algn="ctr">
              <a:spcBef>
                <a:spcPts val="0"/>
              </a:spcBef>
              <a:buNone/>
              <a:defRPr b="0" i="0" sz="1200" u="none" cap="none" strike="noStrike">
                <a:solidFill>
                  <a:schemeClr val="lt1"/>
                </a:solidFill>
                <a:latin typeface="Calibri"/>
                <a:ea typeface="Calibri"/>
                <a:cs typeface="Calibri"/>
                <a:sym typeface="Calibri"/>
              </a:defRPr>
            </a:lvl1pPr>
            <a:lvl2pPr indent="0" lvl="1" marL="457200" marR="0" rtl="0" algn="l">
              <a:spcBef>
                <a:spcPts val="0"/>
              </a:spcBef>
              <a:buNone/>
              <a:defRPr b="0" i="0" sz="1800" u="none" cap="none" strike="noStrike">
                <a:solidFill>
                  <a:schemeClr val="lt1"/>
                </a:solidFill>
                <a:latin typeface="Calibri"/>
                <a:ea typeface="Calibri"/>
                <a:cs typeface="Calibri"/>
                <a:sym typeface="Calibri"/>
              </a:defRPr>
            </a:lvl2pPr>
            <a:lvl3pPr indent="0" lvl="2" marL="914400" marR="0" rtl="0" algn="l">
              <a:spcBef>
                <a:spcPts val="0"/>
              </a:spcBef>
              <a:buNone/>
              <a:defRPr b="0" i="0" sz="1800" u="none" cap="none" strike="noStrike">
                <a:solidFill>
                  <a:schemeClr val="lt1"/>
                </a:solidFill>
                <a:latin typeface="Calibri"/>
                <a:ea typeface="Calibri"/>
                <a:cs typeface="Calibri"/>
                <a:sym typeface="Calibri"/>
              </a:defRPr>
            </a:lvl3pPr>
            <a:lvl4pPr indent="0" lvl="3" marL="1371600" marR="0" rtl="0" algn="l">
              <a:spcBef>
                <a:spcPts val="0"/>
              </a:spcBef>
              <a:buNone/>
              <a:defRPr b="0" i="0" sz="1800" u="none" cap="none" strike="noStrike">
                <a:solidFill>
                  <a:schemeClr val="lt1"/>
                </a:solidFill>
                <a:latin typeface="Calibri"/>
                <a:ea typeface="Calibri"/>
                <a:cs typeface="Calibri"/>
                <a:sym typeface="Calibri"/>
              </a:defRPr>
            </a:lvl4pPr>
            <a:lvl5pPr indent="0" lvl="4" marL="1828800" marR="0" rtl="0" algn="l">
              <a:spcBef>
                <a:spcPts val="0"/>
              </a:spcBef>
              <a:buNone/>
              <a:defRPr b="0" i="0" sz="1800" u="none" cap="none" strike="noStrike">
                <a:solidFill>
                  <a:schemeClr val="lt1"/>
                </a:solidFill>
                <a:latin typeface="Calibri"/>
                <a:ea typeface="Calibri"/>
                <a:cs typeface="Calibri"/>
                <a:sym typeface="Calibri"/>
              </a:defRPr>
            </a:lvl5pPr>
            <a:lvl6pPr indent="0" lvl="5" marL="2286000" marR="0" rtl="0" algn="l">
              <a:spcBef>
                <a:spcPts val="0"/>
              </a:spcBef>
              <a:buNone/>
              <a:defRPr b="0" i="0" sz="1800" u="none" cap="none" strike="noStrike">
                <a:solidFill>
                  <a:schemeClr val="lt1"/>
                </a:solidFill>
                <a:latin typeface="Calibri"/>
                <a:ea typeface="Calibri"/>
                <a:cs typeface="Calibri"/>
                <a:sym typeface="Calibri"/>
              </a:defRPr>
            </a:lvl6pPr>
            <a:lvl7pPr indent="0" lvl="6" marL="2743200" marR="0" rtl="0" algn="l">
              <a:spcBef>
                <a:spcPts val="0"/>
              </a:spcBef>
              <a:buNone/>
              <a:defRPr b="0" i="0" sz="1800" u="none" cap="none" strike="noStrike">
                <a:solidFill>
                  <a:schemeClr val="lt1"/>
                </a:solidFill>
                <a:latin typeface="Calibri"/>
                <a:ea typeface="Calibri"/>
                <a:cs typeface="Calibri"/>
                <a:sym typeface="Calibri"/>
              </a:defRPr>
            </a:lvl7pPr>
            <a:lvl8pPr indent="0" lvl="7" marL="3200400" marR="0" rtl="0" algn="l">
              <a:spcBef>
                <a:spcPts val="0"/>
              </a:spcBef>
              <a:buNone/>
              <a:defRPr b="0" i="0" sz="1800" u="none" cap="none" strike="noStrike">
                <a:solidFill>
                  <a:schemeClr val="lt1"/>
                </a:solidFill>
                <a:latin typeface="Calibri"/>
                <a:ea typeface="Calibri"/>
                <a:cs typeface="Calibri"/>
                <a:sym typeface="Calibri"/>
              </a:defRPr>
            </a:lvl8pPr>
            <a:lvl9pPr indent="0" lvl="8" marL="3657600" marR="0" rtl="0" algn="l">
              <a:spcBef>
                <a:spcPts val="0"/>
              </a:spcBef>
              <a:buNone/>
              <a:defRPr b="0" i="0" sz="1800" u="none" cap="none" strike="noStrike">
                <a:solidFill>
                  <a:schemeClr val="lt1"/>
                </a:solidFill>
                <a:latin typeface="Calibri"/>
                <a:ea typeface="Calibri"/>
                <a:cs typeface="Calibri"/>
                <a:sym typeface="Calibri"/>
              </a:defRPr>
            </a:lvl9pPr>
          </a:lstStyle>
          <a:p/>
        </p:txBody>
      </p:sp>
      <p:sp>
        <p:nvSpPr>
          <p:cNvPr id="56" name="Shape 56"/>
          <p:cNvSpPr txBox="1"/>
          <p:nvPr>
            <p:ph idx="12" type="sldNum"/>
          </p:nvPr>
        </p:nvSpPr>
        <p:spPr>
          <a:xfrm>
            <a:off x="8610600" y="6356350"/>
            <a:ext cx="2743199" cy="365125"/>
          </a:xfrm>
          <a:prstGeom prst="rect">
            <a:avLst/>
          </a:prstGeom>
          <a:noFill/>
          <a:ln>
            <a:noFill/>
          </a:ln>
        </p:spPr>
        <p:txBody>
          <a:bodyPr anchorCtr="0" anchor="ctr" bIns="45700" lIns="91425" rIns="91425" tIns="45700">
            <a:noAutofit/>
          </a:bodyPr>
          <a:lstStyle/>
          <a:p>
            <a:pPr indent="0" lvl="0" marL="0" marR="0" rtl="0" algn="r">
              <a:spcBef>
                <a:spcPts val="0"/>
              </a:spcBef>
              <a:buSzPct val="25000"/>
              <a:buNone/>
            </a:pPr>
            <a:fld id="{00000000-1234-1234-1234-123412341234}" type="slidenum">
              <a:rPr b="0" i="0" lang="en-US" sz="1200" u="none" cap="none" strike="noStrike">
                <a:solidFill>
                  <a:schemeClr val="lt1"/>
                </a:solidFill>
                <a:latin typeface="Calibri"/>
                <a:ea typeface="Calibri"/>
                <a:cs typeface="Calibri"/>
                <a:sym typeface="Calibri"/>
              </a:rPr>
              <a:t>‹#›</a:t>
            </a:fld>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objTx">
  <p:cSld name="Content with Caption">
    <p:spTree>
      <p:nvGrpSpPr>
        <p:cNvPr id="57" name="Shape 57"/>
        <p:cNvGrpSpPr/>
        <p:nvPr/>
      </p:nvGrpSpPr>
      <p:grpSpPr>
        <a:xfrm>
          <a:off x="0" y="0"/>
          <a:ext cx="0" cy="0"/>
          <a:chOff x="0" y="0"/>
          <a:chExt cx="0" cy="0"/>
        </a:xfrm>
      </p:grpSpPr>
      <p:sp>
        <p:nvSpPr>
          <p:cNvPr id="58" name="Shape 58"/>
          <p:cNvSpPr txBox="1"/>
          <p:nvPr>
            <p:ph type="title"/>
          </p:nvPr>
        </p:nvSpPr>
        <p:spPr>
          <a:xfrm>
            <a:off x="839787" y="457200"/>
            <a:ext cx="3932237" cy="1600199"/>
          </a:xfrm>
          <a:prstGeom prst="rect">
            <a:avLst/>
          </a:prstGeom>
          <a:noFill/>
          <a:ln>
            <a:noFill/>
          </a:ln>
        </p:spPr>
        <p:txBody>
          <a:bodyPr anchorCtr="0" anchor="b" bIns="91425" lIns="91425" rIns="91425" tIns="91425"/>
          <a:lstStyle>
            <a:lvl1pPr indent="0" lvl="0" marL="0" marR="0" rtl="0" algn="l">
              <a:lnSpc>
                <a:spcPct val="90000"/>
              </a:lnSpc>
              <a:spcBef>
                <a:spcPts val="0"/>
              </a:spcBef>
              <a:buClr>
                <a:schemeClr val="lt1"/>
              </a:buClr>
              <a:buFont typeface="Calibri"/>
              <a:buNone/>
              <a:defRPr b="0" i="0" sz="3200" u="none" cap="none" strike="noStrike">
                <a:solidFill>
                  <a:schemeClr val="lt1"/>
                </a:solidFill>
                <a:latin typeface="Calibri"/>
                <a:ea typeface="Calibri"/>
                <a:cs typeface="Calibri"/>
                <a:sym typeface="Calibri"/>
              </a:defRPr>
            </a:lvl1pPr>
            <a:lvl2pPr indent="0" lvl="1">
              <a:spcBef>
                <a:spcPts val="0"/>
              </a:spcBef>
              <a:buNone/>
              <a:defRPr sz="1800"/>
            </a:lvl2pPr>
            <a:lvl3pPr indent="0" lvl="2">
              <a:spcBef>
                <a:spcPts val="0"/>
              </a:spcBef>
              <a:buNone/>
              <a:defRPr sz="1800"/>
            </a:lvl3pPr>
            <a:lvl4pPr indent="0" lvl="3">
              <a:spcBef>
                <a:spcPts val="0"/>
              </a:spcBef>
              <a:buNone/>
              <a:defRPr sz="1800"/>
            </a:lvl4pPr>
            <a:lvl5pPr indent="0" lvl="4">
              <a:spcBef>
                <a:spcPts val="0"/>
              </a:spcBef>
              <a:buNone/>
              <a:defRPr sz="1800"/>
            </a:lvl5pPr>
            <a:lvl6pPr indent="0" lvl="5">
              <a:spcBef>
                <a:spcPts val="0"/>
              </a:spcBef>
              <a:buNone/>
              <a:defRPr sz="1800"/>
            </a:lvl6pPr>
            <a:lvl7pPr indent="0" lvl="6">
              <a:spcBef>
                <a:spcPts val="0"/>
              </a:spcBef>
              <a:buNone/>
              <a:defRPr sz="1800"/>
            </a:lvl7pPr>
            <a:lvl8pPr indent="0" lvl="7">
              <a:spcBef>
                <a:spcPts val="0"/>
              </a:spcBef>
              <a:buNone/>
              <a:defRPr sz="1800"/>
            </a:lvl8pPr>
            <a:lvl9pPr indent="0" lvl="8">
              <a:spcBef>
                <a:spcPts val="0"/>
              </a:spcBef>
              <a:buNone/>
              <a:defRPr sz="1800"/>
            </a:lvl9pPr>
          </a:lstStyle>
          <a:p/>
        </p:txBody>
      </p:sp>
      <p:sp>
        <p:nvSpPr>
          <p:cNvPr id="59" name="Shape 59"/>
          <p:cNvSpPr txBox="1"/>
          <p:nvPr>
            <p:ph idx="1" type="body"/>
          </p:nvPr>
        </p:nvSpPr>
        <p:spPr>
          <a:xfrm>
            <a:off x="5183187" y="987425"/>
            <a:ext cx="6172199" cy="4873624"/>
          </a:xfrm>
          <a:prstGeom prst="rect">
            <a:avLst/>
          </a:prstGeom>
          <a:noFill/>
          <a:ln>
            <a:noFill/>
          </a:ln>
        </p:spPr>
        <p:txBody>
          <a:bodyPr anchorCtr="0" anchor="t" bIns="91425" lIns="91425" rIns="91425" tIns="91425"/>
          <a:lstStyle>
            <a:lvl1pPr indent="-25400" lvl="0" marL="228600" marR="0" rtl="0" algn="l">
              <a:lnSpc>
                <a:spcPct val="90000"/>
              </a:lnSpc>
              <a:spcBef>
                <a:spcPts val="1000"/>
              </a:spcBef>
              <a:buClr>
                <a:schemeClr val="lt1"/>
              </a:buClr>
              <a:buSzPct val="100000"/>
              <a:buFont typeface="Arial"/>
              <a:buChar char="•"/>
              <a:defRPr b="0" i="0" sz="3200" u="none" cap="none" strike="noStrike">
                <a:solidFill>
                  <a:schemeClr val="lt1"/>
                </a:solidFill>
                <a:latin typeface="Calibri"/>
                <a:ea typeface="Calibri"/>
                <a:cs typeface="Calibri"/>
                <a:sym typeface="Calibri"/>
              </a:defRPr>
            </a:lvl1pPr>
            <a:lvl2pPr indent="-50800" lvl="1" marL="685800" marR="0" rtl="0" algn="l">
              <a:lnSpc>
                <a:spcPct val="90000"/>
              </a:lnSpc>
              <a:spcBef>
                <a:spcPts val="500"/>
              </a:spcBef>
              <a:buClr>
                <a:schemeClr val="lt1"/>
              </a:buClr>
              <a:buSzPct val="100000"/>
              <a:buFont typeface="Arial"/>
              <a:buChar char="•"/>
              <a:defRPr b="0" i="0" sz="2800" u="none" cap="none" strike="noStrike">
                <a:solidFill>
                  <a:schemeClr val="lt1"/>
                </a:solidFill>
                <a:latin typeface="Calibri"/>
                <a:ea typeface="Calibri"/>
                <a:cs typeface="Calibri"/>
                <a:sym typeface="Calibri"/>
              </a:defRPr>
            </a:lvl2pPr>
            <a:lvl3pPr indent="-76200" lvl="2" marL="1143000" marR="0" rtl="0" algn="l">
              <a:lnSpc>
                <a:spcPct val="90000"/>
              </a:lnSpc>
              <a:spcBef>
                <a:spcPts val="500"/>
              </a:spcBef>
              <a:buClr>
                <a:schemeClr val="lt1"/>
              </a:buClr>
              <a:buSzPct val="100000"/>
              <a:buFont typeface="Arial"/>
              <a:buChar char="•"/>
              <a:defRPr b="0" i="0" sz="2400" u="none" cap="none" strike="noStrike">
                <a:solidFill>
                  <a:schemeClr val="lt1"/>
                </a:solidFill>
                <a:latin typeface="Calibri"/>
                <a:ea typeface="Calibri"/>
                <a:cs typeface="Calibri"/>
                <a:sym typeface="Calibri"/>
              </a:defRPr>
            </a:lvl3pPr>
            <a:lvl4pPr indent="-101600" lvl="3" marL="1600200" marR="0" rtl="0" algn="l">
              <a:lnSpc>
                <a:spcPct val="90000"/>
              </a:lnSpc>
              <a:spcBef>
                <a:spcPts val="500"/>
              </a:spcBef>
              <a:buClr>
                <a:schemeClr val="lt1"/>
              </a:buClr>
              <a:buSzPct val="100000"/>
              <a:buFont typeface="Arial"/>
              <a:buChar char="•"/>
              <a:defRPr b="0" i="0" sz="2000" u="none" cap="none" strike="noStrike">
                <a:solidFill>
                  <a:schemeClr val="lt1"/>
                </a:solidFill>
                <a:latin typeface="Calibri"/>
                <a:ea typeface="Calibri"/>
                <a:cs typeface="Calibri"/>
                <a:sym typeface="Calibri"/>
              </a:defRPr>
            </a:lvl4pPr>
            <a:lvl5pPr indent="-101600" lvl="4" marL="2057400" marR="0" rtl="0" algn="l">
              <a:lnSpc>
                <a:spcPct val="90000"/>
              </a:lnSpc>
              <a:spcBef>
                <a:spcPts val="500"/>
              </a:spcBef>
              <a:buClr>
                <a:schemeClr val="lt1"/>
              </a:buClr>
              <a:buSzPct val="100000"/>
              <a:buFont typeface="Arial"/>
              <a:buChar char="•"/>
              <a:defRPr b="0" i="0" sz="2000" u="none" cap="none" strike="noStrike">
                <a:solidFill>
                  <a:schemeClr val="lt1"/>
                </a:solidFill>
                <a:latin typeface="Calibri"/>
                <a:ea typeface="Calibri"/>
                <a:cs typeface="Calibri"/>
                <a:sym typeface="Calibri"/>
              </a:defRPr>
            </a:lvl5pPr>
            <a:lvl6pPr indent="-101600" lvl="5" marL="2514600" marR="0" rtl="0" algn="l">
              <a:lnSpc>
                <a:spcPct val="90000"/>
              </a:lnSpc>
              <a:spcBef>
                <a:spcPts val="500"/>
              </a:spcBef>
              <a:buClr>
                <a:schemeClr val="lt1"/>
              </a:buClr>
              <a:buSzPct val="100000"/>
              <a:buFont typeface="Arial"/>
              <a:buChar char="•"/>
              <a:defRPr b="0" i="0" sz="2000" u="none" cap="none" strike="noStrike">
                <a:solidFill>
                  <a:schemeClr val="lt1"/>
                </a:solidFill>
                <a:latin typeface="Calibri"/>
                <a:ea typeface="Calibri"/>
                <a:cs typeface="Calibri"/>
                <a:sym typeface="Calibri"/>
              </a:defRPr>
            </a:lvl6pPr>
            <a:lvl7pPr indent="-101600" lvl="6" marL="2971800" marR="0" rtl="0" algn="l">
              <a:lnSpc>
                <a:spcPct val="90000"/>
              </a:lnSpc>
              <a:spcBef>
                <a:spcPts val="500"/>
              </a:spcBef>
              <a:buClr>
                <a:schemeClr val="lt1"/>
              </a:buClr>
              <a:buSzPct val="100000"/>
              <a:buFont typeface="Arial"/>
              <a:buChar char="•"/>
              <a:defRPr b="0" i="0" sz="2000" u="none" cap="none" strike="noStrike">
                <a:solidFill>
                  <a:schemeClr val="lt1"/>
                </a:solidFill>
                <a:latin typeface="Calibri"/>
                <a:ea typeface="Calibri"/>
                <a:cs typeface="Calibri"/>
                <a:sym typeface="Calibri"/>
              </a:defRPr>
            </a:lvl7pPr>
            <a:lvl8pPr indent="-101600" lvl="7" marL="3429000" marR="0" rtl="0" algn="l">
              <a:lnSpc>
                <a:spcPct val="90000"/>
              </a:lnSpc>
              <a:spcBef>
                <a:spcPts val="500"/>
              </a:spcBef>
              <a:buClr>
                <a:schemeClr val="lt1"/>
              </a:buClr>
              <a:buSzPct val="100000"/>
              <a:buFont typeface="Arial"/>
              <a:buChar char="•"/>
              <a:defRPr b="0" i="0" sz="2000" u="none" cap="none" strike="noStrike">
                <a:solidFill>
                  <a:schemeClr val="lt1"/>
                </a:solidFill>
                <a:latin typeface="Calibri"/>
                <a:ea typeface="Calibri"/>
                <a:cs typeface="Calibri"/>
                <a:sym typeface="Calibri"/>
              </a:defRPr>
            </a:lvl8pPr>
            <a:lvl9pPr indent="-101600" lvl="8" marL="3886200" marR="0" rtl="0" algn="l">
              <a:lnSpc>
                <a:spcPct val="90000"/>
              </a:lnSpc>
              <a:spcBef>
                <a:spcPts val="500"/>
              </a:spcBef>
              <a:buClr>
                <a:schemeClr val="lt1"/>
              </a:buClr>
              <a:buSzPct val="100000"/>
              <a:buFont typeface="Arial"/>
              <a:buChar char="•"/>
              <a:defRPr b="0" i="0" sz="2000" u="none" cap="none" strike="noStrike">
                <a:solidFill>
                  <a:schemeClr val="lt1"/>
                </a:solidFill>
                <a:latin typeface="Calibri"/>
                <a:ea typeface="Calibri"/>
                <a:cs typeface="Calibri"/>
                <a:sym typeface="Calibri"/>
              </a:defRPr>
            </a:lvl9pPr>
          </a:lstStyle>
          <a:p/>
        </p:txBody>
      </p:sp>
      <p:sp>
        <p:nvSpPr>
          <p:cNvPr id="60" name="Shape 60"/>
          <p:cNvSpPr txBox="1"/>
          <p:nvPr>
            <p:ph idx="2" type="body"/>
          </p:nvPr>
        </p:nvSpPr>
        <p:spPr>
          <a:xfrm>
            <a:off x="839787" y="2057400"/>
            <a:ext cx="3932237" cy="3811588"/>
          </a:xfrm>
          <a:prstGeom prst="rect">
            <a:avLst/>
          </a:prstGeom>
          <a:noFill/>
          <a:ln>
            <a:noFill/>
          </a:ln>
        </p:spPr>
        <p:txBody>
          <a:bodyPr anchorCtr="0" anchor="t" bIns="91425" lIns="91425" rIns="91425" tIns="91425"/>
          <a:lstStyle>
            <a:lvl1pPr indent="0" lvl="0" marL="0" marR="0" rtl="0" algn="l">
              <a:lnSpc>
                <a:spcPct val="90000"/>
              </a:lnSpc>
              <a:spcBef>
                <a:spcPts val="1000"/>
              </a:spcBef>
              <a:buClr>
                <a:schemeClr val="lt1"/>
              </a:buClr>
              <a:buFont typeface="Arial"/>
              <a:buNone/>
              <a:defRPr b="0" i="0" sz="1600" u="none" cap="none" strike="noStrike">
                <a:solidFill>
                  <a:schemeClr val="lt1"/>
                </a:solidFill>
                <a:latin typeface="Calibri"/>
                <a:ea typeface="Calibri"/>
                <a:cs typeface="Calibri"/>
                <a:sym typeface="Calibri"/>
              </a:defRPr>
            </a:lvl1pPr>
            <a:lvl2pPr indent="0" lvl="1" marL="457200" marR="0" rtl="0" algn="l">
              <a:lnSpc>
                <a:spcPct val="90000"/>
              </a:lnSpc>
              <a:spcBef>
                <a:spcPts val="500"/>
              </a:spcBef>
              <a:buClr>
                <a:schemeClr val="lt1"/>
              </a:buClr>
              <a:buFont typeface="Arial"/>
              <a:buNone/>
              <a:defRPr b="0" i="0" sz="1400" u="none" cap="none" strike="noStrike">
                <a:solidFill>
                  <a:schemeClr val="lt1"/>
                </a:solidFill>
                <a:latin typeface="Calibri"/>
                <a:ea typeface="Calibri"/>
                <a:cs typeface="Calibri"/>
                <a:sym typeface="Calibri"/>
              </a:defRPr>
            </a:lvl2pPr>
            <a:lvl3pPr indent="0" lvl="2" marL="914400" marR="0" rtl="0" algn="l">
              <a:lnSpc>
                <a:spcPct val="90000"/>
              </a:lnSpc>
              <a:spcBef>
                <a:spcPts val="500"/>
              </a:spcBef>
              <a:buClr>
                <a:schemeClr val="lt1"/>
              </a:buClr>
              <a:buFont typeface="Arial"/>
              <a:buNone/>
              <a:defRPr b="0" i="0" sz="1200" u="none" cap="none" strike="noStrike">
                <a:solidFill>
                  <a:schemeClr val="lt1"/>
                </a:solidFill>
                <a:latin typeface="Calibri"/>
                <a:ea typeface="Calibri"/>
                <a:cs typeface="Calibri"/>
                <a:sym typeface="Calibri"/>
              </a:defRPr>
            </a:lvl3pPr>
            <a:lvl4pPr indent="0" lvl="3" marL="1371600" marR="0" rtl="0" algn="l">
              <a:lnSpc>
                <a:spcPct val="90000"/>
              </a:lnSpc>
              <a:spcBef>
                <a:spcPts val="500"/>
              </a:spcBef>
              <a:buClr>
                <a:schemeClr val="lt1"/>
              </a:buClr>
              <a:buFont typeface="Arial"/>
              <a:buNone/>
              <a:defRPr b="0" i="0" sz="1000" u="none" cap="none" strike="noStrike">
                <a:solidFill>
                  <a:schemeClr val="lt1"/>
                </a:solidFill>
                <a:latin typeface="Calibri"/>
                <a:ea typeface="Calibri"/>
                <a:cs typeface="Calibri"/>
                <a:sym typeface="Calibri"/>
              </a:defRPr>
            </a:lvl4pPr>
            <a:lvl5pPr indent="0" lvl="4" marL="1828800" marR="0" rtl="0" algn="l">
              <a:lnSpc>
                <a:spcPct val="90000"/>
              </a:lnSpc>
              <a:spcBef>
                <a:spcPts val="500"/>
              </a:spcBef>
              <a:buClr>
                <a:schemeClr val="lt1"/>
              </a:buClr>
              <a:buFont typeface="Arial"/>
              <a:buNone/>
              <a:defRPr b="0" i="0" sz="1000" u="none" cap="none" strike="noStrike">
                <a:solidFill>
                  <a:schemeClr val="lt1"/>
                </a:solidFill>
                <a:latin typeface="Calibri"/>
                <a:ea typeface="Calibri"/>
                <a:cs typeface="Calibri"/>
                <a:sym typeface="Calibri"/>
              </a:defRPr>
            </a:lvl5pPr>
            <a:lvl6pPr indent="0" lvl="5" marL="2286000" marR="0" rtl="0" algn="l">
              <a:lnSpc>
                <a:spcPct val="90000"/>
              </a:lnSpc>
              <a:spcBef>
                <a:spcPts val="500"/>
              </a:spcBef>
              <a:buClr>
                <a:schemeClr val="lt1"/>
              </a:buClr>
              <a:buFont typeface="Arial"/>
              <a:buNone/>
              <a:defRPr b="0" i="0" sz="1000" u="none" cap="none" strike="noStrike">
                <a:solidFill>
                  <a:schemeClr val="lt1"/>
                </a:solidFill>
                <a:latin typeface="Calibri"/>
                <a:ea typeface="Calibri"/>
                <a:cs typeface="Calibri"/>
                <a:sym typeface="Calibri"/>
              </a:defRPr>
            </a:lvl6pPr>
            <a:lvl7pPr indent="0" lvl="6" marL="2743200" marR="0" rtl="0" algn="l">
              <a:lnSpc>
                <a:spcPct val="90000"/>
              </a:lnSpc>
              <a:spcBef>
                <a:spcPts val="500"/>
              </a:spcBef>
              <a:buClr>
                <a:schemeClr val="lt1"/>
              </a:buClr>
              <a:buFont typeface="Arial"/>
              <a:buNone/>
              <a:defRPr b="0" i="0" sz="1000" u="none" cap="none" strike="noStrike">
                <a:solidFill>
                  <a:schemeClr val="lt1"/>
                </a:solidFill>
                <a:latin typeface="Calibri"/>
                <a:ea typeface="Calibri"/>
                <a:cs typeface="Calibri"/>
                <a:sym typeface="Calibri"/>
              </a:defRPr>
            </a:lvl7pPr>
            <a:lvl8pPr indent="0" lvl="7" marL="3200400" marR="0" rtl="0" algn="l">
              <a:lnSpc>
                <a:spcPct val="90000"/>
              </a:lnSpc>
              <a:spcBef>
                <a:spcPts val="500"/>
              </a:spcBef>
              <a:buClr>
                <a:schemeClr val="lt1"/>
              </a:buClr>
              <a:buFont typeface="Arial"/>
              <a:buNone/>
              <a:defRPr b="0" i="0" sz="1000" u="none" cap="none" strike="noStrike">
                <a:solidFill>
                  <a:schemeClr val="lt1"/>
                </a:solidFill>
                <a:latin typeface="Calibri"/>
                <a:ea typeface="Calibri"/>
                <a:cs typeface="Calibri"/>
                <a:sym typeface="Calibri"/>
              </a:defRPr>
            </a:lvl8pPr>
            <a:lvl9pPr indent="0" lvl="8" marL="3657600" marR="0" rtl="0" algn="l">
              <a:lnSpc>
                <a:spcPct val="90000"/>
              </a:lnSpc>
              <a:spcBef>
                <a:spcPts val="500"/>
              </a:spcBef>
              <a:buClr>
                <a:schemeClr val="lt1"/>
              </a:buClr>
              <a:buFont typeface="Arial"/>
              <a:buNone/>
              <a:defRPr b="0" i="0" sz="1000" u="none" cap="none" strike="noStrike">
                <a:solidFill>
                  <a:schemeClr val="lt1"/>
                </a:solidFill>
                <a:latin typeface="Calibri"/>
                <a:ea typeface="Calibri"/>
                <a:cs typeface="Calibri"/>
                <a:sym typeface="Calibri"/>
              </a:defRPr>
            </a:lvl9pPr>
          </a:lstStyle>
          <a:p/>
        </p:txBody>
      </p:sp>
      <p:sp>
        <p:nvSpPr>
          <p:cNvPr id="61" name="Shape 61"/>
          <p:cNvSpPr txBox="1"/>
          <p:nvPr>
            <p:ph idx="10" type="dt"/>
          </p:nvPr>
        </p:nvSpPr>
        <p:spPr>
          <a:xfrm>
            <a:off x="838200" y="6356350"/>
            <a:ext cx="2743199" cy="365125"/>
          </a:xfrm>
          <a:prstGeom prst="rect">
            <a:avLst/>
          </a:prstGeom>
          <a:noFill/>
          <a:ln>
            <a:noFill/>
          </a:ln>
        </p:spPr>
        <p:txBody>
          <a:bodyPr anchorCtr="0" anchor="ctr" bIns="91425" lIns="91425" rIns="91425" tIns="91425"/>
          <a:lstStyle>
            <a:lvl1pPr indent="0" lvl="0" marL="0" marR="0" rtl="0" algn="l">
              <a:spcBef>
                <a:spcPts val="0"/>
              </a:spcBef>
              <a:buNone/>
              <a:defRPr b="0" i="0" sz="1200" u="none" cap="none" strike="noStrike">
                <a:solidFill>
                  <a:schemeClr val="lt1"/>
                </a:solidFill>
                <a:latin typeface="Calibri"/>
                <a:ea typeface="Calibri"/>
                <a:cs typeface="Calibri"/>
                <a:sym typeface="Calibri"/>
              </a:defRPr>
            </a:lvl1pPr>
            <a:lvl2pPr indent="0" lvl="1" marL="457200" marR="0" rtl="0" algn="l">
              <a:spcBef>
                <a:spcPts val="0"/>
              </a:spcBef>
              <a:buNone/>
              <a:defRPr b="0" i="0" sz="1800" u="none" cap="none" strike="noStrike">
                <a:solidFill>
                  <a:schemeClr val="lt1"/>
                </a:solidFill>
                <a:latin typeface="Calibri"/>
                <a:ea typeface="Calibri"/>
                <a:cs typeface="Calibri"/>
                <a:sym typeface="Calibri"/>
              </a:defRPr>
            </a:lvl2pPr>
            <a:lvl3pPr indent="0" lvl="2" marL="914400" marR="0" rtl="0" algn="l">
              <a:spcBef>
                <a:spcPts val="0"/>
              </a:spcBef>
              <a:buNone/>
              <a:defRPr b="0" i="0" sz="1800" u="none" cap="none" strike="noStrike">
                <a:solidFill>
                  <a:schemeClr val="lt1"/>
                </a:solidFill>
                <a:latin typeface="Calibri"/>
                <a:ea typeface="Calibri"/>
                <a:cs typeface="Calibri"/>
                <a:sym typeface="Calibri"/>
              </a:defRPr>
            </a:lvl3pPr>
            <a:lvl4pPr indent="0" lvl="3" marL="1371600" marR="0" rtl="0" algn="l">
              <a:spcBef>
                <a:spcPts val="0"/>
              </a:spcBef>
              <a:buNone/>
              <a:defRPr b="0" i="0" sz="1800" u="none" cap="none" strike="noStrike">
                <a:solidFill>
                  <a:schemeClr val="lt1"/>
                </a:solidFill>
                <a:latin typeface="Calibri"/>
                <a:ea typeface="Calibri"/>
                <a:cs typeface="Calibri"/>
                <a:sym typeface="Calibri"/>
              </a:defRPr>
            </a:lvl4pPr>
            <a:lvl5pPr indent="0" lvl="4" marL="1828800" marR="0" rtl="0" algn="l">
              <a:spcBef>
                <a:spcPts val="0"/>
              </a:spcBef>
              <a:buNone/>
              <a:defRPr b="0" i="0" sz="1800" u="none" cap="none" strike="noStrike">
                <a:solidFill>
                  <a:schemeClr val="lt1"/>
                </a:solidFill>
                <a:latin typeface="Calibri"/>
                <a:ea typeface="Calibri"/>
                <a:cs typeface="Calibri"/>
                <a:sym typeface="Calibri"/>
              </a:defRPr>
            </a:lvl5pPr>
            <a:lvl6pPr indent="0" lvl="5" marL="2286000" marR="0" rtl="0" algn="l">
              <a:spcBef>
                <a:spcPts val="0"/>
              </a:spcBef>
              <a:buNone/>
              <a:defRPr b="0" i="0" sz="1800" u="none" cap="none" strike="noStrike">
                <a:solidFill>
                  <a:schemeClr val="lt1"/>
                </a:solidFill>
                <a:latin typeface="Calibri"/>
                <a:ea typeface="Calibri"/>
                <a:cs typeface="Calibri"/>
                <a:sym typeface="Calibri"/>
              </a:defRPr>
            </a:lvl6pPr>
            <a:lvl7pPr indent="0" lvl="6" marL="2743200" marR="0" rtl="0" algn="l">
              <a:spcBef>
                <a:spcPts val="0"/>
              </a:spcBef>
              <a:buNone/>
              <a:defRPr b="0" i="0" sz="1800" u="none" cap="none" strike="noStrike">
                <a:solidFill>
                  <a:schemeClr val="lt1"/>
                </a:solidFill>
                <a:latin typeface="Calibri"/>
                <a:ea typeface="Calibri"/>
                <a:cs typeface="Calibri"/>
                <a:sym typeface="Calibri"/>
              </a:defRPr>
            </a:lvl7pPr>
            <a:lvl8pPr indent="0" lvl="7" marL="3200400" marR="0" rtl="0" algn="l">
              <a:spcBef>
                <a:spcPts val="0"/>
              </a:spcBef>
              <a:buNone/>
              <a:defRPr b="0" i="0" sz="1800" u="none" cap="none" strike="noStrike">
                <a:solidFill>
                  <a:schemeClr val="lt1"/>
                </a:solidFill>
                <a:latin typeface="Calibri"/>
                <a:ea typeface="Calibri"/>
                <a:cs typeface="Calibri"/>
                <a:sym typeface="Calibri"/>
              </a:defRPr>
            </a:lvl8pPr>
            <a:lvl9pPr indent="0" lvl="8" marL="3657600" marR="0" rtl="0" algn="l">
              <a:spcBef>
                <a:spcPts val="0"/>
              </a:spcBef>
              <a:buNone/>
              <a:defRPr b="0" i="0" sz="1800" u="none" cap="none" strike="noStrike">
                <a:solidFill>
                  <a:schemeClr val="lt1"/>
                </a:solidFill>
                <a:latin typeface="Calibri"/>
                <a:ea typeface="Calibri"/>
                <a:cs typeface="Calibri"/>
                <a:sym typeface="Calibri"/>
              </a:defRPr>
            </a:lvl9pPr>
          </a:lstStyle>
          <a:p/>
        </p:txBody>
      </p:sp>
      <p:sp>
        <p:nvSpPr>
          <p:cNvPr id="62" name="Shape 62"/>
          <p:cNvSpPr txBox="1"/>
          <p:nvPr>
            <p:ph idx="11" type="ftr"/>
          </p:nvPr>
        </p:nvSpPr>
        <p:spPr>
          <a:xfrm>
            <a:off x="4038600" y="6356350"/>
            <a:ext cx="4114800" cy="365125"/>
          </a:xfrm>
          <a:prstGeom prst="rect">
            <a:avLst/>
          </a:prstGeom>
          <a:noFill/>
          <a:ln>
            <a:noFill/>
          </a:ln>
        </p:spPr>
        <p:txBody>
          <a:bodyPr anchorCtr="0" anchor="ctr" bIns="91425" lIns="91425" rIns="91425" tIns="91425"/>
          <a:lstStyle>
            <a:lvl1pPr indent="0" lvl="0" marL="0" marR="0" rtl="0" algn="ctr">
              <a:spcBef>
                <a:spcPts val="0"/>
              </a:spcBef>
              <a:buNone/>
              <a:defRPr b="0" i="0" sz="1200" u="none" cap="none" strike="noStrike">
                <a:solidFill>
                  <a:schemeClr val="lt1"/>
                </a:solidFill>
                <a:latin typeface="Calibri"/>
                <a:ea typeface="Calibri"/>
                <a:cs typeface="Calibri"/>
                <a:sym typeface="Calibri"/>
              </a:defRPr>
            </a:lvl1pPr>
            <a:lvl2pPr indent="0" lvl="1" marL="457200" marR="0" rtl="0" algn="l">
              <a:spcBef>
                <a:spcPts val="0"/>
              </a:spcBef>
              <a:buNone/>
              <a:defRPr b="0" i="0" sz="1800" u="none" cap="none" strike="noStrike">
                <a:solidFill>
                  <a:schemeClr val="lt1"/>
                </a:solidFill>
                <a:latin typeface="Calibri"/>
                <a:ea typeface="Calibri"/>
                <a:cs typeface="Calibri"/>
                <a:sym typeface="Calibri"/>
              </a:defRPr>
            </a:lvl2pPr>
            <a:lvl3pPr indent="0" lvl="2" marL="914400" marR="0" rtl="0" algn="l">
              <a:spcBef>
                <a:spcPts val="0"/>
              </a:spcBef>
              <a:buNone/>
              <a:defRPr b="0" i="0" sz="1800" u="none" cap="none" strike="noStrike">
                <a:solidFill>
                  <a:schemeClr val="lt1"/>
                </a:solidFill>
                <a:latin typeface="Calibri"/>
                <a:ea typeface="Calibri"/>
                <a:cs typeface="Calibri"/>
                <a:sym typeface="Calibri"/>
              </a:defRPr>
            </a:lvl3pPr>
            <a:lvl4pPr indent="0" lvl="3" marL="1371600" marR="0" rtl="0" algn="l">
              <a:spcBef>
                <a:spcPts val="0"/>
              </a:spcBef>
              <a:buNone/>
              <a:defRPr b="0" i="0" sz="1800" u="none" cap="none" strike="noStrike">
                <a:solidFill>
                  <a:schemeClr val="lt1"/>
                </a:solidFill>
                <a:latin typeface="Calibri"/>
                <a:ea typeface="Calibri"/>
                <a:cs typeface="Calibri"/>
                <a:sym typeface="Calibri"/>
              </a:defRPr>
            </a:lvl4pPr>
            <a:lvl5pPr indent="0" lvl="4" marL="1828800" marR="0" rtl="0" algn="l">
              <a:spcBef>
                <a:spcPts val="0"/>
              </a:spcBef>
              <a:buNone/>
              <a:defRPr b="0" i="0" sz="1800" u="none" cap="none" strike="noStrike">
                <a:solidFill>
                  <a:schemeClr val="lt1"/>
                </a:solidFill>
                <a:latin typeface="Calibri"/>
                <a:ea typeface="Calibri"/>
                <a:cs typeface="Calibri"/>
                <a:sym typeface="Calibri"/>
              </a:defRPr>
            </a:lvl5pPr>
            <a:lvl6pPr indent="0" lvl="5" marL="2286000" marR="0" rtl="0" algn="l">
              <a:spcBef>
                <a:spcPts val="0"/>
              </a:spcBef>
              <a:buNone/>
              <a:defRPr b="0" i="0" sz="1800" u="none" cap="none" strike="noStrike">
                <a:solidFill>
                  <a:schemeClr val="lt1"/>
                </a:solidFill>
                <a:latin typeface="Calibri"/>
                <a:ea typeface="Calibri"/>
                <a:cs typeface="Calibri"/>
                <a:sym typeface="Calibri"/>
              </a:defRPr>
            </a:lvl6pPr>
            <a:lvl7pPr indent="0" lvl="6" marL="2743200" marR="0" rtl="0" algn="l">
              <a:spcBef>
                <a:spcPts val="0"/>
              </a:spcBef>
              <a:buNone/>
              <a:defRPr b="0" i="0" sz="1800" u="none" cap="none" strike="noStrike">
                <a:solidFill>
                  <a:schemeClr val="lt1"/>
                </a:solidFill>
                <a:latin typeface="Calibri"/>
                <a:ea typeface="Calibri"/>
                <a:cs typeface="Calibri"/>
                <a:sym typeface="Calibri"/>
              </a:defRPr>
            </a:lvl7pPr>
            <a:lvl8pPr indent="0" lvl="7" marL="3200400" marR="0" rtl="0" algn="l">
              <a:spcBef>
                <a:spcPts val="0"/>
              </a:spcBef>
              <a:buNone/>
              <a:defRPr b="0" i="0" sz="1800" u="none" cap="none" strike="noStrike">
                <a:solidFill>
                  <a:schemeClr val="lt1"/>
                </a:solidFill>
                <a:latin typeface="Calibri"/>
                <a:ea typeface="Calibri"/>
                <a:cs typeface="Calibri"/>
                <a:sym typeface="Calibri"/>
              </a:defRPr>
            </a:lvl8pPr>
            <a:lvl9pPr indent="0" lvl="8" marL="3657600" marR="0" rtl="0" algn="l">
              <a:spcBef>
                <a:spcPts val="0"/>
              </a:spcBef>
              <a:buNone/>
              <a:defRPr b="0" i="0" sz="1800" u="none" cap="none" strike="noStrike">
                <a:solidFill>
                  <a:schemeClr val="lt1"/>
                </a:solidFill>
                <a:latin typeface="Calibri"/>
                <a:ea typeface="Calibri"/>
                <a:cs typeface="Calibri"/>
                <a:sym typeface="Calibri"/>
              </a:defRPr>
            </a:lvl9pPr>
          </a:lstStyle>
          <a:p/>
        </p:txBody>
      </p:sp>
      <p:sp>
        <p:nvSpPr>
          <p:cNvPr id="63" name="Shape 63"/>
          <p:cNvSpPr txBox="1"/>
          <p:nvPr>
            <p:ph idx="12" type="sldNum"/>
          </p:nvPr>
        </p:nvSpPr>
        <p:spPr>
          <a:xfrm>
            <a:off x="8610600" y="6356350"/>
            <a:ext cx="2743199" cy="365125"/>
          </a:xfrm>
          <a:prstGeom prst="rect">
            <a:avLst/>
          </a:prstGeom>
          <a:noFill/>
          <a:ln>
            <a:noFill/>
          </a:ln>
        </p:spPr>
        <p:txBody>
          <a:bodyPr anchorCtr="0" anchor="ctr" bIns="45700" lIns="91425" rIns="91425" tIns="45700">
            <a:noAutofit/>
          </a:bodyPr>
          <a:lstStyle/>
          <a:p>
            <a:pPr indent="0" lvl="0" marL="0" marR="0" rtl="0" algn="r">
              <a:spcBef>
                <a:spcPts val="0"/>
              </a:spcBef>
              <a:buSzPct val="25000"/>
              <a:buNone/>
            </a:pPr>
            <a:fld id="{00000000-1234-1234-1234-123412341234}" type="slidenum">
              <a:rPr b="0" i="0" lang="en-US" sz="1200" u="none" cap="none" strike="noStrike">
                <a:solidFill>
                  <a:schemeClr val="lt1"/>
                </a:solidFill>
                <a:latin typeface="Calibri"/>
                <a:ea typeface="Calibri"/>
                <a:cs typeface="Calibri"/>
                <a:sym typeface="Calibri"/>
              </a:rPr>
              <a:t>‹#›</a:t>
            </a:fld>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0" Type="http://schemas.openxmlformats.org/officeDocument/2006/relationships/slideLayout" Target="../slideLayouts/slideLayout10.xml"/><Relationship Id="rId13" Type="http://schemas.openxmlformats.org/officeDocument/2006/relationships/theme" Target="../theme/theme2.xml"/><Relationship Id="rId12" Type="http://schemas.openxmlformats.org/officeDocument/2006/relationships/slideLayout" Target="../slideLayouts/slideLayout12.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_rels/slideMaster2.xml.rels><?xml version="1.0" encoding="UTF-8" standalone="yes"?><Relationships xmlns="http://schemas.openxmlformats.org/package/2006/relationships"><Relationship Id="rId11" Type="http://schemas.openxmlformats.org/officeDocument/2006/relationships/slideLayout" Target="../slideLayouts/slideLayout23.xml"/><Relationship Id="rId10" Type="http://schemas.openxmlformats.org/officeDocument/2006/relationships/slideLayout" Target="../slideLayouts/slideLayout22.xml"/><Relationship Id="rId13" Type="http://schemas.openxmlformats.org/officeDocument/2006/relationships/theme" Target="../theme/theme1.xml"/><Relationship Id="rId12" Type="http://schemas.openxmlformats.org/officeDocument/2006/relationships/slideLayout" Target="../slideLayouts/slideLayout24.xml"/><Relationship Id="rId1" Type="http://schemas.openxmlformats.org/officeDocument/2006/relationships/slideLayout" Target="../slideLayouts/slideLayout13.xml"/><Relationship Id="rId2" Type="http://schemas.openxmlformats.org/officeDocument/2006/relationships/slideLayout" Target="../slideLayouts/slideLayout14.xml"/><Relationship Id="rId3" Type="http://schemas.openxmlformats.org/officeDocument/2006/relationships/slideLayout" Target="../slideLayouts/slideLayout15.xml"/><Relationship Id="rId4" Type="http://schemas.openxmlformats.org/officeDocument/2006/relationships/slideLayout" Target="../slideLayouts/slideLayout16.xml"/><Relationship Id="rId9" Type="http://schemas.openxmlformats.org/officeDocument/2006/relationships/slideLayout" Target="../slideLayouts/slideLayout21.xml"/><Relationship Id="rId5" Type="http://schemas.openxmlformats.org/officeDocument/2006/relationships/slideLayout" Target="../slideLayouts/slideLayout17.xml"/><Relationship Id="rId6" Type="http://schemas.openxmlformats.org/officeDocument/2006/relationships/slideLayout" Target="../slideLayouts/slideLayout18.xml"/><Relationship Id="rId7" Type="http://schemas.openxmlformats.org/officeDocument/2006/relationships/slideLayout" Target="../slideLayouts/slideLayout19.xml"/><Relationship Id="rId8"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dk1"/>
        </a:solidFill>
      </p:bgPr>
    </p:bg>
    <p:spTree>
      <p:nvGrpSpPr>
        <p:cNvPr id="9" name="Shape 9"/>
        <p:cNvGrpSpPr/>
        <p:nvPr/>
      </p:nvGrpSpPr>
      <p:grpSpPr>
        <a:xfrm>
          <a:off x="0" y="0"/>
          <a:ext cx="0" cy="0"/>
          <a:chOff x="0" y="0"/>
          <a:chExt cx="0" cy="0"/>
        </a:xfrm>
      </p:grpSpPr>
      <p:sp>
        <p:nvSpPr>
          <p:cNvPr id="10" name="Shape 10"/>
          <p:cNvSpPr txBox="1"/>
          <p:nvPr>
            <p:ph type="title"/>
          </p:nvPr>
        </p:nvSpPr>
        <p:spPr>
          <a:xfrm>
            <a:off x="838200" y="365125"/>
            <a:ext cx="10515599" cy="1325562"/>
          </a:xfrm>
          <a:prstGeom prst="rect">
            <a:avLst/>
          </a:prstGeom>
          <a:noFill/>
          <a:ln>
            <a:noFill/>
          </a:ln>
        </p:spPr>
        <p:txBody>
          <a:bodyPr anchorCtr="0" anchor="ctr" bIns="91425" lIns="91425" rIns="91425" tIns="91425"/>
          <a:lstStyle>
            <a:lvl1pPr indent="0" lvl="0" marL="0" marR="0" rtl="0" algn="l">
              <a:lnSpc>
                <a:spcPct val="90000"/>
              </a:lnSpc>
              <a:spcBef>
                <a:spcPts val="0"/>
              </a:spcBef>
              <a:buClr>
                <a:schemeClr val="lt1"/>
              </a:buClr>
              <a:buFont typeface="Calibri"/>
              <a:buNone/>
              <a:defRPr b="0" i="0" sz="4400" u="none" cap="none" strike="noStrike">
                <a:solidFill>
                  <a:schemeClr val="lt1"/>
                </a:solidFill>
                <a:latin typeface="Calibri"/>
                <a:ea typeface="Calibri"/>
                <a:cs typeface="Calibri"/>
                <a:sym typeface="Calibri"/>
              </a:defRPr>
            </a:lvl1pPr>
            <a:lvl2pPr indent="0" lvl="1">
              <a:spcBef>
                <a:spcPts val="0"/>
              </a:spcBef>
              <a:buNone/>
              <a:defRPr sz="1800"/>
            </a:lvl2pPr>
            <a:lvl3pPr indent="0" lvl="2">
              <a:spcBef>
                <a:spcPts val="0"/>
              </a:spcBef>
              <a:buNone/>
              <a:defRPr sz="1800"/>
            </a:lvl3pPr>
            <a:lvl4pPr indent="0" lvl="3">
              <a:spcBef>
                <a:spcPts val="0"/>
              </a:spcBef>
              <a:buNone/>
              <a:defRPr sz="1800"/>
            </a:lvl4pPr>
            <a:lvl5pPr indent="0" lvl="4">
              <a:spcBef>
                <a:spcPts val="0"/>
              </a:spcBef>
              <a:buNone/>
              <a:defRPr sz="1800"/>
            </a:lvl5pPr>
            <a:lvl6pPr indent="0" lvl="5">
              <a:spcBef>
                <a:spcPts val="0"/>
              </a:spcBef>
              <a:buNone/>
              <a:defRPr sz="1800"/>
            </a:lvl6pPr>
            <a:lvl7pPr indent="0" lvl="6">
              <a:spcBef>
                <a:spcPts val="0"/>
              </a:spcBef>
              <a:buNone/>
              <a:defRPr sz="1800"/>
            </a:lvl7pPr>
            <a:lvl8pPr indent="0" lvl="7">
              <a:spcBef>
                <a:spcPts val="0"/>
              </a:spcBef>
              <a:buNone/>
              <a:defRPr sz="1800"/>
            </a:lvl8pPr>
            <a:lvl9pPr indent="0" lvl="8">
              <a:spcBef>
                <a:spcPts val="0"/>
              </a:spcBef>
              <a:buNone/>
              <a:defRPr sz="1800"/>
            </a:lvl9pPr>
          </a:lstStyle>
          <a:p/>
        </p:txBody>
      </p:sp>
      <p:sp>
        <p:nvSpPr>
          <p:cNvPr id="11" name="Shape 11"/>
          <p:cNvSpPr txBox="1"/>
          <p:nvPr>
            <p:ph idx="1" type="body"/>
          </p:nvPr>
        </p:nvSpPr>
        <p:spPr>
          <a:xfrm>
            <a:off x="838200" y="1825625"/>
            <a:ext cx="10515599" cy="4351338"/>
          </a:xfrm>
          <a:prstGeom prst="rect">
            <a:avLst/>
          </a:prstGeom>
          <a:noFill/>
          <a:ln>
            <a:noFill/>
          </a:ln>
        </p:spPr>
        <p:txBody>
          <a:bodyPr anchorCtr="0" anchor="t" bIns="91425" lIns="91425" rIns="91425" tIns="91425"/>
          <a:lstStyle>
            <a:lvl1pPr indent="-50800" lvl="0" marL="228600" marR="0" rtl="0" algn="l">
              <a:lnSpc>
                <a:spcPct val="90000"/>
              </a:lnSpc>
              <a:spcBef>
                <a:spcPts val="1000"/>
              </a:spcBef>
              <a:buClr>
                <a:schemeClr val="lt1"/>
              </a:buClr>
              <a:buSzPct val="100000"/>
              <a:buFont typeface="Arial"/>
              <a:buChar char="•"/>
              <a:defRPr b="0" i="0" sz="2800" u="none" cap="none" strike="noStrike">
                <a:solidFill>
                  <a:schemeClr val="lt1"/>
                </a:solidFill>
                <a:latin typeface="Calibri"/>
                <a:ea typeface="Calibri"/>
                <a:cs typeface="Calibri"/>
                <a:sym typeface="Calibri"/>
              </a:defRPr>
            </a:lvl1pPr>
            <a:lvl2pPr indent="-76200" lvl="1" marL="685800" marR="0" rtl="0" algn="l">
              <a:lnSpc>
                <a:spcPct val="90000"/>
              </a:lnSpc>
              <a:spcBef>
                <a:spcPts val="500"/>
              </a:spcBef>
              <a:buClr>
                <a:schemeClr val="lt1"/>
              </a:buClr>
              <a:buSzPct val="100000"/>
              <a:buFont typeface="Arial"/>
              <a:buChar char="•"/>
              <a:defRPr b="0" i="0" sz="2400" u="none" cap="none" strike="noStrike">
                <a:solidFill>
                  <a:schemeClr val="lt1"/>
                </a:solidFill>
                <a:latin typeface="Calibri"/>
                <a:ea typeface="Calibri"/>
                <a:cs typeface="Calibri"/>
                <a:sym typeface="Calibri"/>
              </a:defRPr>
            </a:lvl2pPr>
            <a:lvl3pPr indent="-101600" lvl="2" marL="1143000" marR="0" rtl="0" algn="l">
              <a:lnSpc>
                <a:spcPct val="90000"/>
              </a:lnSpc>
              <a:spcBef>
                <a:spcPts val="500"/>
              </a:spcBef>
              <a:buClr>
                <a:schemeClr val="lt1"/>
              </a:buClr>
              <a:buSzPct val="100000"/>
              <a:buFont typeface="Arial"/>
              <a:buChar char="•"/>
              <a:defRPr b="0" i="0" sz="2000" u="none" cap="none" strike="noStrike">
                <a:solidFill>
                  <a:schemeClr val="lt1"/>
                </a:solidFill>
                <a:latin typeface="Calibri"/>
                <a:ea typeface="Calibri"/>
                <a:cs typeface="Calibri"/>
                <a:sym typeface="Calibri"/>
              </a:defRPr>
            </a:lvl3pPr>
            <a:lvl4pPr indent="-114300" lvl="3" marL="1600200" marR="0" rtl="0" algn="l">
              <a:lnSpc>
                <a:spcPct val="90000"/>
              </a:lnSpc>
              <a:spcBef>
                <a:spcPts val="500"/>
              </a:spcBef>
              <a:buClr>
                <a:schemeClr val="lt1"/>
              </a:buClr>
              <a:buSzPct val="100000"/>
              <a:buFont typeface="Arial"/>
              <a:buChar char="•"/>
              <a:defRPr b="0" i="0" sz="1800" u="none" cap="none" strike="noStrike">
                <a:solidFill>
                  <a:schemeClr val="lt1"/>
                </a:solidFill>
                <a:latin typeface="Calibri"/>
                <a:ea typeface="Calibri"/>
                <a:cs typeface="Calibri"/>
                <a:sym typeface="Calibri"/>
              </a:defRPr>
            </a:lvl4pPr>
            <a:lvl5pPr indent="-114300" lvl="4" marL="2057400" marR="0" rtl="0" algn="l">
              <a:lnSpc>
                <a:spcPct val="90000"/>
              </a:lnSpc>
              <a:spcBef>
                <a:spcPts val="500"/>
              </a:spcBef>
              <a:buClr>
                <a:schemeClr val="lt1"/>
              </a:buClr>
              <a:buSzPct val="100000"/>
              <a:buFont typeface="Arial"/>
              <a:buChar char="•"/>
              <a:defRPr b="0" i="0" sz="1800" u="none" cap="none" strike="noStrike">
                <a:solidFill>
                  <a:schemeClr val="lt1"/>
                </a:solidFill>
                <a:latin typeface="Calibri"/>
                <a:ea typeface="Calibri"/>
                <a:cs typeface="Calibri"/>
                <a:sym typeface="Calibri"/>
              </a:defRPr>
            </a:lvl5pPr>
            <a:lvl6pPr indent="-114300" lvl="5" marL="2514600" marR="0" rtl="0" algn="l">
              <a:lnSpc>
                <a:spcPct val="90000"/>
              </a:lnSpc>
              <a:spcBef>
                <a:spcPts val="500"/>
              </a:spcBef>
              <a:buClr>
                <a:schemeClr val="lt1"/>
              </a:buClr>
              <a:buSzPct val="100000"/>
              <a:buFont typeface="Arial"/>
              <a:buChar char="•"/>
              <a:defRPr b="0" i="0" sz="1800" u="none" cap="none" strike="noStrike">
                <a:solidFill>
                  <a:schemeClr val="lt1"/>
                </a:solidFill>
                <a:latin typeface="Calibri"/>
                <a:ea typeface="Calibri"/>
                <a:cs typeface="Calibri"/>
                <a:sym typeface="Calibri"/>
              </a:defRPr>
            </a:lvl6pPr>
            <a:lvl7pPr indent="-114300" lvl="6" marL="2971800" marR="0" rtl="0" algn="l">
              <a:lnSpc>
                <a:spcPct val="90000"/>
              </a:lnSpc>
              <a:spcBef>
                <a:spcPts val="500"/>
              </a:spcBef>
              <a:buClr>
                <a:schemeClr val="lt1"/>
              </a:buClr>
              <a:buSzPct val="100000"/>
              <a:buFont typeface="Arial"/>
              <a:buChar char="•"/>
              <a:defRPr b="0" i="0" sz="1800" u="none" cap="none" strike="noStrike">
                <a:solidFill>
                  <a:schemeClr val="lt1"/>
                </a:solidFill>
                <a:latin typeface="Calibri"/>
                <a:ea typeface="Calibri"/>
                <a:cs typeface="Calibri"/>
                <a:sym typeface="Calibri"/>
              </a:defRPr>
            </a:lvl7pPr>
            <a:lvl8pPr indent="-114300" lvl="7" marL="3429000" marR="0" rtl="0" algn="l">
              <a:lnSpc>
                <a:spcPct val="90000"/>
              </a:lnSpc>
              <a:spcBef>
                <a:spcPts val="500"/>
              </a:spcBef>
              <a:buClr>
                <a:schemeClr val="lt1"/>
              </a:buClr>
              <a:buSzPct val="100000"/>
              <a:buFont typeface="Arial"/>
              <a:buChar char="•"/>
              <a:defRPr b="0" i="0" sz="1800" u="none" cap="none" strike="noStrike">
                <a:solidFill>
                  <a:schemeClr val="lt1"/>
                </a:solidFill>
                <a:latin typeface="Calibri"/>
                <a:ea typeface="Calibri"/>
                <a:cs typeface="Calibri"/>
                <a:sym typeface="Calibri"/>
              </a:defRPr>
            </a:lvl8pPr>
            <a:lvl9pPr indent="-114300" lvl="8" marL="3886200" marR="0" rtl="0" algn="l">
              <a:lnSpc>
                <a:spcPct val="90000"/>
              </a:lnSpc>
              <a:spcBef>
                <a:spcPts val="500"/>
              </a:spcBef>
              <a:buClr>
                <a:schemeClr val="lt1"/>
              </a:buClr>
              <a:buSzPct val="100000"/>
              <a:buFont typeface="Arial"/>
              <a:buChar char="•"/>
              <a:defRPr b="0" i="0" sz="1800" u="none" cap="none" strike="noStrike">
                <a:solidFill>
                  <a:schemeClr val="lt1"/>
                </a:solidFill>
                <a:latin typeface="Calibri"/>
                <a:ea typeface="Calibri"/>
                <a:cs typeface="Calibri"/>
                <a:sym typeface="Calibri"/>
              </a:defRPr>
            </a:lvl9pPr>
          </a:lstStyle>
          <a:p/>
        </p:txBody>
      </p:sp>
      <p:sp>
        <p:nvSpPr>
          <p:cNvPr id="12" name="Shape 12"/>
          <p:cNvSpPr txBox="1"/>
          <p:nvPr>
            <p:ph idx="10" type="dt"/>
          </p:nvPr>
        </p:nvSpPr>
        <p:spPr>
          <a:xfrm>
            <a:off x="838200" y="6356350"/>
            <a:ext cx="2743199" cy="365125"/>
          </a:xfrm>
          <a:prstGeom prst="rect">
            <a:avLst/>
          </a:prstGeom>
          <a:noFill/>
          <a:ln>
            <a:noFill/>
          </a:ln>
        </p:spPr>
        <p:txBody>
          <a:bodyPr anchorCtr="0" anchor="ctr" bIns="91425" lIns="91425" rIns="91425" tIns="91425"/>
          <a:lstStyle>
            <a:lvl1pPr indent="0" lvl="0" marL="0" marR="0" rtl="0" algn="l">
              <a:spcBef>
                <a:spcPts val="0"/>
              </a:spcBef>
              <a:buNone/>
              <a:defRPr b="0" i="0" sz="1200" u="none" cap="none" strike="noStrike">
                <a:solidFill>
                  <a:schemeClr val="lt1"/>
                </a:solidFill>
                <a:latin typeface="Calibri"/>
                <a:ea typeface="Calibri"/>
                <a:cs typeface="Calibri"/>
                <a:sym typeface="Calibri"/>
              </a:defRPr>
            </a:lvl1pPr>
            <a:lvl2pPr indent="0" lvl="1" marL="457200" marR="0" rtl="0" algn="l">
              <a:spcBef>
                <a:spcPts val="0"/>
              </a:spcBef>
              <a:buNone/>
              <a:defRPr b="0" i="0" sz="1800" u="none" cap="none" strike="noStrike">
                <a:solidFill>
                  <a:schemeClr val="lt1"/>
                </a:solidFill>
                <a:latin typeface="Calibri"/>
                <a:ea typeface="Calibri"/>
                <a:cs typeface="Calibri"/>
                <a:sym typeface="Calibri"/>
              </a:defRPr>
            </a:lvl2pPr>
            <a:lvl3pPr indent="0" lvl="2" marL="914400" marR="0" rtl="0" algn="l">
              <a:spcBef>
                <a:spcPts val="0"/>
              </a:spcBef>
              <a:buNone/>
              <a:defRPr b="0" i="0" sz="1800" u="none" cap="none" strike="noStrike">
                <a:solidFill>
                  <a:schemeClr val="lt1"/>
                </a:solidFill>
                <a:latin typeface="Calibri"/>
                <a:ea typeface="Calibri"/>
                <a:cs typeface="Calibri"/>
                <a:sym typeface="Calibri"/>
              </a:defRPr>
            </a:lvl3pPr>
            <a:lvl4pPr indent="0" lvl="3" marL="1371600" marR="0" rtl="0" algn="l">
              <a:spcBef>
                <a:spcPts val="0"/>
              </a:spcBef>
              <a:buNone/>
              <a:defRPr b="0" i="0" sz="1800" u="none" cap="none" strike="noStrike">
                <a:solidFill>
                  <a:schemeClr val="lt1"/>
                </a:solidFill>
                <a:latin typeface="Calibri"/>
                <a:ea typeface="Calibri"/>
                <a:cs typeface="Calibri"/>
                <a:sym typeface="Calibri"/>
              </a:defRPr>
            </a:lvl4pPr>
            <a:lvl5pPr indent="0" lvl="4" marL="1828800" marR="0" rtl="0" algn="l">
              <a:spcBef>
                <a:spcPts val="0"/>
              </a:spcBef>
              <a:buNone/>
              <a:defRPr b="0" i="0" sz="1800" u="none" cap="none" strike="noStrike">
                <a:solidFill>
                  <a:schemeClr val="lt1"/>
                </a:solidFill>
                <a:latin typeface="Calibri"/>
                <a:ea typeface="Calibri"/>
                <a:cs typeface="Calibri"/>
                <a:sym typeface="Calibri"/>
              </a:defRPr>
            </a:lvl5pPr>
            <a:lvl6pPr indent="0" lvl="5" marL="2286000" marR="0" rtl="0" algn="l">
              <a:spcBef>
                <a:spcPts val="0"/>
              </a:spcBef>
              <a:buNone/>
              <a:defRPr b="0" i="0" sz="1800" u="none" cap="none" strike="noStrike">
                <a:solidFill>
                  <a:schemeClr val="lt1"/>
                </a:solidFill>
                <a:latin typeface="Calibri"/>
                <a:ea typeface="Calibri"/>
                <a:cs typeface="Calibri"/>
                <a:sym typeface="Calibri"/>
              </a:defRPr>
            </a:lvl6pPr>
            <a:lvl7pPr indent="0" lvl="6" marL="2743200" marR="0" rtl="0" algn="l">
              <a:spcBef>
                <a:spcPts val="0"/>
              </a:spcBef>
              <a:buNone/>
              <a:defRPr b="0" i="0" sz="1800" u="none" cap="none" strike="noStrike">
                <a:solidFill>
                  <a:schemeClr val="lt1"/>
                </a:solidFill>
                <a:latin typeface="Calibri"/>
                <a:ea typeface="Calibri"/>
                <a:cs typeface="Calibri"/>
                <a:sym typeface="Calibri"/>
              </a:defRPr>
            </a:lvl7pPr>
            <a:lvl8pPr indent="0" lvl="7" marL="3200400" marR="0" rtl="0" algn="l">
              <a:spcBef>
                <a:spcPts val="0"/>
              </a:spcBef>
              <a:buNone/>
              <a:defRPr b="0" i="0" sz="1800" u="none" cap="none" strike="noStrike">
                <a:solidFill>
                  <a:schemeClr val="lt1"/>
                </a:solidFill>
                <a:latin typeface="Calibri"/>
                <a:ea typeface="Calibri"/>
                <a:cs typeface="Calibri"/>
                <a:sym typeface="Calibri"/>
              </a:defRPr>
            </a:lvl8pPr>
            <a:lvl9pPr indent="0" lvl="8" marL="3657600" marR="0" rtl="0" algn="l">
              <a:spcBef>
                <a:spcPts val="0"/>
              </a:spcBef>
              <a:buNone/>
              <a:defRPr b="0" i="0" sz="1800" u="none" cap="none" strike="noStrike">
                <a:solidFill>
                  <a:schemeClr val="lt1"/>
                </a:solidFill>
                <a:latin typeface="Calibri"/>
                <a:ea typeface="Calibri"/>
                <a:cs typeface="Calibri"/>
                <a:sym typeface="Calibri"/>
              </a:defRPr>
            </a:lvl9pPr>
          </a:lstStyle>
          <a:p/>
        </p:txBody>
      </p:sp>
      <p:sp>
        <p:nvSpPr>
          <p:cNvPr id="13" name="Shape 13"/>
          <p:cNvSpPr txBox="1"/>
          <p:nvPr>
            <p:ph idx="11" type="ftr"/>
          </p:nvPr>
        </p:nvSpPr>
        <p:spPr>
          <a:xfrm>
            <a:off x="4038600" y="6356350"/>
            <a:ext cx="4114800" cy="365125"/>
          </a:xfrm>
          <a:prstGeom prst="rect">
            <a:avLst/>
          </a:prstGeom>
          <a:noFill/>
          <a:ln>
            <a:noFill/>
          </a:ln>
        </p:spPr>
        <p:txBody>
          <a:bodyPr anchorCtr="0" anchor="ctr" bIns="91425" lIns="91425" rIns="91425" tIns="91425"/>
          <a:lstStyle>
            <a:lvl1pPr indent="0" lvl="0" marL="0" marR="0" rtl="0" algn="ctr">
              <a:spcBef>
                <a:spcPts val="0"/>
              </a:spcBef>
              <a:buNone/>
              <a:defRPr b="0" i="0" sz="1200" u="none" cap="none" strike="noStrike">
                <a:solidFill>
                  <a:schemeClr val="lt1"/>
                </a:solidFill>
                <a:latin typeface="Calibri"/>
                <a:ea typeface="Calibri"/>
                <a:cs typeface="Calibri"/>
                <a:sym typeface="Calibri"/>
              </a:defRPr>
            </a:lvl1pPr>
            <a:lvl2pPr indent="0" lvl="1" marL="457200" marR="0" rtl="0" algn="l">
              <a:spcBef>
                <a:spcPts val="0"/>
              </a:spcBef>
              <a:buNone/>
              <a:defRPr b="0" i="0" sz="1800" u="none" cap="none" strike="noStrike">
                <a:solidFill>
                  <a:schemeClr val="lt1"/>
                </a:solidFill>
                <a:latin typeface="Calibri"/>
                <a:ea typeface="Calibri"/>
                <a:cs typeface="Calibri"/>
                <a:sym typeface="Calibri"/>
              </a:defRPr>
            </a:lvl2pPr>
            <a:lvl3pPr indent="0" lvl="2" marL="914400" marR="0" rtl="0" algn="l">
              <a:spcBef>
                <a:spcPts val="0"/>
              </a:spcBef>
              <a:buNone/>
              <a:defRPr b="0" i="0" sz="1800" u="none" cap="none" strike="noStrike">
                <a:solidFill>
                  <a:schemeClr val="lt1"/>
                </a:solidFill>
                <a:latin typeface="Calibri"/>
                <a:ea typeface="Calibri"/>
                <a:cs typeface="Calibri"/>
                <a:sym typeface="Calibri"/>
              </a:defRPr>
            </a:lvl3pPr>
            <a:lvl4pPr indent="0" lvl="3" marL="1371600" marR="0" rtl="0" algn="l">
              <a:spcBef>
                <a:spcPts val="0"/>
              </a:spcBef>
              <a:buNone/>
              <a:defRPr b="0" i="0" sz="1800" u="none" cap="none" strike="noStrike">
                <a:solidFill>
                  <a:schemeClr val="lt1"/>
                </a:solidFill>
                <a:latin typeface="Calibri"/>
                <a:ea typeface="Calibri"/>
                <a:cs typeface="Calibri"/>
                <a:sym typeface="Calibri"/>
              </a:defRPr>
            </a:lvl4pPr>
            <a:lvl5pPr indent="0" lvl="4" marL="1828800" marR="0" rtl="0" algn="l">
              <a:spcBef>
                <a:spcPts val="0"/>
              </a:spcBef>
              <a:buNone/>
              <a:defRPr b="0" i="0" sz="1800" u="none" cap="none" strike="noStrike">
                <a:solidFill>
                  <a:schemeClr val="lt1"/>
                </a:solidFill>
                <a:latin typeface="Calibri"/>
                <a:ea typeface="Calibri"/>
                <a:cs typeface="Calibri"/>
                <a:sym typeface="Calibri"/>
              </a:defRPr>
            </a:lvl5pPr>
            <a:lvl6pPr indent="0" lvl="5" marL="2286000" marR="0" rtl="0" algn="l">
              <a:spcBef>
                <a:spcPts val="0"/>
              </a:spcBef>
              <a:buNone/>
              <a:defRPr b="0" i="0" sz="1800" u="none" cap="none" strike="noStrike">
                <a:solidFill>
                  <a:schemeClr val="lt1"/>
                </a:solidFill>
                <a:latin typeface="Calibri"/>
                <a:ea typeface="Calibri"/>
                <a:cs typeface="Calibri"/>
                <a:sym typeface="Calibri"/>
              </a:defRPr>
            </a:lvl6pPr>
            <a:lvl7pPr indent="0" lvl="6" marL="2743200" marR="0" rtl="0" algn="l">
              <a:spcBef>
                <a:spcPts val="0"/>
              </a:spcBef>
              <a:buNone/>
              <a:defRPr b="0" i="0" sz="1800" u="none" cap="none" strike="noStrike">
                <a:solidFill>
                  <a:schemeClr val="lt1"/>
                </a:solidFill>
                <a:latin typeface="Calibri"/>
                <a:ea typeface="Calibri"/>
                <a:cs typeface="Calibri"/>
                <a:sym typeface="Calibri"/>
              </a:defRPr>
            </a:lvl7pPr>
            <a:lvl8pPr indent="0" lvl="7" marL="3200400" marR="0" rtl="0" algn="l">
              <a:spcBef>
                <a:spcPts val="0"/>
              </a:spcBef>
              <a:buNone/>
              <a:defRPr b="0" i="0" sz="1800" u="none" cap="none" strike="noStrike">
                <a:solidFill>
                  <a:schemeClr val="lt1"/>
                </a:solidFill>
                <a:latin typeface="Calibri"/>
                <a:ea typeface="Calibri"/>
                <a:cs typeface="Calibri"/>
                <a:sym typeface="Calibri"/>
              </a:defRPr>
            </a:lvl8pPr>
            <a:lvl9pPr indent="0" lvl="8" marL="3657600" marR="0" rtl="0" algn="l">
              <a:spcBef>
                <a:spcPts val="0"/>
              </a:spcBef>
              <a:buNone/>
              <a:defRPr b="0" i="0" sz="1800" u="none" cap="none" strike="noStrike">
                <a:solidFill>
                  <a:schemeClr val="lt1"/>
                </a:solidFill>
                <a:latin typeface="Calibri"/>
                <a:ea typeface="Calibri"/>
                <a:cs typeface="Calibri"/>
                <a:sym typeface="Calibri"/>
              </a:defRPr>
            </a:lvl9pPr>
          </a:lstStyle>
          <a:p/>
        </p:txBody>
      </p:sp>
      <p:sp>
        <p:nvSpPr>
          <p:cNvPr id="14" name="Shape 14"/>
          <p:cNvSpPr txBox="1"/>
          <p:nvPr>
            <p:ph idx="12" type="sldNum"/>
          </p:nvPr>
        </p:nvSpPr>
        <p:spPr>
          <a:xfrm>
            <a:off x="8610600" y="6356350"/>
            <a:ext cx="2743199" cy="365125"/>
          </a:xfrm>
          <a:prstGeom prst="rect">
            <a:avLst/>
          </a:prstGeom>
          <a:noFill/>
          <a:ln>
            <a:noFill/>
          </a:ln>
        </p:spPr>
        <p:txBody>
          <a:bodyPr anchorCtr="0" anchor="ctr" bIns="45700" lIns="91425" rIns="91425" tIns="45700">
            <a:noAutofit/>
          </a:bodyPr>
          <a:lstStyle/>
          <a:p>
            <a:pPr indent="0" lvl="0" marL="0" marR="0" rtl="0" algn="r">
              <a:spcBef>
                <a:spcPts val="0"/>
              </a:spcBef>
              <a:buSzPct val="25000"/>
              <a:buNone/>
            </a:pPr>
            <a:fld id="{00000000-1234-1234-1234-123412341234}" type="slidenum">
              <a:rPr b="0" i="0" lang="en-US" sz="1200" u="none" cap="none" strike="noStrike">
                <a:solidFill>
                  <a:schemeClr val="lt1"/>
                </a:solidFill>
                <a:latin typeface="Calibri"/>
                <a:ea typeface="Calibri"/>
                <a:cs typeface="Calibri"/>
                <a:sym typeface="Calibri"/>
              </a:rPr>
              <a:t>‹#›</a:t>
            </a:fld>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p:titleStyle>
    <p:body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dk1"/>
        </a:solidFill>
      </p:bgPr>
    </p:bg>
    <p:spTree>
      <p:nvGrpSpPr>
        <p:cNvPr id="83" name="Shape 83"/>
        <p:cNvGrpSpPr/>
        <p:nvPr/>
      </p:nvGrpSpPr>
      <p:grpSpPr>
        <a:xfrm>
          <a:off x="0" y="0"/>
          <a:ext cx="0" cy="0"/>
          <a:chOff x="0" y="0"/>
          <a:chExt cx="0" cy="0"/>
        </a:xfrm>
      </p:grpSpPr>
      <p:sp>
        <p:nvSpPr>
          <p:cNvPr id="84" name="Shape 84"/>
          <p:cNvSpPr txBox="1"/>
          <p:nvPr>
            <p:ph type="title"/>
          </p:nvPr>
        </p:nvSpPr>
        <p:spPr>
          <a:xfrm>
            <a:off x="838200" y="365125"/>
            <a:ext cx="10515600" cy="1325700"/>
          </a:xfrm>
          <a:prstGeom prst="rect">
            <a:avLst/>
          </a:prstGeom>
          <a:noFill/>
          <a:ln>
            <a:noFill/>
          </a:ln>
        </p:spPr>
        <p:txBody>
          <a:bodyPr anchorCtr="0" anchor="ctr" bIns="91425" lIns="91425" rIns="91425" tIns="91425"/>
          <a:lstStyle>
            <a:lvl1pPr indent="0" lvl="0" marL="0" marR="0" rtl="0" algn="l">
              <a:lnSpc>
                <a:spcPct val="90000"/>
              </a:lnSpc>
              <a:spcBef>
                <a:spcPts val="0"/>
              </a:spcBef>
              <a:buClr>
                <a:schemeClr val="lt1"/>
              </a:buClr>
              <a:buFont typeface="Calibri"/>
              <a:buNone/>
              <a:defRPr b="0" i="0" sz="4400" u="none" cap="none" strike="noStrike">
                <a:solidFill>
                  <a:schemeClr val="lt1"/>
                </a:solidFill>
                <a:latin typeface="Calibri"/>
                <a:ea typeface="Calibri"/>
                <a:cs typeface="Calibri"/>
                <a:sym typeface="Calibri"/>
              </a:defRPr>
            </a:lvl1pPr>
            <a:lvl2pPr indent="0" lvl="1" rtl="0">
              <a:spcBef>
                <a:spcPts val="0"/>
              </a:spcBef>
              <a:buNone/>
              <a:defRPr sz="1800"/>
            </a:lvl2pPr>
            <a:lvl3pPr indent="0" lvl="2" rtl="0">
              <a:spcBef>
                <a:spcPts val="0"/>
              </a:spcBef>
              <a:buNone/>
              <a:defRPr sz="1800"/>
            </a:lvl3pPr>
            <a:lvl4pPr indent="0" lvl="3" rtl="0">
              <a:spcBef>
                <a:spcPts val="0"/>
              </a:spcBef>
              <a:buNone/>
              <a:defRPr sz="1800"/>
            </a:lvl4pPr>
            <a:lvl5pPr indent="0" lvl="4" rtl="0">
              <a:spcBef>
                <a:spcPts val="0"/>
              </a:spcBef>
              <a:buNone/>
              <a:defRPr sz="1800"/>
            </a:lvl5pPr>
            <a:lvl6pPr indent="0" lvl="5" rtl="0">
              <a:spcBef>
                <a:spcPts val="0"/>
              </a:spcBef>
              <a:buNone/>
              <a:defRPr sz="1800"/>
            </a:lvl6pPr>
            <a:lvl7pPr indent="0" lvl="6" rtl="0">
              <a:spcBef>
                <a:spcPts val="0"/>
              </a:spcBef>
              <a:buNone/>
              <a:defRPr sz="1800"/>
            </a:lvl7pPr>
            <a:lvl8pPr indent="0" lvl="7" rtl="0">
              <a:spcBef>
                <a:spcPts val="0"/>
              </a:spcBef>
              <a:buNone/>
              <a:defRPr sz="1800"/>
            </a:lvl8pPr>
            <a:lvl9pPr indent="0" lvl="8" rtl="0">
              <a:spcBef>
                <a:spcPts val="0"/>
              </a:spcBef>
              <a:buNone/>
              <a:defRPr sz="1800"/>
            </a:lvl9pPr>
          </a:lstStyle>
          <a:p/>
        </p:txBody>
      </p:sp>
      <p:sp>
        <p:nvSpPr>
          <p:cNvPr id="85" name="Shape 85"/>
          <p:cNvSpPr txBox="1"/>
          <p:nvPr>
            <p:ph idx="1" type="body"/>
          </p:nvPr>
        </p:nvSpPr>
        <p:spPr>
          <a:xfrm>
            <a:off x="838200" y="1825625"/>
            <a:ext cx="10515600" cy="4351200"/>
          </a:xfrm>
          <a:prstGeom prst="rect">
            <a:avLst/>
          </a:prstGeom>
          <a:noFill/>
          <a:ln>
            <a:noFill/>
          </a:ln>
        </p:spPr>
        <p:txBody>
          <a:bodyPr anchorCtr="0" anchor="t" bIns="91425" lIns="91425" rIns="91425" tIns="91425"/>
          <a:lstStyle>
            <a:lvl1pPr indent="-50800" lvl="0" marL="228600" marR="0" rtl="0" algn="l">
              <a:lnSpc>
                <a:spcPct val="90000"/>
              </a:lnSpc>
              <a:spcBef>
                <a:spcPts val="1000"/>
              </a:spcBef>
              <a:buClr>
                <a:schemeClr val="lt1"/>
              </a:buClr>
              <a:buSzPct val="100000"/>
              <a:buFont typeface="Arial"/>
              <a:buChar char="•"/>
              <a:defRPr b="0" i="0" sz="2800" u="none" cap="none" strike="noStrike">
                <a:solidFill>
                  <a:schemeClr val="lt1"/>
                </a:solidFill>
                <a:latin typeface="Calibri"/>
                <a:ea typeface="Calibri"/>
                <a:cs typeface="Calibri"/>
                <a:sym typeface="Calibri"/>
              </a:defRPr>
            </a:lvl1pPr>
            <a:lvl2pPr indent="-76200" lvl="1" marL="685800" marR="0" rtl="0" algn="l">
              <a:lnSpc>
                <a:spcPct val="90000"/>
              </a:lnSpc>
              <a:spcBef>
                <a:spcPts val="500"/>
              </a:spcBef>
              <a:buClr>
                <a:schemeClr val="lt1"/>
              </a:buClr>
              <a:buSzPct val="100000"/>
              <a:buFont typeface="Arial"/>
              <a:buChar char="•"/>
              <a:defRPr b="0" i="0" sz="2400" u="none" cap="none" strike="noStrike">
                <a:solidFill>
                  <a:schemeClr val="lt1"/>
                </a:solidFill>
                <a:latin typeface="Calibri"/>
                <a:ea typeface="Calibri"/>
                <a:cs typeface="Calibri"/>
                <a:sym typeface="Calibri"/>
              </a:defRPr>
            </a:lvl2pPr>
            <a:lvl3pPr indent="-101600" lvl="2" marL="1143000" marR="0" rtl="0" algn="l">
              <a:lnSpc>
                <a:spcPct val="90000"/>
              </a:lnSpc>
              <a:spcBef>
                <a:spcPts val="500"/>
              </a:spcBef>
              <a:buClr>
                <a:schemeClr val="lt1"/>
              </a:buClr>
              <a:buSzPct val="100000"/>
              <a:buFont typeface="Arial"/>
              <a:buChar char="•"/>
              <a:defRPr b="0" i="0" sz="2000" u="none" cap="none" strike="noStrike">
                <a:solidFill>
                  <a:schemeClr val="lt1"/>
                </a:solidFill>
                <a:latin typeface="Calibri"/>
                <a:ea typeface="Calibri"/>
                <a:cs typeface="Calibri"/>
                <a:sym typeface="Calibri"/>
              </a:defRPr>
            </a:lvl3pPr>
            <a:lvl4pPr indent="-114300" lvl="3" marL="1600200" marR="0" rtl="0" algn="l">
              <a:lnSpc>
                <a:spcPct val="90000"/>
              </a:lnSpc>
              <a:spcBef>
                <a:spcPts val="500"/>
              </a:spcBef>
              <a:buClr>
                <a:schemeClr val="lt1"/>
              </a:buClr>
              <a:buSzPct val="100000"/>
              <a:buFont typeface="Arial"/>
              <a:buChar char="•"/>
              <a:defRPr b="0" i="0" sz="1800" u="none" cap="none" strike="noStrike">
                <a:solidFill>
                  <a:schemeClr val="lt1"/>
                </a:solidFill>
                <a:latin typeface="Calibri"/>
                <a:ea typeface="Calibri"/>
                <a:cs typeface="Calibri"/>
                <a:sym typeface="Calibri"/>
              </a:defRPr>
            </a:lvl4pPr>
            <a:lvl5pPr indent="-114300" lvl="4" marL="2057400" marR="0" rtl="0" algn="l">
              <a:lnSpc>
                <a:spcPct val="90000"/>
              </a:lnSpc>
              <a:spcBef>
                <a:spcPts val="500"/>
              </a:spcBef>
              <a:buClr>
                <a:schemeClr val="lt1"/>
              </a:buClr>
              <a:buSzPct val="100000"/>
              <a:buFont typeface="Arial"/>
              <a:buChar char="•"/>
              <a:defRPr b="0" i="0" sz="1800" u="none" cap="none" strike="noStrike">
                <a:solidFill>
                  <a:schemeClr val="lt1"/>
                </a:solidFill>
                <a:latin typeface="Calibri"/>
                <a:ea typeface="Calibri"/>
                <a:cs typeface="Calibri"/>
                <a:sym typeface="Calibri"/>
              </a:defRPr>
            </a:lvl5pPr>
            <a:lvl6pPr indent="-114300" lvl="5" marL="2514600" marR="0" rtl="0" algn="l">
              <a:lnSpc>
                <a:spcPct val="90000"/>
              </a:lnSpc>
              <a:spcBef>
                <a:spcPts val="500"/>
              </a:spcBef>
              <a:buClr>
                <a:schemeClr val="lt1"/>
              </a:buClr>
              <a:buSzPct val="100000"/>
              <a:buFont typeface="Arial"/>
              <a:buChar char="•"/>
              <a:defRPr b="0" i="0" sz="1800" u="none" cap="none" strike="noStrike">
                <a:solidFill>
                  <a:schemeClr val="lt1"/>
                </a:solidFill>
                <a:latin typeface="Calibri"/>
                <a:ea typeface="Calibri"/>
                <a:cs typeface="Calibri"/>
                <a:sym typeface="Calibri"/>
              </a:defRPr>
            </a:lvl6pPr>
            <a:lvl7pPr indent="-114300" lvl="6" marL="2971800" marR="0" rtl="0" algn="l">
              <a:lnSpc>
                <a:spcPct val="90000"/>
              </a:lnSpc>
              <a:spcBef>
                <a:spcPts val="500"/>
              </a:spcBef>
              <a:buClr>
                <a:schemeClr val="lt1"/>
              </a:buClr>
              <a:buSzPct val="100000"/>
              <a:buFont typeface="Arial"/>
              <a:buChar char="•"/>
              <a:defRPr b="0" i="0" sz="1800" u="none" cap="none" strike="noStrike">
                <a:solidFill>
                  <a:schemeClr val="lt1"/>
                </a:solidFill>
                <a:latin typeface="Calibri"/>
                <a:ea typeface="Calibri"/>
                <a:cs typeface="Calibri"/>
                <a:sym typeface="Calibri"/>
              </a:defRPr>
            </a:lvl7pPr>
            <a:lvl8pPr indent="-114300" lvl="7" marL="3429000" marR="0" rtl="0" algn="l">
              <a:lnSpc>
                <a:spcPct val="90000"/>
              </a:lnSpc>
              <a:spcBef>
                <a:spcPts val="500"/>
              </a:spcBef>
              <a:buClr>
                <a:schemeClr val="lt1"/>
              </a:buClr>
              <a:buSzPct val="100000"/>
              <a:buFont typeface="Arial"/>
              <a:buChar char="•"/>
              <a:defRPr b="0" i="0" sz="1800" u="none" cap="none" strike="noStrike">
                <a:solidFill>
                  <a:schemeClr val="lt1"/>
                </a:solidFill>
                <a:latin typeface="Calibri"/>
                <a:ea typeface="Calibri"/>
                <a:cs typeface="Calibri"/>
                <a:sym typeface="Calibri"/>
              </a:defRPr>
            </a:lvl8pPr>
            <a:lvl9pPr indent="-114300" lvl="8" marL="3886200" marR="0" rtl="0" algn="l">
              <a:lnSpc>
                <a:spcPct val="90000"/>
              </a:lnSpc>
              <a:spcBef>
                <a:spcPts val="500"/>
              </a:spcBef>
              <a:buClr>
                <a:schemeClr val="lt1"/>
              </a:buClr>
              <a:buSzPct val="100000"/>
              <a:buFont typeface="Arial"/>
              <a:buChar char="•"/>
              <a:defRPr b="0" i="0" sz="1800" u="none" cap="none" strike="noStrike">
                <a:solidFill>
                  <a:schemeClr val="lt1"/>
                </a:solidFill>
                <a:latin typeface="Calibri"/>
                <a:ea typeface="Calibri"/>
                <a:cs typeface="Calibri"/>
                <a:sym typeface="Calibri"/>
              </a:defRPr>
            </a:lvl9pPr>
          </a:lstStyle>
          <a:p/>
        </p:txBody>
      </p:sp>
      <p:sp>
        <p:nvSpPr>
          <p:cNvPr id="86" name="Shape 86"/>
          <p:cNvSpPr txBox="1"/>
          <p:nvPr>
            <p:ph idx="10" type="dt"/>
          </p:nvPr>
        </p:nvSpPr>
        <p:spPr>
          <a:xfrm>
            <a:off x="838200" y="6356350"/>
            <a:ext cx="2743200" cy="365100"/>
          </a:xfrm>
          <a:prstGeom prst="rect">
            <a:avLst/>
          </a:prstGeom>
          <a:noFill/>
          <a:ln>
            <a:noFill/>
          </a:ln>
        </p:spPr>
        <p:txBody>
          <a:bodyPr anchorCtr="0" anchor="ctr" bIns="91425" lIns="91425" rIns="91425" tIns="91425"/>
          <a:lstStyle>
            <a:lvl1pPr indent="0" lvl="0" marL="0" marR="0" rtl="0" algn="l">
              <a:spcBef>
                <a:spcPts val="0"/>
              </a:spcBef>
              <a:buNone/>
              <a:defRPr b="0" i="0" sz="1200" u="none" cap="none" strike="noStrike">
                <a:solidFill>
                  <a:schemeClr val="lt1"/>
                </a:solidFill>
                <a:latin typeface="Calibri"/>
                <a:ea typeface="Calibri"/>
                <a:cs typeface="Calibri"/>
                <a:sym typeface="Calibri"/>
              </a:defRPr>
            </a:lvl1pPr>
            <a:lvl2pPr indent="0" lvl="1" marL="457200" marR="0" rtl="0" algn="l">
              <a:spcBef>
                <a:spcPts val="0"/>
              </a:spcBef>
              <a:buNone/>
              <a:defRPr b="0" i="0" sz="1800" u="none" cap="none" strike="noStrike">
                <a:solidFill>
                  <a:schemeClr val="lt1"/>
                </a:solidFill>
                <a:latin typeface="Calibri"/>
                <a:ea typeface="Calibri"/>
                <a:cs typeface="Calibri"/>
                <a:sym typeface="Calibri"/>
              </a:defRPr>
            </a:lvl2pPr>
            <a:lvl3pPr indent="0" lvl="2" marL="914400" marR="0" rtl="0" algn="l">
              <a:spcBef>
                <a:spcPts val="0"/>
              </a:spcBef>
              <a:buNone/>
              <a:defRPr b="0" i="0" sz="1800" u="none" cap="none" strike="noStrike">
                <a:solidFill>
                  <a:schemeClr val="lt1"/>
                </a:solidFill>
                <a:latin typeface="Calibri"/>
                <a:ea typeface="Calibri"/>
                <a:cs typeface="Calibri"/>
                <a:sym typeface="Calibri"/>
              </a:defRPr>
            </a:lvl3pPr>
            <a:lvl4pPr indent="0" lvl="3" marL="1371600" marR="0" rtl="0" algn="l">
              <a:spcBef>
                <a:spcPts val="0"/>
              </a:spcBef>
              <a:buNone/>
              <a:defRPr b="0" i="0" sz="1800" u="none" cap="none" strike="noStrike">
                <a:solidFill>
                  <a:schemeClr val="lt1"/>
                </a:solidFill>
                <a:latin typeface="Calibri"/>
                <a:ea typeface="Calibri"/>
                <a:cs typeface="Calibri"/>
                <a:sym typeface="Calibri"/>
              </a:defRPr>
            </a:lvl4pPr>
            <a:lvl5pPr indent="0" lvl="4" marL="1828800" marR="0" rtl="0" algn="l">
              <a:spcBef>
                <a:spcPts val="0"/>
              </a:spcBef>
              <a:buNone/>
              <a:defRPr b="0" i="0" sz="1800" u="none" cap="none" strike="noStrike">
                <a:solidFill>
                  <a:schemeClr val="lt1"/>
                </a:solidFill>
                <a:latin typeface="Calibri"/>
                <a:ea typeface="Calibri"/>
                <a:cs typeface="Calibri"/>
                <a:sym typeface="Calibri"/>
              </a:defRPr>
            </a:lvl5pPr>
            <a:lvl6pPr indent="0" lvl="5" marL="2286000" marR="0" rtl="0" algn="l">
              <a:spcBef>
                <a:spcPts val="0"/>
              </a:spcBef>
              <a:buNone/>
              <a:defRPr b="0" i="0" sz="1800" u="none" cap="none" strike="noStrike">
                <a:solidFill>
                  <a:schemeClr val="lt1"/>
                </a:solidFill>
                <a:latin typeface="Calibri"/>
                <a:ea typeface="Calibri"/>
                <a:cs typeface="Calibri"/>
                <a:sym typeface="Calibri"/>
              </a:defRPr>
            </a:lvl6pPr>
            <a:lvl7pPr indent="0" lvl="6" marL="2743200" marR="0" rtl="0" algn="l">
              <a:spcBef>
                <a:spcPts val="0"/>
              </a:spcBef>
              <a:buNone/>
              <a:defRPr b="0" i="0" sz="1800" u="none" cap="none" strike="noStrike">
                <a:solidFill>
                  <a:schemeClr val="lt1"/>
                </a:solidFill>
                <a:latin typeface="Calibri"/>
                <a:ea typeface="Calibri"/>
                <a:cs typeface="Calibri"/>
                <a:sym typeface="Calibri"/>
              </a:defRPr>
            </a:lvl7pPr>
            <a:lvl8pPr indent="0" lvl="7" marL="3200400" marR="0" rtl="0" algn="l">
              <a:spcBef>
                <a:spcPts val="0"/>
              </a:spcBef>
              <a:buNone/>
              <a:defRPr b="0" i="0" sz="1800" u="none" cap="none" strike="noStrike">
                <a:solidFill>
                  <a:schemeClr val="lt1"/>
                </a:solidFill>
                <a:latin typeface="Calibri"/>
                <a:ea typeface="Calibri"/>
                <a:cs typeface="Calibri"/>
                <a:sym typeface="Calibri"/>
              </a:defRPr>
            </a:lvl8pPr>
            <a:lvl9pPr indent="0" lvl="8" marL="3657600" marR="0" rtl="0" algn="l">
              <a:spcBef>
                <a:spcPts val="0"/>
              </a:spcBef>
              <a:buNone/>
              <a:defRPr b="0" i="0" sz="1800" u="none" cap="none" strike="noStrike">
                <a:solidFill>
                  <a:schemeClr val="lt1"/>
                </a:solidFill>
                <a:latin typeface="Calibri"/>
                <a:ea typeface="Calibri"/>
                <a:cs typeface="Calibri"/>
                <a:sym typeface="Calibri"/>
              </a:defRPr>
            </a:lvl9pPr>
          </a:lstStyle>
          <a:p/>
        </p:txBody>
      </p:sp>
      <p:sp>
        <p:nvSpPr>
          <p:cNvPr id="87" name="Shape 87"/>
          <p:cNvSpPr txBox="1"/>
          <p:nvPr>
            <p:ph idx="11" type="ftr"/>
          </p:nvPr>
        </p:nvSpPr>
        <p:spPr>
          <a:xfrm>
            <a:off x="4038600" y="6356350"/>
            <a:ext cx="4114800" cy="365100"/>
          </a:xfrm>
          <a:prstGeom prst="rect">
            <a:avLst/>
          </a:prstGeom>
          <a:noFill/>
          <a:ln>
            <a:noFill/>
          </a:ln>
        </p:spPr>
        <p:txBody>
          <a:bodyPr anchorCtr="0" anchor="ctr" bIns="91425" lIns="91425" rIns="91425" tIns="91425"/>
          <a:lstStyle>
            <a:lvl1pPr indent="0" lvl="0" marL="0" marR="0" rtl="0" algn="ctr">
              <a:spcBef>
                <a:spcPts val="0"/>
              </a:spcBef>
              <a:buNone/>
              <a:defRPr b="0" i="0" sz="1200" u="none" cap="none" strike="noStrike">
                <a:solidFill>
                  <a:schemeClr val="lt1"/>
                </a:solidFill>
                <a:latin typeface="Calibri"/>
                <a:ea typeface="Calibri"/>
                <a:cs typeface="Calibri"/>
                <a:sym typeface="Calibri"/>
              </a:defRPr>
            </a:lvl1pPr>
            <a:lvl2pPr indent="0" lvl="1" marL="457200" marR="0" rtl="0" algn="l">
              <a:spcBef>
                <a:spcPts val="0"/>
              </a:spcBef>
              <a:buNone/>
              <a:defRPr b="0" i="0" sz="1800" u="none" cap="none" strike="noStrike">
                <a:solidFill>
                  <a:schemeClr val="lt1"/>
                </a:solidFill>
                <a:latin typeface="Calibri"/>
                <a:ea typeface="Calibri"/>
                <a:cs typeface="Calibri"/>
                <a:sym typeface="Calibri"/>
              </a:defRPr>
            </a:lvl2pPr>
            <a:lvl3pPr indent="0" lvl="2" marL="914400" marR="0" rtl="0" algn="l">
              <a:spcBef>
                <a:spcPts val="0"/>
              </a:spcBef>
              <a:buNone/>
              <a:defRPr b="0" i="0" sz="1800" u="none" cap="none" strike="noStrike">
                <a:solidFill>
                  <a:schemeClr val="lt1"/>
                </a:solidFill>
                <a:latin typeface="Calibri"/>
                <a:ea typeface="Calibri"/>
                <a:cs typeface="Calibri"/>
                <a:sym typeface="Calibri"/>
              </a:defRPr>
            </a:lvl3pPr>
            <a:lvl4pPr indent="0" lvl="3" marL="1371600" marR="0" rtl="0" algn="l">
              <a:spcBef>
                <a:spcPts val="0"/>
              </a:spcBef>
              <a:buNone/>
              <a:defRPr b="0" i="0" sz="1800" u="none" cap="none" strike="noStrike">
                <a:solidFill>
                  <a:schemeClr val="lt1"/>
                </a:solidFill>
                <a:latin typeface="Calibri"/>
                <a:ea typeface="Calibri"/>
                <a:cs typeface="Calibri"/>
                <a:sym typeface="Calibri"/>
              </a:defRPr>
            </a:lvl4pPr>
            <a:lvl5pPr indent="0" lvl="4" marL="1828800" marR="0" rtl="0" algn="l">
              <a:spcBef>
                <a:spcPts val="0"/>
              </a:spcBef>
              <a:buNone/>
              <a:defRPr b="0" i="0" sz="1800" u="none" cap="none" strike="noStrike">
                <a:solidFill>
                  <a:schemeClr val="lt1"/>
                </a:solidFill>
                <a:latin typeface="Calibri"/>
                <a:ea typeface="Calibri"/>
                <a:cs typeface="Calibri"/>
                <a:sym typeface="Calibri"/>
              </a:defRPr>
            </a:lvl5pPr>
            <a:lvl6pPr indent="0" lvl="5" marL="2286000" marR="0" rtl="0" algn="l">
              <a:spcBef>
                <a:spcPts val="0"/>
              </a:spcBef>
              <a:buNone/>
              <a:defRPr b="0" i="0" sz="1800" u="none" cap="none" strike="noStrike">
                <a:solidFill>
                  <a:schemeClr val="lt1"/>
                </a:solidFill>
                <a:latin typeface="Calibri"/>
                <a:ea typeface="Calibri"/>
                <a:cs typeface="Calibri"/>
                <a:sym typeface="Calibri"/>
              </a:defRPr>
            </a:lvl6pPr>
            <a:lvl7pPr indent="0" lvl="6" marL="2743200" marR="0" rtl="0" algn="l">
              <a:spcBef>
                <a:spcPts val="0"/>
              </a:spcBef>
              <a:buNone/>
              <a:defRPr b="0" i="0" sz="1800" u="none" cap="none" strike="noStrike">
                <a:solidFill>
                  <a:schemeClr val="lt1"/>
                </a:solidFill>
                <a:latin typeface="Calibri"/>
                <a:ea typeface="Calibri"/>
                <a:cs typeface="Calibri"/>
                <a:sym typeface="Calibri"/>
              </a:defRPr>
            </a:lvl7pPr>
            <a:lvl8pPr indent="0" lvl="7" marL="3200400" marR="0" rtl="0" algn="l">
              <a:spcBef>
                <a:spcPts val="0"/>
              </a:spcBef>
              <a:buNone/>
              <a:defRPr b="0" i="0" sz="1800" u="none" cap="none" strike="noStrike">
                <a:solidFill>
                  <a:schemeClr val="lt1"/>
                </a:solidFill>
                <a:latin typeface="Calibri"/>
                <a:ea typeface="Calibri"/>
                <a:cs typeface="Calibri"/>
                <a:sym typeface="Calibri"/>
              </a:defRPr>
            </a:lvl8pPr>
            <a:lvl9pPr indent="0" lvl="8" marL="3657600" marR="0" rtl="0" algn="l">
              <a:spcBef>
                <a:spcPts val="0"/>
              </a:spcBef>
              <a:buNone/>
              <a:defRPr b="0" i="0" sz="1800" u="none" cap="none" strike="noStrike">
                <a:solidFill>
                  <a:schemeClr val="lt1"/>
                </a:solidFill>
                <a:latin typeface="Calibri"/>
                <a:ea typeface="Calibri"/>
                <a:cs typeface="Calibri"/>
                <a:sym typeface="Calibri"/>
              </a:defRPr>
            </a:lvl9pPr>
          </a:lstStyle>
          <a:p/>
        </p:txBody>
      </p:sp>
      <p:sp>
        <p:nvSpPr>
          <p:cNvPr id="88" name="Shape 88"/>
          <p:cNvSpPr txBox="1"/>
          <p:nvPr>
            <p:ph idx="12" type="sldNum"/>
          </p:nvPr>
        </p:nvSpPr>
        <p:spPr>
          <a:xfrm>
            <a:off x="8610600" y="6356350"/>
            <a:ext cx="2743200" cy="365100"/>
          </a:xfrm>
          <a:prstGeom prst="rect">
            <a:avLst/>
          </a:prstGeom>
          <a:noFill/>
          <a:ln>
            <a:noFill/>
          </a:ln>
        </p:spPr>
        <p:txBody>
          <a:bodyPr anchorCtr="0" anchor="ctr" bIns="45700" lIns="91425" rIns="91425" tIns="45700">
            <a:noAutofit/>
          </a:bodyPr>
          <a:lstStyle/>
          <a:p>
            <a:pPr indent="0" lvl="0" marL="0" marR="0" rtl="0" algn="r">
              <a:spcBef>
                <a:spcPts val="0"/>
              </a:spcBef>
              <a:buSzPct val="25000"/>
              <a:buNone/>
            </a:pPr>
            <a:fld id="{00000000-1234-1234-1234-123412341234}" type="slidenum">
              <a:rPr b="0" i="0" lang="en-US" sz="1200" u="none" cap="none" strike="noStrike">
                <a:solidFill>
                  <a:schemeClr val="lt1"/>
                </a:solidFill>
                <a:latin typeface="Calibri"/>
                <a:ea typeface="Calibri"/>
                <a:cs typeface="Calibri"/>
                <a:sym typeface="Calibri"/>
              </a:rPr>
              <a:t>‹#›</a:t>
            </a:fld>
          </a:p>
        </p:txBody>
      </p:sp>
    </p:spTree>
  </p:cSld>
  <p:clrMap accent1="accent1" accent2="accent2" accent3="accent3" accent4="accent4" accent5="accent5" accent6="accent6" bg1="lt1" bg2="dk2" tx1="dk1" tx2="lt2" folHlink="folHlink" hlink="hlink"/>
  <p:sldLayoutIdLst>
    <p:sldLayoutId id="2147483660" r:id="rId1"/>
    <p:sldLayoutId id="2147483661" r:id="rId2"/>
    <p:sldLayoutId id="2147483662" r:id="rId3"/>
    <p:sldLayoutId id="2147483663" r:id="rId4"/>
    <p:sldLayoutId id="2147483664" r:id="rId5"/>
    <p:sldLayoutId id="2147483665" r:id="rId6"/>
    <p:sldLayoutId id="2147483666" r:id="rId7"/>
    <p:sldLayoutId id="2147483667" r:id="rId8"/>
    <p:sldLayoutId id="2147483668" r:id="rId9"/>
    <p:sldLayoutId id="2147483669" r:id="rId10"/>
    <p:sldLayoutId id="2147483670" r:id="rId11"/>
    <p:sldLayoutId id="2147483671" r:id="rId12"/>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p:titleStyle>
    <p:body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1.xml"/><Relationship Id="rId3" Type="http://schemas.openxmlformats.org/officeDocument/2006/relationships/image" Target="../media/image00.jp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0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0.xml"/></Relationships>
</file>

<file path=ppt/slides/_rels/slide10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1.xml"/></Relationships>
</file>

<file path=ppt/slides/_rels/slide10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2.xml"/></Relationships>
</file>

<file path=ppt/slides/_rels/slide10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3.xml"/></Relationships>
</file>

<file path=ppt/slides/_rels/slide10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4.xml"/></Relationships>
</file>

<file path=ppt/slides/_rels/slide10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5.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5.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8.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0.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3.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4.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5.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6.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8.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9.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0.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1.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3.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4.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5.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6.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7.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8.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9.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0.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1.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3.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4.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5.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6.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7.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8.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9.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0.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61.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6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3.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4.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65.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6.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67.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8.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69.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70.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71.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7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73.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4.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75.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6.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7.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8.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9.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0.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81.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3.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4.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5.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6.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87.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8.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9.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0.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1.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2.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93.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4.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95.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6.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97.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98.xm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9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64" name="Shape 164"/>
        <p:cNvGrpSpPr/>
        <p:nvPr/>
      </p:nvGrpSpPr>
      <p:grpSpPr>
        <a:xfrm>
          <a:off x="0" y="0"/>
          <a:ext cx="0" cy="0"/>
          <a:chOff x="0" y="0"/>
          <a:chExt cx="0" cy="0"/>
        </a:xfrm>
      </p:grpSpPr>
      <p:pic>
        <p:nvPicPr>
          <p:cNvPr descr="http://www.orthodoxroad.com/wp-content/uploads/2012/12/resurrection2007.jpg" id="165" name="Shape 165"/>
          <p:cNvPicPr preferRelativeResize="0"/>
          <p:nvPr/>
        </p:nvPicPr>
        <p:blipFill rotWithShape="1">
          <a:blip r:embed="rId3">
            <a:alphaModFix/>
          </a:blip>
          <a:srcRect b="0" l="0" r="0" t="0"/>
          <a:stretch/>
        </p:blipFill>
        <p:spPr>
          <a:xfrm>
            <a:off x="2590800" y="630958"/>
            <a:ext cx="6775500" cy="5869800"/>
          </a:xfrm>
          <a:prstGeom prst="rect">
            <a:avLst/>
          </a:prstGeom>
          <a:noFill/>
          <a:ln>
            <a:noFill/>
          </a:ln>
        </p:spPr>
      </p:pic>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14" name="Shape 214"/>
        <p:cNvGrpSpPr/>
        <p:nvPr/>
      </p:nvGrpSpPr>
      <p:grpSpPr>
        <a:xfrm>
          <a:off x="0" y="0"/>
          <a:ext cx="0" cy="0"/>
          <a:chOff x="0" y="0"/>
          <a:chExt cx="0" cy="0"/>
        </a:xfrm>
      </p:grpSpPr>
      <p:sp>
        <p:nvSpPr>
          <p:cNvPr id="215" name="Shape 215"/>
          <p:cNvSpPr txBox="1"/>
          <p:nvPr>
            <p:ph idx="1" type="body"/>
          </p:nvPr>
        </p:nvSpPr>
        <p:spPr>
          <a:xfrm>
            <a:off x="289087" y="1548267"/>
            <a:ext cx="11613822" cy="4511773"/>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lt1"/>
              </a:buClr>
              <a:buSzPct val="25000"/>
              <a:buFont typeface="Arial"/>
              <a:buNone/>
            </a:pPr>
            <a:r>
              <a:rPr b="1" i="0" lang="en-US" sz="6000" u="none" cap="none" strike="noStrike">
                <a:solidFill>
                  <a:schemeClr val="lt1"/>
                </a:solidFill>
                <a:latin typeface="Calibri"/>
                <a:ea typeface="Calibri"/>
                <a:cs typeface="Calibri"/>
                <a:sym typeface="Calibri"/>
              </a:rPr>
              <a:t>† Glory be to the Father, Son, and Holy Spirit.</a:t>
            </a:r>
          </a:p>
          <a:p>
            <a:pPr indent="0" lvl="0" marL="0" marR="0" rtl="0" algn="l">
              <a:lnSpc>
                <a:spcPct val="100000"/>
              </a:lnSpc>
              <a:spcBef>
                <a:spcPts val="1000"/>
              </a:spcBef>
              <a:buClr>
                <a:schemeClr val="lt1"/>
              </a:buClr>
              <a:buSzPct val="25000"/>
              <a:buFont typeface="Arial"/>
              <a:buNone/>
            </a:pPr>
            <a:r>
              <a:rPr b="0" i="0" lang="en-US" sz="6000" u="none" cap="none" strike="noStrike">
                <a:solidFill>
                  <a:schemeClr val="lt1"/>
                </a:solidFill>
                <a:latin typeface="Calibri"/>
                <a:ea typeface="Calibri"/>
                <a:cs typeface="Calibri"/>
                <a:sym typeface="Calibri"/>
              </a:rPr>
              <a:t>May His grace and mercy be upon us, weak and sinful, in both worlds forever and ever</a:t>
            </a:r>
            <a:r>
              <a:rPr b="0" i="1" lang="en-US" sz="6000" u="none" cap="none" strike="noStrike">
                <a:solidFill>
                  <a:schemeClr val="lt1"/>
                </a:solidFill>
                <a:latin typeface="Calibri"/>
                <a:ea typeface="Calibri"/>
                <a:cs typeface="Calibri"/>
                <a:sym typeface="Calibri"/>
              </a:rPr>
              <a:t>. </a:t>
            </a:r>
            <a:r>
              <a:rPr b="0" i="0" lang="en-US" sz="6000" u="none" cap="none" strike="noStrike">
                <a:solidFill>
                  <a:schemeClr val="lt1"/>
                </a:solidFill>
                <a:latin typeface="Calibri"/>
                <a:ea typeface="Calibri"/>
                <a:cs typeface="Calibri"/>
                <a:sym typeface="Calibri"/>
              </a:rPr>
              <a:t>Amin.</a:t>
            </a:r>
          </a:p>
        </p:txBody>
      </p:sp>
      <p:sp>
        <p:nvSpPr>
          <p:cNvPr id="216" name="Shape 216"/>
          <p:cNvSpPr txBox="1"/>
          <p:nvPr>
            <p:ph type="title"/>
          </p:nvPr>
        </p:nvSpPr>
        <p:spPr>
          <a:xfrm>
            <a:off x="838199" y="222705"/>
            <a:ext cx="10515599" cy="1325562"/>
          </a:xfrm>
          <a:prstGeom prst="rect">
            <a:avLst/>
          </a:prstGeom>
          <a:noFill/>
          <a:ln>
            <a:noFill/>
          </a:ln>
        </p:spPr>
        <p:txBody>
          <a:bodyPr anchorCtr="0" anchor="ctr" bIns="45700" lIns="91425" rIns="91425" tIns="45700">
            <a:noAutofit/>
          </a:bodyPr>
          <a:lstStyle/>
          <a:p>
            <a:pPr indent="0" lvl="0" marL="0" marR="0" rtl="0" algn="l">
              <a:lnSpc>
                <a:spcPct val="90000"/>
              </a:lnSpc>
              <a:spcBef>
                <a:spcPts val="0"/>
              </a:spcBef>
              <a:buClr>
                <a:schemeClr val="lt1"/>
              </a:buClr>
              <a:buSzPct val="25000"/>
              <a:buFont typeface="Calibri"/>
              <a:buNone/>
            </a:pPr>
            <a:r>
              <a:rPr b="1" i="0" lang="en-US" sz="6000" u="sng" cap="none" strike="noStrike">
                <a:solidFill>
                  <a:schemeClr val="lt1"/>
                </a:solidFill>
                <a:latin typeface="Calibri"/>
                <a:ea typeface="Calibri"/>
                <a:cs typeface="Calibri"/>
                <a:sym typeface="Calibri"/>
              </a:rPr>
              <a:t>Introductory Prayer</a:t>
            </a:r>
          </a:p>
        </p:txBody>
      </p:sp>
    </p:spTree>
  </p:cSld>
  <p:clrMapOvr>
    <a:masterClrMapping/>
  </p:clrMapOvr>
</p:sld>
</file>

<file path=ppt/slides/slide10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702" name="Shape 702"/>
        <p:cNvGrpSpPr/>
        <p:nvPr/>
      </p:nvGrpSpPr>
      <p:grpSpPr>
        <a:xfrm>
          <a:off x="0" y="0"/>
          <a:ext cx="0" cy="0"/>
          <a:chOff x="0" y="0"/>
          <a:chExt cx="0" cy="0"/>
        </a:xfrm>
      </p:grpSpPr>
      <p:sp>
        <p:nvSpPr>
          <p:cNvPr id="703" name="Shape 703"/>
          <p:cNvSpPr txBox="1"/>
          <p:nvPr>
            <p:ph type="title"/>
          </p:nvPr>
        </p:nvSpPr>
        <p:spPr>
          <a:xfrm>
            <a:off x="169332" y="365126"/>
            <a:ext cx="11785599" cy="752473"/>
          </a:xfrm>
          <a:prstGeom prst="rect">
            <a:avLst/>
          </a:prstGeom>
          <a:noFill/>
          <a:ln>
            <a:noFill/>
          </a:ln>
        </p:spPr>
        <p:txBody>
          <a:bodyPr anchorCtr="0" anchor="ctr" bIns="45700" lIns="91425" rIns="91425" tIns="45700">
            <a:noAutofit/>
          </a:bodyPr>
          <a:lstStyle/>
          <a:p>
            <a:pPr indent="0" lvl="0" marL="0" marR="0" rtl="0" algn="l">
              <a:lnSpc>
                <a:spcPct val="90000"/>
              </a:lnSpc>
              <a:spcBef>
                <a:spcPts val="0"/>
              </a:spcBef>
              <a:buClr>
                <a:schemeClr val="lt1"/>
              </a:buClr>
              <a:buSzPct val="25000"/>
              <a:buFont typeface="Calibri"/>
              <a:buNone/>
            </a:pPr>
            <a:r>
              <a:rPr b="1" i="0" lang="en-US" sz="4400" u="none" cap="none" strike="noStrike">
                <a:solidFill>
                  <a:schemeClr val="lt1"/>
                </a:solidFill>
                <a:latin typeface="Calibri"/>
                <a:ea typeface="Calibri"/>
                <a:cs typeface="Calibri"/>
                <a:sym typeface="Calibri"/>
              </a:rPr>
              <a:t>Concluding Prayer</a:t>
            </a:r>
          </a:p>
        </p:txBody>
      </p:sp>
      <p:sp>
        <p:nvSpPr>
          <p:cNvPr id="704" name="Shape 704"/>
          <p:cNvSpPr txBox="1"/>
          <p:nvPr>
            <p:ph idx="1" type="body"/>
          </p:nvPr>
        </p:nvSpPr>
        <p:spPr>
          <a:xfrm>
            <a:off x="169332" y="1303866"/>
            <a:ext cx="11785599" cy="5164666"/>
          </a:xfrm>
          <a:prstGeom prst="rect">
            <a:avLst/>
          </a:prstGeom>
          <a:noFill/>
          <a:ln>
            <a:noFill/>
          </a:ln>
        </p:spPr>
        <p:txBody>
          <a:bodyPr anchorCtr="0" anchor="t" bIns="45700" lIns="91425" rIns="91425" tIns="45700">
            <a:noAutofit/>
          </a:bodyPr>
          <a:lstStyle/>
          <a:p>
            <a:pPr indent="0" lvl="0" marL="0" marR="0" rtl="0" algn="l">
              <a:lnSpc>
                <a:spcPct val="90000"/>
              </a:lnSpc>
              <a:spcBef>
                <a:spcPts val="0"/>
              </a:spcBef>
              <a:buClr>
                <a:schemeClr val="lt1"/>
              </a:buClr>
              <a:buSzPct val="25000"/>
              <a:buFont typeface="Arial"/>
              <a:buNone/>
            </a:pPr>
            <a:r>
              <a:rPr b="1" i="0" lang="en-US" sz="4800" u="none" cap="none" strike="noStrike">
                <a:solidFill>
                  <a:schemeClr val="lt1"/>
                </a:solidFill>
                <a:latin typeface="Calibri"/>
                <a:ea typeface="Calibri"/>
                <a:cs typeface="Calibri"/>
                <a:sym typeface="Calibri"/>
              </a:rPr>
              <a:t>O Lord Jesus Christ, do not close the door of Your mercy in our faces. </a:t>
            </a:r>
            <a:r>
              <a:rPr b="0" i="0" lang="en-US" sz="4800" u="none" cap="none" strike="noStrike">
                <a:solidFill>
                  <a:schemeClr val="lt1"/>
                </a:solidFill>
                <a:latin typeface="Calibri"/>
                <a:ea typeface="Calibri"/>
                <a:cs typeface="Calibri"/>
                <a:sym typeface="Calibri"/>
              </a:rPr>
              <a:t>We confess that we are sinners, have mercy upon us. / O Lord, Your love made you descend to us from Your place, /that by Your death our death might be abolished. / Have  mercy upon us. Amin.</a:t>
            </a:r>
          </a:p>
        </p:txBody>
      </p:sp>
    </p:spTree>
  </p:cSld>
  <p:clrMapOvr>
    <a:masterClrMapping/>
  </p:clrMapOvr>
</p:sld>
</file>

<file path=ppt/slides/slide10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708" name="Shape 708"/>
        <p:cNvGrpSpPr/>
        <p:nvPr/>
      </p:nvGrpSpPr>
      <p:grpSpPr>
        <a:xfrm>
          <a:off x="0" y="0"/>
          <a:ext cx="0" cy="0"/>
          <a:chOff x="0" y="0"/>
          <a:chExt cx="0" cy="0"/>
        </a:xfrm>
      </p:grpSpPr>
      <p:sp>
        <p:nvSpPr>
          <p:cNvPr id="709" name="Shape 709"/>
          <p:cNvSpPr txBox="1"/>
          <p:nvPr>
            <p:ph type="title"/>
          </p:nvPr>
        </p:nvSpPr>
        <p:spPr>
          <a:xfrm>
            <a:off x="429768" y="164593"/>
            <a:ext cx="10924032" cy="859535"/>
          </a:xfrm>
          <a:prstGeom prst="rect">
            <a:avLst/>
          </a:prstGeom>
          <a:noFill/>
          <a:ln>
            <a:noFill/>
          </a:ln>
        </p:spPr>
        <p:txBody>
          <a:bodyPr anchorCtr="0" anchor="ctr" bIns="45700" lIns="91425" rIns="91425" tIns="45700">
            <a:noAutofit/>
          </a:bodyPr>
          <a:lstStyle/>
          <a:p>
            <a:pPr indent="0" lvl="0" marL="0" marR="0" rtl="0" algn="l">
              <a:lnSpc>
                <a:spcPct val="90000"/>
              </a:lnSpc>
              <a:spcBef>
                <a:spcPts val="0"/>
              </a:spcBef>
              <a:buClr>
                <a:schemeClr val="lt1"/>
              </a:buClr>
              <a:buSzPct val="25000"/>
              <a:buFont typeface="Calibri"/>
              <a:buNone/>
            </a:pPr>
            <a:r>
              <a:rPr b="1" i="0" lang="en-US" sz="5400" u="sng" cap="none" strike="noStrike">
                <a:solidFill>
                  <a:schemeClr val="lt1"/>
                </a:solidFill>
                <a:latin typeface="Calibri"/>
                <a:ea typeface="Calibri"/>
                <a:cs typeface="Calibri"/>
                <a:sym typeface="Calibri"/>
              </a:rPr>
              <a:t>QAUMO</a:t>
            </a:r>
          </a:p>
        </p:txBody>
      </p:sp>
      <p:sp>
        <p:nvSpPr>
          <p:cNvPr id="710" name="Shape 710"/>
          <p:cNvSpPr txBox="1"/>
          <p:nvPr>
            <p:ph idx="1" type="body"/>
          </p:nvPr>
        </p:nvSpPr>
        <p:spPr>
          <a:xfrm>
            <a:off x="328010" y="914400"/>
            <a:ext cx="11728174" cy="5005740"/>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lt1"/>
              </a:buClr>
              <a:buSzPct val="25000"/>
              <a:buFont typeface="Arial"/>
              <a:buNone/>
            </a:pPr>
            <a:r>
              <a:rPr b="1" i="0" lang="en-US" sz="7200" u="none" cap="none" strike="noStrike">
                <a:solidFill>
                  <a:schemeClr val="lt1"/>
                </a:solidFill>
                <a:latin typeface="Calibri"/>
                <a:ea typeface="Calibri"/>
                <a:cs typeface="Calibri"/>
                <a:sym typeface="Calibri"/>
              </a:rPr>
              <a:t>Holy art Thou, O God!</a:t>
            </a:r>
          </a:p>
          <a:p>
            <a:pPr indent="0" lvl="0" marL="0" marR="0" rtl="0" algn="l">
              <a:lnSpc>
                <a:spcPct val="100000"/>
              </a:lnSpc>
              <a:spcBef>
                <a:spcPts val="1000"/>
              </a:spcBef>
              <a:spcAft>
                <a:spcPts val="0"/>
              </a:spcAft>
              <a:buClr>
                <a:schemeClr val="lt1"/>
              </a:buClr>
              <a:buSzPct val="25000"/>
              <a:buFont typeface="Arial"/>
              <a:buNone/>
            </a:pPr>
            <a:r>
              <a:rPr b="1" i="0" lang="en-US" sz="7200" u="none" cap="none" strike="noStrike">
                <a:solidFill>
                  <a:schemeClr val="lt1"/>
                </a:solidFill>
                <a:latin typeface="Calibri"/>
                <a:ea typeface="Calibri"/>
                <a:cs typeface="Calibri"/>
                <a:sym typeface="Calibri"/>
              </a:rPr>
              <a:t>Holy art Thou, Almighty!</a:t>
            </a:r>
          </a:p>
          <a:p>
            <a:pPr indent="0" lvl="0" marL="0" marR="0" rtl="0" algn="l">
              <a:lnSpc>
                <a:spcPct val="100000"/>
              </a:lnSpc>
              <a:spcBef>
                <a:spcPts val="1000"/>
              </a:spcBef>
              <a:spcAft>
                <a:spcPts val="0"/>
              </a:spcAft>
              <a:buClr>
                <a:schemeClr val="lt1"/>
              </a:buClr>
              <a:buSzPct val="25000"/>
              <a:buFont typeface="Arial"/>
              <a:buNone/>
            </a:pPr>
            <a:r>
              <a:rPr b="1" i="0" lang="en-US" sz="7200" u="none" cap="none" strike="noStrike">
                <a:solidFill>
                  <a:schemeClr val="lt1"/>
                </a:solidFill>
                <a:latin typeface="Calibri"/>
                <a:ea typeface="Calibri"/>
                <a:cs typeface="Calibri"/>
                <a:sym typeface="Calibri"/>
              </a:rPr>
              <a:t>Holy art Thou, Immortal!</a:t>
            </a:r>
          </a:p>
          <a:p>
            <a:pPr indent="0" lvl="0" marL="0" marR="0" rtl="0" algn="l">
              <a:lnSpc>
                <a:spcPct val="100000"/>
              </a:lnSpc>
              <a:spcBef>
                <a:spcPts val="1000"/>
              </a:spcBef>
              <a:buClr>
                <a:schemeClr val="lt1"/>
              </a:buClr>
              <a:buSzPct val="25000"/>
              <a:buFont typeface="Arial"/>
              <a:buNone/>
            </a:pPr>
            <a:r>
              <a:rPr b="1" i="0" lang="en-US" sz="7200" u="none" cap="none" strike="noStrike">
                <a:solidFill>
                  <a:schemeClr val="lt1"/>
                </a:solidFill>
                <a:latin typeface="Calibri"/>
                <a:ea typeface="Calibri"/>
                <a:cs typeface="Calibri"/>
                <a:sym typeface="Calibri"/>
              </a:rPr>
              <a:t>† Crucified for us, Have mercy upon us! </a:t>
            </a:r>
          </a:p>
        </p:txBody>
      </p:sp>
    </p:spTree>
  </p:cSld>
  <p:clrMapOvr>
    <a:masterClrMapping/>
  </p:clrMapOvr>
</p:sld>
</file>

<file path=ppt/slides/slide10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714" name="Shape 714"/>
        <p:cNvGrpSpPr/>
        <p:nvPr/>
      </p:nvGrpSpPr>
      <p:grpSpPr>
        <a:xfrm>
          <a:off x="0" y="0"/>
          <a:ext cx="0" cy="0"/>
          <a:chOff x="0" y="0"/>
          <a:chExt cx="0" cy="0"/>
        </a:xfrm>
      </p:grpSpPr>
      <p:sp>
        <p:nvSpPr>
          <p:cNvPr id="715" name="Shape 715"/>
          <p:cNvSpPr txBox="1"/>
          <p:nvPr>
            <p:ph idx="1" type="body"/>
          </p:nvPr>
        </p:nvSpPr>
        <p:spPr>
          <a:xfrm>
            <a:off x="403654" y="436604"/>
            <a:ext cx="11627815" cy="5730670"/>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lt1"/>
              </a:buClr>
              <a:buSzPct val="25000"/>
              <a:buFont typeface="Arial"/>
              <a:buNone/>
            </a:pPr>
            <a:r>
              <a:rPr b="1" i="0" lang="en-US" sz="6000" u="none" cap="none" strike="noStrike">
                <a:solidFill>
                  <a:schemeClr val="lt1"/>
                </a:solidFill>
                <a:latin typeface="Calibri"/>
                <a:ea typeface="Calibri"/>
                <a:cs typeface="Calibri"/>
                <a:sym typeface="Calibri"/>
              </a:rPr>
              <a:t>Lord, have mercy upon us!</a:t>
            </a:r>
          </a:p>
          <a:p>
            <a:pPr indent="0" lvl="0" marL="0" marR="0" rtl="0" algn="l">
              <a:lnSpc>
                <a:spcPct val="100000"/>
              </a:lnSpc>
              <a:spcBef>
                <a:spcPts val="1000"/>
              </a:spcBef>
              <a:spcAft>
                <a:spcPts val="0"/>
              </a:spcAft>
              <a:buClr>
                <a:schemeClr val="lt1"/>
              </a:buClr>
              <a:buSzPct val="25000"/>
              <a:buFont typeface="Arial"/>
              <a:buNone/>
            </a:pPr>
            <a:r>
              <a:rPr b="1" i="0" lang="en-US" sz="6000" u="none" cap="none" strike="noStrike">
                <a:solidFill>
                  <a:schemeClr val="lt1"/>
                </a:solidFill>
                <a:latin typeface="Calibri"/>
                <a:ea typeface="Calibri"/>
                <a:cs typeface="Calibri"/>
                <a:sym typeface="Calibri"/>
              </a:rPr>
              <a:t>Lord, be kind and have mercy!</a:t>
            </a:r>
          </a:p>
          <a:p>
            <a:pPr indent="0" lvl="0" marL="0" marR="0" rtl="0" algn="l">
              <a:lnSpc>
                <a:spcPct val="100000"/>
              </a:lnSpc>
              <a:spcBef>
                <a:spcPts val="1000"/>
              </a:spcBef>
              <a:spcAft>
                <a:spcPts val="0"/>
              </a:spcAft>
              <a:buClr>
                <a:schemeClr val="lt1"/>
              </a:buClr>
              <a:buSzPct val="25000"/>
              <a:buFont typeface="Arial"/>
              <a:buNone/>
            </a:pPr>
            <a:r>
              <a:rPr b="1" i="0" lang="en-US" sz="6000" u="none" cap="none" strike="noStrike">
                <a:solidFill>
                  <a:schemeClr val="lt1"/>
                </a:solidFill>
                <a:latin typeface="Calibri"/>
                <a:ea typeface="Calibri"/>
                <a:cs typeface="Calibri"/>
                <a:sym typeface="Calibri"/>
              </a:rPr>
              <a:t>Lord, accept our service and our prayers!</a:t>
            </a:r>
          </a:p>
          <a:p>
            <a:pPr indent="0" lvl="0" marL="0" marR="0" rtl="0" algn="l">
              <a:lnSpc>
                <a:spcPct val="100000"/>
              </a:lnSpc>
              <a:spcBef>
                <a:spcPts val="1000"/>
              </a:spcBef>
              <a:buClr>
                <a:schemeClr val="lt1"/>
              </a:buClr>
              <a:buSzPct val="25000"/>
              <a:buFont typeface="Arial"/>
              <a:buNone/>
            </a:pPr>
            <a:r>
              <a:rPr b="1" i="0" lang="en-US" sz="6000" u="none" cap="none" strike="noStrike">
                <a:solidFill>
                  <a:schemeClr val="lt1"/>
                </a:solidFill>
                <a:latin typeface="Calibri"/>
                <a:ea typeface="Calibri"/>
                <a:cs typeface="Calibri"/>
                <a:sym typeface="Calibri"/>
              </a:rPr>
              <a:t>Have mercy upon us!</a:t>
            </a:r>
          </a:p>
        </p:txBody>
      </p:sp>
    </p:spTree>
  </p:cSld>
  <p:clrMapOvr>
    <a:masterClrMapping/>
  </p:clrMapOvr>
</p:sld>
</file>

<file path=ppt/slides/slide10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719" name="Shape 719"/>
        <p:cNvGrpSpPr/>
        <p:nvPr/>
      </p:nvGrpSpPr>
      <p:grpSpPr>
        <a:xfrm>
          <a:off x="0" y="0"/>
          <a:ext cx="0" cy="0"/>
          <a:chOff x="0" y="0"/>
          <a:chExt cx="0" cy="0"/>
        </a:xfrm>
      </p:grpSpPr>
      <p:sp>
        <p:nvSpPr>
          <p:cNvPr id="720" name="Shape 720"/>
          <p:cNvSpPr txBox="1"/>
          <p:nvPr>
            <p:ph idx="1" type="body"/>
          </p:nvPr>
        </p:nvSpPr>
        <p:spPr>
          <a:xfrm>
            <a:off x="403654" y="436604"/>
            <a:ext cx="11627815" cy="5730670"/>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lt1"/>
              </a:buClr>
              <a:buSzPct val="25000"/>
              <a:buFont typeface="Arial"/>
              <a:buNone/>
            </a:pPr>
            <a:r>
              <a:rPr b="1" i="0" lang="en-US" sz="6000" u="none" cap="none" strike="noStrike">
                <a:solidFill>
                  <a:schemeClr val="lt1"/>
                </a:solidFill>
                <a:latin typeface="Calibri"/>
                <a:ea typeface="Calibri"/>
                <a:cs typeface="Calibri"/>
                <a:sym typeface="Calibri"/>
              </a:rPr>
              <a:t>Glory be to Thee, O God!</a:t>
            </a:r>
          </a:p>
          <a:p>
            <a:pPr indent="0" lvl="0" marL="0" marR="0" rtl="0" algn="l">
              <a:lnSpc>
                <a:spcPct val="100000"/>
              </a:lnSpc>
              <a:spcBef>
                <a:spcPts val="1000"/>
              </a:spcBef>
              <a:spcAft>
                <a:spcPts val="0"/>
              </a:spcAft>
              <a:buClr>
                <a:schemeClr val="lt1"/>
              </a:buClr>
              <a:buSzPct val="25000"/>
              <a:buFont typeface="Arial"/>
              <a:buNone/>
            </a:pPr>
            <a:r>
              <a:rPr b="1" i="0" lang="en-US" sz="6000" u="none" cap="none" strike="noStrike">
                <a:solidFill>
                  <a:schemeClr val="lt1"/>
                </a:solidFill>
                <a:latin typeface="Calibri"/>
                <a:ea typeface="Calibri"/>
                <a:cs typeface="Calibri"/>
                <a:sym typeface="Calibri"/>
              </a:rPr>
              <a:t>Glory be to Thee, O Creator!</a:t>
            </a:r>
          </a:p>
          <a:p>
            <a:pPr indent="0" lvl="0" marL="0" marR="0" rtl="0" algn="l">
              <a:lnSpc>
                <a:spcPct val="100000"/>
              </a:lnSpc>
              <a:spcBef>
                <a:spcPts val="1000"/>
              </a:spcBef>
              <a:spcAft>
                <a:spcPts val="0"/>
              </a:spcAft>
              <a:buClr>
                <a:schemeClr val="lt1"/>
              </a:buClr>
              <a:buSzPct val="25000"/>
              <a:buFont typeface="Arial"/>
              <a:buNone/>
            </a:pPr>
            <a:r>
              <a:rPr b="1" i="0" lang="en-US" sz="6000" u="none" cap="none" strike="noStrike">
                <a:solidFill>
                  <a:schemeClr val="lt1"/>
                </a:solidFill>
                <a:latin typeface="Calibri"/>
                <a:ea typeface="Calibri"/>
                <a:cs typeface="Calibri"/>
                <a:sym typeface="Calibri"/>
              </a:rPr>
              <a:t>Glory be to Thee, O Christ the King</a:t>
            </a:r>
          </a:p>
          <a:p>
            <a:pPr indent="0" lvl="0" marL="0" marR="0" rtl="0" algn="l">
              <a:lnSpc>
                <a:spcPct val="100000"/>
              </a:lnSpc>
              <a:spcBef>
                <a:spcPts val="1000"/>
              </a:spcBef>
              <a:buClr>
                <a:schemeClr val="lt1"/>
              </a:buClr>
              <a:buSzPct val="25000"/>
              <a:buFont typeface="Arial"/>
              <a:buNone/>
            </a:pPr>
            <a:r>
              <a:rPr b="1" i="0" lang="en-US" sz="6000" u="none" cap="none" strike="noStrike">
                <a:solidFill>
                  <a:schemeClr val="lt1"/>
                </a:solidFill>
                <a:latin typeface="Calibri"/>
                <a:ea typeface="Calibri"/>
                <a:cs typeface="Calibri"/>
                <a:sym typeface="Calibri"/>
              </a:rPr>
              <a:t>Who has compassion on His sinful servants. Barekmor</a:t>
            </a:r>
          </a:p>
        </p:txBody>
      </p:sp>
    </p:spTree>
  </p:cSld>
  <p:clrMapOvr>
    <a:masterClrMapping/>
  </p:clrMapOvr>
</p:sld>
</file>

<file path=ppt/slides/slide10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724" name="Shape 724"/>
        <p:cNvGrpSpPr/>
        <p:nvPr/>
      </p:nvGrpSpPr>
      <p:grpSpPr>
        <a:xfrm>
          <a:off x="0" y="0"/>
          <a:ext cx="0" cy="0"/>
          <a:chOff x="0" y="0"/>
          <a:chExt cx="0" cy="0"/>
        </a:xfrm>
      </p:grpSpPr>
      <p:sp>
        <p:nvSpPr>
          <p:cNvPr id="725" name="Shape 725"/>
          <p:cNvSpPr txBox="1"/>
          <p:nvPr>
            <p:ph idx="1" type="body"/>
          </p:nvPr>
        </p:nvSpPr>
        <p:spPr>
          <a:xfrm>
            <a:off x="304800" y="130629"/>
            <a:ext cx="11598110" cy="5782122"/>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buClr>
                <a:schemeClr val="lt1"/>
              </a:buClr>
              <a:buSzPct val="25000"/>
              <a:buFont typeface="Arial"/>
              <a:buNone/>
            </a:pPr>
            <a:r>
              <a:rPr b="0" i="0" lang="en-US" sz="4800" u="none" cap="none" strike="noStrike">
                <a:solidFill>
                  <a:schemeClr val="lt1"/>
                </a:solidFill>
                <a:latin typeface="Calibri"/>
                <a:ea typeface="Calibri"/>
                <a:cs typeface="Calibri"/>
                <a:sym typeface="Calibri"/>
              </a:rPr>
              <a:t>Our Father, who art in heaven, Hallowed be Thy name. Thy kingdom come, Thy will be done on earth as it is in heaven. Give us this day, our daily bread and forgive us our debts and sins as we also have forgiven our debtors. Lead us not into temptation, but deliver us from the evil one. †For Thine is the kingdom, the power and the glory, forever and ever. Amin.</a:t>
            </a:r>
          </a:p>
        </p:txBody>
      </p:sp>
    </p:spTree>
  </p:cSld>
  <p:clrMapOvr>
    <a:masterClrMapping/>
  </p:clrMapOvr>
</p:sld>
</file>

<file path=ppt/slides/slide10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729" name="Shape 729"/>
        <p:cNvGrpSpPr/>
        <p:nvPr/>
      </p:nvGrpSpPr>
      <p:grpSpPr>
        <a:xfrm>
          <a:off x="0" y="0"/>
          <a:ext cx="0" cy="0"/>
          <a:chOff x="0" y="0"/>
          <a:chExt cx="0" cy="0"/>
        </a:xfrm>
      </p:grpSpPr>
      <p:sp>
        <p:nvSpPr>
          <p:cNvPr id="730" name="Shape 730"/>
          <p:cNvSpPr txBox="1"/>
          <p:nvPr>
            <p:ph idx="1" type="body"/>
          </p:nvPr>
        </p:nvSpPr>
        <p:spPr>
          <a:xfrm>
            <a:off x="289087" y="226242"/>
            <a:ext cx="11613822" cy="5686508"/>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buClr>
                <a:schemeClr val="lt1"/>
              </a:buClr>
              <a:buSzPct val="25000"/>
              <a:buFont typeface="Arial"/>
              <a:buNone/>
            </a:pPr>
            <a:r>
              <a:rPr b="0" i="0" lang="en-US" sz="5200" u="none" cap="none" strike="noStrike">
                <a:solidFill>
                  <a:schemeClr val="lt1"/>
                </a:solidFill>
                <a:latin typeface="Calibri"/>
                <a:ea typeface="Calibri"/>
                <a:cs typeface="Calibri"/>
                <a:sym typeface="Calibri"/>
              </a:rPr>
              <a:t>Peace be with You, Mary, full of grace, / our Lord is with you. Blessed are you among women,/ and blessed is the fruit of your womb, our Lord Jesus, Christ./ O, Virgin Saint Mary, Mother of God,/ pray for us sinners, / now and at all times, and at the hour of our death. Amin.</a:t>
            </a: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20" name="Shape 220"/>
        <p:cNvGrpSpPr/>
        <p:nvPr/>
      </p:nvGrpSpPr>
      <p:grpSpPr>
        <a:xfrm>
          <a:off x="0" y="0"/>
          <a:ext cx="0" cy="0"/>
          <a:chOff x="0" y="0"/>
          <a:chExt cx="0" cy="0"/>
        </a:xfrm>
      </p:grpSpPr>
      <p:sp>
        <p:nvSpPr>
          <p:cNvPr id="221" name="Shape 221"/>
          <p:cNvSpPr txBox="1"/>
          <p:nvPr>
            <p:ph idx="1" type="body"/>
          </p:nvPr>
        </p:nvSpPr>
        <p:spPr>
          <a:xfrm>
            <a:off x="289086" y="1336895"/>
            <a:ext cx="11613822" cy="5194531"/>
          </a:xfrm>
          <a:prstGeom prst="rect">
            <a:avLst/>
          </a:prstGeom>
          <a:noFill/>
          <a:ln>
            <a:noFill/>
          </a:ln>
        </p:spPr>
        <p:txBody>
          <a:bodyPr anchorCtr="0" anchor="t" bIns="45700" lIns="91425" rIns="91425" tIns="45700">
            <a:noAutofit/>
          </a:bodyPr>
          <a:lstStyle/>
          <a:p>
            <a:pPr indent="0" lvl="0" marL="0" marR="0" rtl="0" algn="l">
              <a:lnSpc>
                <a:spcPct val="90000"/>
              </a:lnSpc>
              <a:spcBef>
                <a:spcPts val="0"/>
              </a:spcBef>
              <a:buClr>
                <a:schemeClr val="lt1"/>
              </a:buClr>
              <a:buSzPct val="25000"/>
              <a:buFont typeface="Arial"/>
              <a:buNone/>
            </a:pPr>
            <a:r>
              <a:rPr b="0" i="0" lang="en-US" sz="3800" u="none" cap="none" strike="noStrike">
                <a:solidFill>
                  <a:schemeClr val="lt1"/>
                </a:solidFill>
                <a:latin typeface="Calibri"/>
                <a:ea typeface="Calibri"/>
                <a:cs typeface="Calibri"/>
                <a:sym typeface="Calibri"/>
              </a:rPr>
              <a:t>Awaken us, Lord, from our sleep in the sloth of sin that we may praise your watchfulness, You who watch and do not sleep; give life to our death in the sleep of death and corruption, that we may adore Your compassion, You who live and do not die; grant us in the glorious company of the angels who praise You in heaven, to praise You and bless you in holiness, because You are praised and blessed in heaven and on earth, Father, Son and Holy Spirit, now and always and forever. Amin.</a:t>
            </a:r>
          </a:p>
        </p:txBody>
      </p:sp>
      <p:sp>
        <p:nvSpPr>
          <p:cNvPr id="222" name="Shape 222"/>
          <p:cNvSpPr txBox="1"/>
          <p:nvPr>
            <p:ph type="title"/>
          </p:nvPr>
        </p:nvSpPr>
        <p:spPr>
          <a:xfrm>
            <a:off x="838198" y="140326"/>
            <a:ext cx="10515599" cy="1325562"/>
          </a:xfrm>
          <a:prstGeom prst="rect">
            <a:avLst/>
          </a:prstGeom>
          <a:noFill/>
          <a:ln>
            <a:noFill/>
          </a:ln>
        </p:spPr>
        <p:txBody>
          <a:bodyPr anchorCtr="0" anchor="ctr" bIns="45700" lIns="91425" rIns="91425" tIns="45700">
            <a:noAutofit/>
          </a:bodyPr>
          <a:lstStyle/>
          <a:p>
            <a:pPr indent="0" lvl="0" marL="0" marR="0" rtl="0" algn="l">
              <a:lnSpc>
                <a:spcPct val="90000"/>
              </a:lnSpc>
              <a:spcBef>
                <a:spcPts val="0"/>
              </a:spcBef>
              <a:buClr>
                <a:schemeClr val="lt1"/>
              </a:buClr>
              <a:buSzPct val="25000"/>
              <a:buFont typeface="Calibri"/>
              <a:buNone/>
            </a:pPr>
            <a:r>
              <a:rPr b="1" i="0" lang="en-US" sz="6000" u="sng" cap="none" strike="noStrike">
                <a:solidFill>
                  <a:schemeClr val="lt1"/>
                </a:solidFill>
                <a:latin typeface="Calibri"/>
                <a:ea typeface="Calibri"/>
                <a:cs typeface="Calibri"/>
                <a:sym typeface="Calibri"/>
              </a:rPr>
              <a:t>Introductory Prayer</a:t>
            </a: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26" name="Shape 226"/>
        <p:cNvGrpSpPr/>
        <p:nvPr/>
      </p:nvGrpSpPr>
      <p:grpSpPr>
        <a:xfrm>
          <a:off x="0" y="0"/>
          <a:ext cx="0" cy="0"/>
          <a:chOff x="0" y="0"/>
          <a:chExt cx="0" cy="0"/>
        </a:xfrm>
      </p:grpSpPr>
      <p:sp>
        <p:nvSpPr>
          <p:cNvPr id="227" name="Shape 227"/>
          <p:cNvSpPr txBox="1"/>
          <p:nvPr>
            <p:ph type="title"/>
          </p:nvPr>
        </p:nvSpPr>
        <p:spPr>
          <a:xfrm>
            <a:off x="383177" y="144364"/>
            <a:ext cx="10970621" cy="900664"/>
          </a:xfrm>
          <a:prstGeom prst="rect">
            <a:avLst/>
          </a:prstGeom>
          <a:noFill/>
          <a:ln>
            <a:noFill/>
          </a:ln>
        </p:spPr>
        <p:txBody>
          <a:bodyPr anchorCtr="0" anchor="ctr" bIns="45700" lIns="91425" rIns="91425" tIns="45700">
            <a:noAutofit/>
          </a:bodyPr>
          <a:lstStyle/>
          <a:p>
            <a:pPr indent="0" lvl="0" marL="0" marR="0" rtl="0" algn="l">
              <a:lnSpc>
                <a:spcPct val="90000"/>
              </a:lnSpc>
              <a:spcBef>
                <a:spcPts val="0"/>
              </a:spcBef>
              <a:buClr>
                <a:schemeClr val="lt1"/>
              </a:buClr>
              <a:buSzPct val="25000"/>
              <a:buFont typeface="Calibri"/>
              <a:buNone/>
            </a:pPr>
            <a:r>
              <a:rPr b="1" i="0" lang="en-US" sz="5400" u="sng" cap="none" strike="noStrike">
                <a:solidFill>
                  <a:schemeClr val="lt1"/>
                </a:solidFill>
                <a:latin typeface="Calibri"/>
                <a:ea typeface="Calibri"/>
                <a:cs typeface="Calibri"/>
                <a:sym typeface="Calibri"/>
              </a:rPr>
              <a:t>Introductory Psalms of Night Vigil</a:t>
            </a:r>
          </a:p>
        </p:txBody>
      </p:sp>
      <p:sp>
        <p:nvSpPr>
          <p:cNvPr id="228" name="Shape 228"/>
          <p:cNvSpPr txBox="1"/>
          <p:nvPr>
            <p:ph idx="1" type="body"/>
          </p:nvPr>
        </p:nvSpPr>
        <p:spPr>
          <a:xfrm>
            <a:off x="304800" y="896983"/>
            <a:ext cx="11582400" cy="5695841"/>
          </a:xfrm>
          <a:prstGeom prst="rect">
            <a:avLst/>
          </a:prstGeom>
          <a:noFill/>
          <a:ln>
            <a:noFill/>
          </a:ln>
        </p:spPr>
        <p:txBody>
          <a:bodyPr anchorCtr="0" anchor="t" bIns="45700" lIns="91425" rIns="91425" tIns="45700">
            <a:noAutofit/>
          </a:bodyPr>
          <a:lstStyle/>
          <a:p>
            <a:pPr indent="0" lvl="0" marL="0" marR="0" rtl="0" algn="l">
              <a:lnSpc>
                <a:spcPct val="90000"/>
              </a:lnSpc>
              <a:spcBef>
                <a:spcPts val="0"/>
              </a:spcBef>
              <a:spcAft>
                <a:spcPts val="0"/>
              </a:spcAft>
              <a:buClr>
                <a:schemeClr val="lt1"/>
              </a:buClr>
              <a:buSzPct val="25000"/>
              <a:buFont typeface="Arial"/>
              <a:buNone/>
            </a:pPr>
            <a:r>
              <a:rPr b="0" i="1" lang="en-US" sz="3600" u="none" cap="none" strike="noStrike">
                <a:solidFill>
                  <a:schemeClr val="lt1"/>
                </a:solidFill>
                <a:latin typeface="Calibri"/>
                <a:ea typeface="Calibri"/>
                <a:cs typeface="Calibri"/>
                <a:sym typeface="Calibri"/>
              </a:rPr>
              <a:t>[Psalm 134] </a:t>
            </a:r>
            <a:r>
              <a:rPr b="1" i="0" lang="en-US" sz="3600" u="none" cap="none" strike="noStrike">
                <a:solidFill>
                  <a:schemeClr val="lt1"/>
                </a:solidFill>
                <a:latin typeface="Calibri"/>
                <a:ea typeface="Calibri"/>
                <a:cs typeface="Calibri"/>
                <a:sym typeface="Calibri"/>
              </a:rPr>
              <a:t>Barekmor. Bless the Lord, / all You servants of the Lord.</a:t>
            </a:r>
          </a:p>
          <a:p>
            <a:pPr indent="0" lvl="0" marL="0" marR="0" rtl="0" algn="l">
              <a:lnSpc>
                <a:spcPct val="90000"/>
              </a:lnSpc>
              <a:spcBef>
                <a:spcPts val="1000"/>
              </a:spcBef>
              <a:spcAft>
                <a:spcPts val="0"/>
              </a:spcAft>
              <a:buClr>
                <a:schemeClr val="lt1"/>
              </a:buClr>
              <a:buSzPct val="25000"/>
              <a:buFont typeface="Arial"/>
              <a:buNone/>
            </a:pPr>
            <a:r>
              <a:rPr b="0" i="0" lang="en-US" sz="3600" u="none" cap="none" strike="noStrike">
                <a:solidFill>
                  <a:schemeClr val="lt1"/>
                </a:solidFill>
                <a:latin typeface="Calibri"/>
                <a:ea typeface="Calibri"/>
                <a:cs typeface="Calibri"/>
                <a:sym typeface="Calibri"/>
              </a:rPr>
              <a:t>Barekmor. You who stand by night in the house of the Lord.</a:t>
            </a:r>
          </a:p>
          <a:p>
            <a:pPr indent="0" lvl="0" marL="0" marR="0" rtl="0" algn="l">
              <a:lnSpc>
                <a:spcPct val="90000"/>
              </a:lnSpc>
              <a:spcBef>
                <a:spcPts val="1000"/>
              </a:spcBef>
              <a:spcAft>
                <a:spcPts val="0"/>
              </a:spcAft>
              <a:buClr>
                <a:schemeClr val="lt1"/>
              </a:buClr>
              <a:buSzPct val="25000"/>
              <a:buFont typeface="Arial"/>
              <a:buNone/>
            </a:pPr>
            <a:r>
              <a:rPr b="1" i="0" lang="en-US" sz="3600" u="none" cap="none" strike="noStrike">
                <a:solidFill>
                  <a:schemeClr val="lt1"/>
                </a:solidFill>
                <a:latin typeface="Calibri"/>
                <a:ea typeface="Calibri"/>
                <a:cs typeface="Calibri"/>
                <a:sym typeface="Calibri"/>
              </a:rPr>
              <a:t>Lift up your hands to the holy place / and bless the Lord.</a:t>
            </a:r>
          </a:p>
          <a:p>
            <a:pPr indent="0" lvl="0" marL="0" marR="0" rtl="0" algn="l">
              <a:lnSpc>
                <a:spcPct val="90000"/>
              </a:lnSpc>
              <a:spcBef>
                <a:spcPts val="1000"/>
              </a:spcBef>
              <a:spcAft>
                <a:spcPts val="0"/>
              </a:spcAft>
              <a:buClr>
                <a:schemeClr val="lt1"/>
              </a:buClr>
              <a:buSzPct val="25000"/>
              <a:buFont typeface="Arial"/>
              <a:buNone/>
            </a:pPr>
            <a:r>
              <a:rPr b="0" i="0" lang="en-US" sz="3600" u="none" cap="none" strike="noStrike">
                <a:solidFill>
                  <a:schemeClr val="lt1"/>
                </a:solidFill>
                <a:latin typeface="Calibri"/>
                <a:ea typeface="Calibri"/>
                <a:cs typeface="Calibri"/>
                <a:sym typeface="Calibri"/>
              </a:rPr>
              <a:t>May the Lord bless you from Zion, / He who made heaven and earth.</a:t>
            </a:r>
          </a:p>
          <a:p>
            <a:pPr indent="0" lvl="0" marL="0" marR="0" rtl="0" algn="l">
              <a:lnSpc>
                <a:spcPct val="90000"/>
              </a:lnSpc>
              <a:spcBef>
                <a:spcPts val="1000"/>
              </a:spcBef>
              <a:buClr>
                <a:schemeClr val="lt1"/>
              </a:buClr>
              <a:buSzPct val="25000"/>
              <a:buFont typeface="Arial"/>
              <a:buNone/>
            </a:pPr>
            <a:r>
              <a:rPr b="0" i="1" lang="en-US" sz="3600" u="none" cap="none" strike="noStrike">
                <a:solidFill>
                  <a:schemeClr val="lt1"/>
                </a:solidFill>
                <a:latin typeface="Calibri"/>
                <a:ea typeface="Calibri"/>
                <a:cs typeface="Calibri"/>
                <a:sym typeface="Calibri"/>
              </a:rPr>
              <a:t>[Psalm 119, 169-176] </a:t>
            </a:r>
            <a:r>
              <a:rPr b="1" i="0" lang="en-US" sz="3600" u="none" cap="none" strike="noStrike">
                <a:solidFill>
                  <a:schemeClr val="lt1"/>
                </a:solidFill>
                <a:latin typeface="Calibri"/>
                <a:ea typeface="Calibri"/>
                <a:cs typeface="Calibri"/>
                <a:sym typeface="Calibri"/>
              </a:rPr>
              <a:t>Let my praise enter before You, Lord, / and give me life by Your word; / let my cry enter before You, Lord, / and deliver me by Your word.</a:t>
            </a: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32" name="Shape 232"/>
        <p:cNvGrpSpPr/>
        <p:nvPr/>
      </p:nvGrpSpPr>
      <p:grpSpPr>
        <a:xfrm>
          <a:off x="0" y="0"/>
          <a:ext cx="0" cy="0"/>
          <a:chOff x="0" y="0"/>
          <a:chExt cx="0" cy="0"/>
        </a:xfrm>
      </p:grpSpPr>
      <p:sp>
        <p:nvSpPr>
          <p:cNvPr id="233" name="Shape 233"/>
          <p:cNvSpPr txBox="1"/>
          <p:nvPr>
            <p:ph idx="1" type="body"/>
          </p:nvPr>
        </p:nvSpPr>
        <p:spPr>
          <a:xfrm>
            <a:off x="372533" y="237066"/>
            <a:ext cx="11497733" cy="6434665"/>
          </a:xfrm>
          <a:prstGeom prst="rect">
            <a:avLst/>
          </a:prstGeom>
          <a:noFill/>
          <a:ln>
            <a:noFill/>
          </a:ln>
        </p:spPr>
        <p:txBody>
          <a:bodyPr anchorCtr="0" anchor="t" bIns="45700" lIns="91425" rIns="91425" tIns="45700">
            <a:noAutofit/>
          </a:bodyPr>
          <a:lstStyle/>
          <a:p>
            <a:pPr indent="0" lvl="0" marL="0" marR="0" rtl="0" algn="l">
              <a:lnSpc>
                <a:spcPct val="90000"/>
              </a:lnSpc>
              <a:spcBef>
                <a:spcPts val="0"/>
              </a:spcBef>
              <a:spcAft>
                <a:spcPts val="0"/>
              </a:spcAft>
              <a:buClr>
                <a:schemeClr val="lt1"/>
              </a:buClr>
              <a:buSzPct val="25000"/>
              <a:buFont typeface="Arial"/>
              <a:buNone/>
            </a:pPr>
            <a:r>
              <a:rPr b="0" i="0" lang="en-US" sz="4400" u="none" cap="none" strike="noStrike">
                <a:solidFill>
                  <a:schemeClr val="lt1"/>
                </a:solidFill>
                <a:latin typeface="Calibri"/>
                <a:ea typeface="Calibri"/>
                <a:cs typeface="Calibri"/>
                <a:sym typeface="Calibri"/>
              </a:rPr>
              <a:t>My tongue shall pour forth Your word, / because all Your commands are just.</a:t>
            </a:r>
          </a:p>
          <a:p>
            <a:pPr indent="0" lvl="0" marL="0" marR="0" rtl="0" algn="l">
              <a:lnSpc>
                <a:spcPct val="90000"/>
              </a:lnSpc>
              <a:spcBef>
                <a:spcPts val="1000"/>
              </a:spcBef>
              <a:spcAft>
                <a:spcPts val="0"/>
              </a:spcAft>
              <a:buClr>
                <a:schemeClr val="lt1"/>
              </a:buClr>
              <a:buSzPct val="25000"/>
              <a:buFont typeface="Arial"/>
              <a:buNone/>
            </a:pPr>
            <a:r>
              <a:t/>
            </a:r>
            <a:endParaRPr b="0" i="0" sz="1800" u="none" cap="none" strike="noStrike">
              <a:solidFill>
                <a:schemeClr val="lt1"/>
              </a:solidFill>
              <a:latin typeface="Calibri"/>
              <a:ea typeface="Calibri"/>
              <a:cs typeface="Calibri"/>
              <a:sym typeface="Calibri"/>
            </a:endParaRPr>
          </a:p>
          <a:p>
            <a:pPr indent="0" lvl="0" marL="0" marR="0" rtl="0" algn="l">
              <a:lnSpc>
                <a:spcPct val="90000"/>
              </a:lnSpc>
              <a:spcBef>
                <a:spcPts val="1000"/>
              </a:spcBef>
              <a:spcAft>
                <a:spcPts val="0"/>
              </a:spcAft>
              <a:buClr>
                <a:schemeClr val="lt1"/>
              </a:buClr>
              <a:buSzPct val="25000"/>
              <a:buFont typeface="Arial"/>
              <a:buNone/>
            </a:pPr>
            <a:r>
              <a:rPr b="1" i="0" lang="en-US" sz="4400" u="none" cap="none" strike="noStrike">
                <a:solidFill>
                  <a:schemeClr val="lt1"/>
                </a:solidFill>
                <a:latin typeface="Calibri"/>
                <a:ea typeface="Calibri"/>
                <a:cs typeface="Calibri"/>
                <a:sym typeface="Calibri"/>
              </a:rPr>
              <a:t>My lips shall speak Your praise when You have taught me Your commands; / let Your hand help me / because I have taken pleasure in Your commands.</a:t>
            </a:r>
          </a:p>
          <a:p>
            <a:pPr indent="0" lvl="0" marL="0" marR="0" rtl="0" algn="l">
              <a:lnSpc>
                <a:spcPct val="90000"/>
              </a:lnSpc>
              <a:spcBef>
                <a:spcPts val="1000"/>
              </a:spcBef>
              <a:spcAft>
                <a:spcPts val="0"/>
              </a:spcAft>
              <a:buClr>
                <a:schemeClr val="lt1"/>
              </a:buClr>
              <a:buSzPct val="25000"/>
              <a:buFont typeface="Arial"/>
              <a:buNone/>
            </a:pPr>
            <a:r>
              <a:t/>
            </a:r>
            <a:endParaRPr b="1" i="0" sz="1800" u="none" cap="none" strike="noStrike">
              <a:solidFill>
                <a:schemeClr val="lt1"/>
              </a:solidFill>
              <a:latin typeface="Calibri"/>
              <a:ea typeface="Calibri"/>
              <a:cs typeface="Calibri"/>
              <a:sym typeface="Calibri"/>
            </a:endParaRPr>
          </a:p>
          <a:p>
            <a:pPr indent="0" lvl="0" marL="0" marR="0" rtl="0" algn="l">
              <a:lnSpc>
                <a:spcPct val="90000"/>
              </a:lnSpc>
              <a:spcBef>
                <a:spcPts val="1000"/>
              </a:spcBef>
              <a:buClr>
                <a:schemeClr val="lt1"/>
              </a:buClr>
              <a:buSzPct val="25000"/>
              <a:buFont typeface="Arial"/>
              <a:buNone/>
            </a:pPr>
            <a:r>
              <a:rPr b="0" i="0" lang="en-US" sz="4400" u="none" cap="none" strike="noStrike">
                <a:solidFill>
                  <a:schemeClr val="lt1"/>
                </a:solidFill>
                <a:latin typeface="Calibri"/>
                <a:ea typeface="Calibri"/>
                <a:cs typeface="Calibri"/>
                <a:sym typeface="Calibri"/>
              </a:rPr>
              <a:t>My soul has longed for Your salvation /and I have meditated on Your law; / let my soul live and I will praise You /and Your judgments shall help me.</a:t>
            </a:r>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37" name="Shape 237"/>
        <p:cNvGrpSpPr/>
        <p:nvPr/>
      </p:nvGrpSpPr>
      <p:grpSpPr>
        <a:xfrm>
          <a:off x="0" y="0"/>
          <a:ext cx="0" cy="0"/>
          <a:chOff x="0" y="0"/>
          <a:chExt cx="0" cy="0"/>
        </a:xfrm>
      </p:grpSpPr>
      <p:sp>
        <p:nvSpPr>
          <p:cNvPr id="238" name="Shape 238"/>
          <p:cNvSpPr txBox="1"/>
          <p:nvPr>
            <p:ph idx="1" type="body"/>
          </p:nvPr>
        </p:nvSpPr>
        <p:spPr>
          <a:xfrm>
            <a:off x="372533" y="237066"/>
            <a:ext cx="11497733" cy="6434665"/>
          </a:xfrm>
          <a:prstGeom prst="rect">
            <a:avLst/>
          </a:prstGeom>
          <a:noFill/>
          <a:ln>
            <a:noFill/>
          </a:ln>
        </p:spPr>
        <p:txBody>
          <a:bodyPr anchorCtr="0" anchor="t" bIns="45700" lIns="91425" rIns="91425" tIns="45700">
            <a:noAutofit/>
          </a:bodyPr>
          <a:lstStyle/>
          <a:p>
            <a:pPr indent="0" lvl="0" marL="0" marR="0" rtl="0" algn="l">
              <a:lnSpc>
                <a:spcPct val="90000"/>
              </a:lnSpc>
              <a:spcBef>
                <a:spcPts val="0"/>
              </a:spcBef>
              <a:spcAft>
                <a:spcPts val="0"/>
              </a:spcAft>
              <a:buClr>
                <a:schemeClr val="lt1"/>
              </a:buClr>
              <a:buSzPct val="25000"/>
              <a:buFont typeface="Arial"/>
              <a:buNone/>
            </a:pPr>
            <a:r>
              <a:rPr b="1" i="0" lang="en-US" sz="4000" u="none" cap="none" strike="noStrike">
                <a:solidFill>
                  <a:schemeClr val="lt1"/>
                </a:solidFill>
                <a:latin typeface="Calibri"/>
                <a:ea typeface="Calibri"/>
                <a:cs typeface="Calibri"/>
                <a:sym typeface="Calibri"/>
              </a:rPr>
              <a:t>I have gone astray like a lost sheep; / seek for Your servant, / because I have not forgotten all Your commands.</a:t>
            </a:r>
          </a:p>
          <a:p>
            <a:pPr indent="0" lvl="0" marL="0" marR="0" rtl="0" algn="l">
              <a:lnSpc>
                <a:spcPct val="90000"/>
              </a:lnSpc>
              <a:spcBef>
                <a:spcPts val="1000"/>
              </a:spcBef>
              <a:spcAft>
                <a:spcPts val="0"/>
              </a:spcAft>
              <a:buClr>
                <a:schemeClr val="lt1"/>
              </a:buClr>
              <a:buSzPct val="25000"/>
              <a:buFont typeface="Arial"/>
              <a:buNone/>
            </a:pPr>
            <a:r>
              <a:t/>
            </a:r>
            <a:endParaRPr b="1" i="0" sz="4000" u="none" cap="none" strike="noStrike">
              <a:solidFill>
                <a:schemeClr val="lt1"/>
              </a:solidFill>
              <a:latin typeface="Calibri"/>
              <a:ea typeface="Calibri"/>
              <a:cs typeface="Calibri"/>
              <a:sym typeface="Calibri"/>
            </a:endParaRPr>
          </a:p>
          <a:p>
            <a:pPr indent="0" lvl="0" marL="0" marR="0" rtl="0" algn="l">
              <a:lnSpc>
                <a:spcPct val="90000"/>
              </a:lnSpc>
              <a:spcBef>
                <a:spcPts val="1000"/>
              </a:spcBef>
              <a:spcAft>
                <a:spcPts val="0"/>
              </a:spcAft>
              <a:buClr>
                <a:schemeClr val="lt1"/>
              </a:buClr>
              <a:buSzPct val="25000"/>
              <a:buFont typeface="Arial"/>
              <a:buNone/>
            </a:pPr>
            <a:r>
              <a:rPr b="0" i="1" lang="en-US" sz="4000" u="none" cap="none" strike="noStrike">
                <a:solidFill>
                  <a:schemeClr val="lt1"/>
                </a:solidFill>
                <a:latin typeface="Calibri"/>
                <a:ea typeface="Calibri"/>
                <a:cs typeface="Calibri"/>
                <a:sym typeface="Calibri"/>
              </a:rPr>
              <a:t>[Psalm 117] </a:t>
            </a:r>
            <a:r>
              <a:rPr b="0" i="0" lang="en-US" sz="4000" u="none" cap="none" strike="noStrike">
                <a:solidFill>
                  <a:schemeClr val="lt1"/>
                </a:solidFill>
                <a:latin typeface="Calibri"/>
                <a:ea typeface="Calibri"/>
                <a:cs typeface="Calibri"/>
                <a:sym typeface="Calibri"/>
              </a:rPr>
              <a:t>Praise the Lord, all you nations, /praise Him, all you peoples; / because His grace is strong over us, / the Lord is truly forever. </a:t>
            </a:r>
          </a:p>
          <a:p>
            <a:pPr indent="0" lvl="0" marL="0" marR="0" rtl="0" algn="l">
              <a:lnSpc>
                <a:spcPct val="90000"/>
              </a:lnSpc>
              <a:spcBef>
                <a:spcPts val="1000"/>
              </a:spcBef>
              <a:spcAft>
                <a:spcPts val="0"/>
              </a:spcAft>
              <a:buClr>
                <a:schemeClr val="lt1"/>
              </a:buClr>
              <a:buSzPct val="25000"/>
              <a:buFont typeface="Arial"/>
              <a:buNone/>
            </a:pPr>
            <a:r>
              <a:t/>
            </a:r>
            <a:endParaRPr b="0" i="1" sz="4000" u="none" cap="none" strike="noStrike">
              <a:solidFill>
                <a:schemeClr val="lt1"/>
              </a:solidFill>
              <a:latin typeface="Calibri"/>
              <a:ea typeface="Calibri"/>
              <a:cs typeface="Calibri"/>
              <a:sym typeface="Calibri"/>
            </a:endParaRPr>
          </a:p>
          <a:p>
            <a:pPr indent="0" lvl="0" marL="0" marR="0" rtl="0" algn="l">
              <a:lnSpc>
                <a:spcPct val="90000"/>
              </a:lnSpc>
              <a:spcBef>
                <a:spcPts val="1000"/>
              </a:spcBef>
              <a:buClr>
                <a:schemeClr val="lt1"/>
              </a:buClr>
              <a:buSzPct val="25000"/>
              <a:buFont typeface="Arial"/>
              <a:buNone/>
            </a:pPr>
            <a:r>
              <a:rPr b="0" i="1" lang="en-US" sz="4000" u="none" cap="none" strike="noStrike">
                <a:solidFill>
                  <a:schemeClr val="lt1"/>
                </a:solidFill>
                <a:latin typeface="Calibri"/>
                <a:ea typeface="Calibri"/>
                <a:cs typeface="Calibri"/>
                <a:sym typeface="Calibri"/>
              </a:rPr>
              <a:t>And to You belongs the praise, O God.</a:t>
            </a:r>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42" name="Shape 242"/>
        <p:cNvGrpSpPr/>
        <p:nvPr/>
      </p:nvGrpSpPr>
      <p:grpSpPr>
        <a:xfrm>
          <a:off x="0" y="0"/>
          <a:ext cx="0" cy="0"/>
          <a:chOff x="0" y="0"/>
          <a:chExt cx="0" cy="0"/>
        </a:xfrm>
      </p:grpSpPr>
      <p:sp>
        <p:nvSpPr>
          <p:cNvPr id="243" name="Shape 243"/>
          <p:cNvSpPr txBox="1"/>
          <p:nvPr>
            <p:ph idx="1" type="body"/>
          </p:nvPr>
        </p:nvSpPr>
        <p:spPr>
          <a:xfrm>
            <a:off x="292100" y="152400"/>
            <a:ext cx="11610810" cy="6426200"/>
          </a:xfrm>
          <a:prstGeom prst="rect">
            <a:avLst/>
          </a:prstGeom>
          <a:noFill/>
          <a:ln>
            <a:noFill/>
          </a:ln>
        </p:spPr>
        <p:txBody>
          <a:bodyPr anchorCtr="0" anchor="t" bIns="45700" lIns="91425" rIns="91425" tIns="45700">
            <a:noAutofit/>
          </a:bodyPr>
          <a:lstStyle/>
          <a:p>
            <a:pPr indent="0" lvl="0" marL="0" marR="0" rtl="0" algn="l">
              <a:lnSpc>
                <a:spcPct val="90000"/>
              </a:lnSpc>
              <a:spcBef>
                <a:spcPts val="0"/>
              </a:spcBef>
              <a:spcAft>
                <a:spcPts val="0"/>
              </a:spcAft>
              <a:buClr>
                <a:schemeClr val="lt1"/>
              </a:buClr>
              <a:buSzPct val="25000"/>
              <a:buFont typeface="Arial"/>
              <a:buNone/>
            </a:pPr>
            <a:r>
              <a:t/>
            </a:r>
            <a:endParaRPr b="1" i="1" sz="6000" u="none" cap="none" strike="noStrike">
              <a:solidFill>
                <a:schemeClr val="lt1"/>
              </a:solidFill>
              <a:latin typeface="Calibri"/>
              <a:ea typeface="Calibri"/>
              <a:cs typeface="Calibri"/>
              <a:sym typeface="Calibri"/>
            </a:endParaRPr>
          </a:p>
          <a:p>
            <a:pPr indent="0" lvl="0" marL="0" marR="0" rtl="0" algn="l">
              <a:lnSpc>
                <a:spcPct val="90000"/>
              </a:lnSpc>
              <a:spcBef>
                <a:spcPts val="1000"/>
              </a:spcBef>
              <a:spcAft>
                <a:spcPts val="0"/>
              </a:spcAft>
              <a:buClr>
                <a:schemeClr val="lt1"/>
              </a:buClr>
              <a:buSzPct val="25000"/>
              <a:buFont typeface="Arial"/>
              <a:buNone/>
            </a:pPr>
            <a:r>
              <a:rPr b="1" i="1" lang="en-US" sz="6000" u="none" cap="none" strike="noStrike">
                <a:solidFill>
                  <a:schemeClr val="lt1"/>
                </a:solidFill>
                <a:latin typeface="Calibri"/>
                <a:ea typeface="Calibri"/>
                <a:cs typeface="Calibri"/>
                <a:sym typeface="Calibri"/>
              </a:rPr>
              <a:t>† Shub’ho…/ Glory be to the Father, Son, and Holy Spirit.</a:t>
            </a:r>
          </a:p>
          <a:p>
            <a:pPr indent="0" lvl="0" marL="0" marR="0" rtl="0" algn="l">
              <a:lnSpc>
                <a:spcPct val="90000"/>
              </a:lnSpc>
              <a:spcBef>
                <a:spcPts val="1000"/>
              </a:spcBef>
              <a:spcAft>
                <a:spcPts val="0"/>
              </a:spcAft>
              <a:buClr>
                <a:schemeClr val="lt1"/>
              </a:buClr>
              <a:buSzPct val="25000"/>
              <a:buFont typeface="Arial"/>
              <a:buNone/>
            </a:pPr>
            <a:r>
              <a:t/>
            </a:r>
            <a:endParaRPr b="1" i="1" sz="6000" u="none" cap="none" strike="noStrike">
              <a:solidFill>
                <a:schemeClr val="lt1"/>
              </a:solidFill>
              <a:latin typeface="Calibri"/>
              <a:ea typeface="Calibri"/>
              <a:cs typeface="Calibri"/>
              <a:sym typeface="Calibri"/>
            </a:endParaRPr>
          </a:p>
          <a:p>
            <a:pPr indent="0" lvl="0" marL="0" marR="0" rtl="0" algn="l">
              <a:lnSpc>
                <a:spcPct val="90000"/>
              </a:lnSpc>
              <a:spcBef>
                <a:spcPts val="1000"/>
              </a:spcBef>
              <a:spcAft>
                <a:spcPts val="0"/>
              </a:spcAft>
              <a:buClr>
                <a:schemeClr val="lt1"/>
              </a:buClr>
              <a:buSzPct val="25000"/>
              <a:buFont typeface="Arial"/>
              <a:buNone/>
            </a:pPr>
            <a:r>
              <a:rPr b="0" i="1" lang="en-US" sz="6000" u="none" cap="none" strike="noStrike">
                <a:solidFill>
                  <a:schemeClr val="lt1"/>
                </a:solidFill>
                <a:latin typeface="Calibri"/>
                <a:ea typeface="Calibri"/>
                <a:cs typeface="Calibri"/>
                <a:sym typeface="Calibri"/>
              </a:rPr>
              <a:t>Men olam…/ Unto the ages of ages and forevermore.</a:t>
            </a:r>
          </a:p>
          <a:p>
            <a:pPr indent="0" lvl="0" marL="0" marR="0" rtl="0" algn="l">
              <a:lnSpc>
                <a:spcPct val="90000"/>
              </a:lnSpc>
              <a:spcBef>
                <a:spcPts val="1000"/>
              </a:spcBef>
              <a:spcAft>
                <a:spcPts val="0"/>
              </a:spcAft>
              <a:buClr>
                <a:schemeClr val="lt1"/>
              </a:buClr>
              <a:buSzPct val="25000"/>
              <a:buFont typeface="Arial"/>
              <a:buNone/>
            </a:pPr>
            <a:r>
              <a:t/>
            </a:r>
            <a:endParaRPr b="1" i="1" sz="4800" u="none" cap="none" strike="noStrike">
              <a:solidFill>
                <a:schemeClr val="lt1"/>
              </a:solidFill>
              <a:latin typeface="Calibri"/>
              <a:ea typeface="Calibri"/>
              <a:cs typeface="Calibri"/>
              <a:sym typeface="Calibri"/>
            </a:endParaRPr>
          </a:p>
          <a:p>
            <a:pPr indent="0" lvl="0" marL="0" marR="0" rtl="0" algn="l">
              <a:lnSpc>
                <a:spcPct val="90000"/>
              </a:lnSpc>
              <a:spcBef>
                <a:spcPts val="1000"/>
              </a:spcBef>
              <a:spcAft>
                <a:spcPts val="0"/>
              </a:spcAft>
              <a:buClr>
                <a:schemeClr val="lt1"/>
              </a:buClr>
              <a:buSzPct val="25000"/>
              <a:buFont typeface="Arial"/>
              <a:buNone/>
            </a:pPr>
            <a:r>
              <a:t/>
            </a:r>
            <a:endParaRPr b="1" i="1" sz="4800" u="none" cap="none" strike="noStrike">
              <a:solidFill>
                <a:schemeClr val="lt1"/>
              </a:solidFill>
              <a:latin typeface="Calibri"/>
              <a:ea typeface="Calibri"/>
              <a:cs typeface="Calibri"/>
              <a:sym typeface="Calibri"/>
            </a:endParaRPr>
          </a:p>
          <a:p>
            <a:pPr indent="0" lvl="0" marL="0" marR="0" rtl="0" algn="l">
              <a:lnSpc>
                <a:spcPct val="90000"/>
              </a:lnSpc>
              <a:spcBef>
                <a:spcPts val="1000"/>
              </a:spcBef>
              <a:buClr>
                <a:schemeClr val="lt1"/>
              </a:buClr>
              <a:buSzPct val="25000"/>
              <a:buFont typeface="Arial"/>
              <a:buNone/>
            </a:pPr>
            <a:r>
              <a:t/>
            </a:r>
            <a:endParaRPr b="1" i="1" sz="4800" u="none" cap="none" strike="noStrike">
              <a:solidFill>
                <a:schemeClr val="lt1"/>
              </a:solidFill>
              <a:latin typeface="Calibri"/>
              <a:ea typeface="Calibri"/>
              <a:cs typeface="Calibri"/>
              <a:sym typeface="Calibri"/>
            </a:endParaRPr>
          </a:p>
        </p:txBody>
      </p:sp>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47" name="Shape 247"/>
        <p:cNvGrpSpPr/>
        <p:nvPr/>
      </p:nvGrpSpPr>
      <p:grpSpPr>
        <a:xfrm>
          <a:off x="0" y="0"/>
          <a:ext cx="0" cy="0"/>
          <a:chOff x="0" y="0"/>
          <a:chExt cx="0" cy="0"/>
        </a:xfrm>
      </p:grpSpPr>
      <p:sp>
        <p:nvSpPr>
          <p:cNvPr id="248" name="Shape 248"/>
          <p:cNvSpPr txBox="1"/>
          <p:nvPr>
            <p:ph type="title"/>
          </p:nvPr>
        </p:nvSpPr>
        <p:spPr>
          <a:xfrm>
            <a:off x="169332" y="365126"/>
            <a:ext cx="11785599" cy="752473"/>
          </a:xfrm>
          <a:prstGeom prst="rect">
            <a:avLst/>
          </a:prstGeom>
          <a:noFill/>
          <a:ln>
            <a:noFill/>
          </a:ln>
        </p:spPr>
        <p:txBody>
          <a:bodyPr anchorCtr="0" anchor="ctr" bIns="45700" lIns="91425" rIns="91425" tIns="45700">
            <a:noAutofit/>
          </a:bodyPr>
          <a:lstStyle/>
          <a:p>
            <a:pPr indent="0" lvl="0" marL="0" marR="0" rtl="0" algn="l">
              <a:lnSpc>
                <a:spcPct val="90000"/>
              </a:lnSpc>
              <a:spcBef>
                <a:spcPts val="0"/>
              </a:spcBef>
              <a:buClr>
                <a:schemeClr val="lt1"/>
              </a:buClr>
              <a:buSzPct val="25000"/>
              <a:buFont typeface="Calibri"/>
              <a:buNone/>
            </a:pPr>
            <a:r>
              <a:rPr b="1" i="0" lang="en-US" sz="3959" u="none" cap="none" strike="noStrike">
                <a:solidFill>
                  <a:schemeClr val="lt1"/>
                </a:solidFill>
                <a:latin typeface="Calibri"/>
                <a:ea typeface="Calibri"/>
                <a:cs typeface="Calibri"/>
                <a:sym typeface="Calibri"/>
              </a:rPr>
              <a:t>ENIYONO</a:t>
            </a:r>
            <a:br>
              <a:rPr b="1" i="0" lang="en-US" sz="3959" u="none" cap="none" strike="noStrike">
                <a:solidFill>
                  <a:schemeClr val="lt1"/>
                </a:solidFill>
                <a:latin typeface="Calibri"/>
                <a:ea typeface="Calibri"/>
                <a:cs typeface="Calibri"/>
                <a:sym typeface="Calibri"/>
              </a:rPr>
            </a:br>
            <a:r>
              <a:rPr i="1" lang="en-US" sz="2430"/>
              <a:t>(Etheer Hathoyo/ Nammude rakshakanam)</a:t>
            </a:r>
          </a:p>
        </p:txBody>
      </p:sp>
      <p:sp>
        <p:nvSpPr>
          <p:cNvPr id="249" name="Shape 249"/>
          <p:cNvSpPr txBox="1"/>
          <p:nvPr>
            <p:ph idx="1" type="body"/>
          </p:nvPr>
        </p:nvSpPr>
        <p:spPr>
          <a:xfrm>
            <a:off x="169332" y="1303866"/>
            <a:ext cx="11785599" cy="5164666"/>
          </a:xfrm>
          <a:prstGeom prst="rect">
            <a:avLst/>
          </a:prstGeom>
          <a:noFill/>
          <a:ln>
            <a:noFill/>
          </a:ln>
        </p:spPr>
        <p:txBody>
          <a:bodyPr anchorCtr="0" anchor="t" bIns="45700" lIns="91425" rIns="91425" tIns="45700">
            <a:noAutofit/>
          </a:bodyPr>
          <a:lstStyle/>
          <a:p>
            <a:pPr indent="-69850" lvl="0" marL="0" marR="0" rtl="0" algn="l">
              <a:lnSpc>
                <a:spcPct val="100000"/>
              </a:lnSpc>
              <a:spcBef>
                <a:spcPts val="1000"/>
              </a:spcBef>
              <a:spcAft>
                <a:spcPts val="0"/>
              </a:spcAft>
              <a:buClr>
                <a:schemeClr val="dk1"/>
              </a:buClr>
              <a:buSzPct val="36666"/>
              <a:buFont typeface="Arial"/>
              <a:buNone/>
            </a:pPr>
            <a:r>
              <a:rPr b="1" lang="en-US" sz="3000"/>
              <a:t>Together we rise – up from our slumber</a:t>
            </a:r>
          </a:p>
          <a:p>
            <a:pPr indent="-69850" lvl="0" marL="0" marR="0" rtl="0" algn="l">
              <a:lnSpc>
                <a:spcPct val="100000"/>
              </a:lnSpc>
              <a:spcBef>
                <a:spcPts val="1000"/>
              </a:spcBef>
              <a:spcAft>
                <a:spcPts val="0"/>
              </a:spcAft>
              <a:buClr>
                <a:schemeClr val="dk1"/>
              </a:buClr>
              <a:buSzPct val="36666"/>
              <a:buFont typeface="Arial"/>
              <a:buNone/>
            </a:pPr>
            <a:r>
              <a:rPr b="1" lang="en-US" sz="3000"/>
              <a:t>And we sing praise</a:t>
            </a:r>
          </a:p>
          <a:p>
            <a:pPr indent="-69850" lvl="0" marL="0" marR="0" rtl="0" algn="l">
              <a:lnSpc>
                <a:spcPct val="100000"/>
              </a:lnSpc>
              <a:spcBef>
                <a:spcPts val="1000"/>
              </a:spcBef>
              <a:spcAft>
                <a:spcPts val="0"/>
              </a:spcAft>
              <a:buClr>
                <a:schemeClr val="dk1"/>
              </a:buClr>
              <a:buSzPct val="36666"/>
              <a:buFont typeface="Arial"/>
              <a:buNone/>
            </a:pPr>
            <a:r>
              <a:rPr b="1" lang="en-US" sz="3000"/>
              <a:t>To our Savior who rose up – from the tomb on this morning</a:t>
            </a:r>
          </a:p>
          <a:p>
            <a:pPr indent="0" lvl="0" marL="0" marR="0" rtl="0" algn="l">
              <a:lnSpc>
                <a:spcPct val="100000"/>
              </a:lnSpc>
              <a:spcBef>
                <a:spcPts val="1000"/>
              </a:spcBef>
              <a:spcAft>
                <a:spcPts val="0"/>
              </a:spcAft>
              <a:buClr>
                <a:schemeClr val="lt1"/>
              </a:buClr>
              <a:buSzPct val="25000"/>
              <a:buFont typeface="Arial"/>
              <a:buNone/>
            </a:pPr>
            <a:r>
              <a:t/>
            </a:r>
            <a:endParaRPr b="1" sz="3000"/>
          </a:p>
          <a:p>
            <a:pPr indent="-69850" lvl="0" marL="0" marR="0" rtl="0" algn="l">
              <a:lnSpc>
                <a:spcPct val="90000"/>
              </a:lnSpc>
              <a:spcBef>
                <a:spcPts val="1000"/>
              </a:spcBef>
              <a:buClr>
                <a:schemeClr val="dk1"/>
              </a:buClr>
              <a:buSzPct val="36666"/>
              <a:buFont typeface="Arial"/>
              <a:buNone/>
            </a:pPr>
            <a:r>
              <a:rPr lang="en-US" sz="3000"/>
              <a:t>On this great Sunday – Our Lord Jesus Christ</a:t>
            </a:r>
          </a:p>
          <a:p>
            <a:pPr indent="-69850" lvl="0" marL="0" marR="0" rtl="0" algn="l">
              <a:lnSpc>
                <a:spcPct val="90000"/>
              </a:lnSpc>
              <a:spcBef>
                <a:spcPts val="1000"/>
              </a:spcBef>
              <a:buClr>
                <a:schemeClr val="dk1"/>
              </a:buClr>
              <a:buSzPct val="36666"/>
              <a:buFont typeface="Arial"/>
              <a:buNone/>
            </a:pPr>
            <a:r>
              <a:rPr lang="en-US" sz="3000"/>
              <a:t>Rose from the tomb</a:t>
            </a:r>
          </a:p>
          <a:p>
            <a:pPr indent="-69850" lvl="0" marL="0" marR="0" rtl="0" algn="l">
              <a:lnSpc>
                <a:spcPct val="90000"/>
              </a:lnSpc>
              <a:spcBef>
                <a:spcPts val="1000"/>
              </a:spcBef>
              <a:buClr>
                <a:schemeClr val="dk1"/>
              </a:buClr>
              <a:buSzPct val="36666"/>
              <a:buFont typeface="Arial"/>
              <a:buNone/>
            </a:pPr>
            <a:r>
              <a:rPr lang="en-US" sz="3000"/>
              <a:t>All the children of the Church – praise the Lord of creation</a:t>
            </a:r>
          </a:p>
          <a:p>
            <a:pPr indent="0" lvl="0" marL="0" marR="0" rtl="0" algn="l">
              <a:lnSpc>
                <a:spcPct val="90000"/>
              </a:lnSpc>
              <a:spcBef>
                <a:spcPts val="1000"/>
              </a:spcBef>
              <a:buClr>
                <a:schemeClr val="lt1"/>
              </a:buClr>
              <a:buSzPct val="25000"/>
              <a:buFont typeface="Arial"/>
              <a:buNone/>
            </a:pPr>
            <a:r>
              <a:t/>
            </a:r>
            <a:endParaRPr sz="3000"/>
          </a:p>
        </p:txBody>
      </p:sp>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53" name="Shape 253"/>
        <p:cNvGrpSpPr/>
        <p:nvPr/>
      </p:nvGrpSpPr>
      <p:grpSpPr>
        <a:xfrm>
          <a:off x="0" y="0"/>
          <a:ext cx="0" cy="0"/>
          <a:chOff x="0" y="0"/>
          <a:chExt cx="0" cy="0"/>
        </a:xfrm>
      </p:grpSpPr>
      <p:sp>
        <p:nvSpPr>
          <p:cNvPr id="254" name="Shape 254"/>
          <p:cNvSpPr txBox="1"/>
          <p:nvPr>
            <p:ph idx="1" type="body"/>
          </p:nvPr>
        </p:nvSpPr>
        <p:spPr>
          <a:xfrm>
            <a:off x="372533" y="237066"/>
            <a:ext cx="11497733" cy="6434665"/>
          </a:xfrm>
          <a:prstGeom prst="rect">
            <a:avLst/>
          </a:prstGeom>
          <a:noFill/>
          <a:ln>
            <a:noFill/>
          </a:ln>
        </p:spPr>
        <p:txBody>
          <a:bodyPr anchorCtr="0" anchor="t" bIns="45700" lIns="91425" rIns="91425" tIns="45700">
            <a:noAutofit/>
          </a:bodyPr>
          <a:lstStyle/>
          <a:p>
            <a:pPr indent="-69850" lvl="0" marL="0" marR="0" rtl="0" algn="l">
              <a:lnSpc>
                <a:spcPct val="90000"/>
              </a:lnSpc>
              <a:spcBef>
                <a:spcPts val="1000"/>
              </a:spcBef>
              <a:spcAft>
                <a:spcPts val="0"/>
              </a:spcAft>
              <a:buClr>
                <a:schemeClr val="dk1"/>
              </a:buClr>
              <a:buSzPct val="30555"/>
              <a:buFont typeface="Arial"/>
              <a:buNone/>
            </a:pPr>
            <a:r>
              <a:rPr b="1" lang="en-US" sz="3600"/>
              <a:t>Upon this third day – O Messiah, who</a:t>
            </a:r>
          </a:p>
          <a:p>
            <a:pPr indent="-69850" lvl="0" marL="0" marR="0" rtl="0" algn="l">
              <a:lnSpc>
                <a:spcPct val="90000"/>
              </a:lnSpc>
              <a:spcBef>
                <a:spcPts val="1000"/>
              </a:spcBef>
              <a:spcAft>
                <a:spcPts val="0"/>
              </a:spcAft>
              <a:buClr>
                <a:schemeClr val="dk1"/>
              </a:buClr>
              <a:buSzPct val="30555"/>
              <a:buFont typeface="Arial"/>
              <a:buNone/>
            </a:pPr>
            <a:r>
              <a:rPr b="1" lang="en-US" sz="3600"/>
              <a:t>Rose from the dead </a:t>
            </a:r>
          </a:p>
          <a:p>
            <a:pPr indent="-69850" lvl="0" marL="0" marR="0" rtl="0" algn="l">
              <a:lnSpc>
                <a:spcPct val="90000"/>
              </a:lnSpc>
              <a:spcBef>
                <a:spcPts val="1000"/>
              </a:spcBef>
              <a:spcAft>
                <a:spcPts val="0"/>
              </a:spcAft>
              <a:buClr>
                <a:schemeClr val="dk1"/>
              </a:buClr>
              <a:buSzPct val="30555"/>
              <a:buFont typeface="Arial"/>
              <a:buNone/>
            </a:pPr>
            <a:r>
              <a:rPr b="1" lang="en-US" sz="3600"/>
              <a:t>Saved us from the pit of sin – and delivered us from death</a:t>
            </a:r>
          </a:p>
          <a:p>
            <a:pPr indent="0" lvl="0" marL="0" marR="0" rtl="0" algn="l">
              <a:lnSpc>
                <a:spcPct val="90000"/>
              </a:lnSpc>
              <a:spcBef>
                <a:spcPts val="1000"/>
              </a:spcBef>
              <a:spcAft>
                <a:spcPts val="0"/>
              </a:spcAft>
              <a:buClr>
                <a:schemeClr val="lt1"/>
              </a:buClr>
              <a:buSzPct val="25000"/>
              <a:buFont typeface="Arial"/>
              <a:buNone/>
            </a:pPr>
            <a:r>
              <a:t/>
            </a:r>
            <a:endParaRPr b="0" i="0" sz="3600" u="none" cap="none" strike="noStrike">
              <a:solidFill>
                <a:schemeClr val="lt1"/>
              </a:solidFill>
              <a:latin typeface="Calibri"/>
              <a:ea typeface="Calibri"/>
              <a:cs typeface="Calibri"/>
              <a:sym typeface="Calibri"/>
            </a:endParaRPr>
          </a:p>
          <a:p>
            <a:pPr indent="-69850" lvl="0" marL="0" marR="0" rtl="0" algn="l">
              <a:lnSpc>
                <a:spcPct val="90000"/>
              </a:lnSpc>
              <a:spcBef>
                <a:spcPts val="1000"/>
              </a:spcBef>
              <a:buClr>
                <a:schemeClr val="dk1"/>
              </a:buClr>
              <a:buSzPct val="30555"/>
              <a:buFont typeface="Arial"/>
              <a:buNone/>
            </a:pPr>
            <a:r>
              <a:rPr lang="en-US" sz="3600"/>
              <a:t>Like prophet Jonah – the Lord spent three days</a:t>
            </a:r>
          </a:p>
          <a:p>
            <a:pPr indent="-69850" lvl="0" marL="0" marR="0" rtl="0" algn="l">
              <a:lnSpc>
                <a:spcPct val="90000"/>
              </a:lnSpc>
              <a:spcBef>
                <a:spcPts val="1000"/>
              </a:spcBef>
              <a:buClr>
                <a:schemeClr val="dk1"/>
              </a:buClr>
              <a:buSzPct val="30555"/>
              <a:buFont typeface="Arial"/>
              <a:buNone/>
            </a:pPr>
            <a:r>
              <a:rPr lang="en-US" sz="3600"/>
              <a:t>Within the earth</a:t>
            </a:r>
          </a:p>
          <a:p>
            <a:pPr indent="-69850" lvl="0" marL="0" marR="0" rtl="0" algn="l">
              <a:lnSpc>
                <a:spcPct val="90000"/>
              </a:lnSpc>
              <a:spcBef>
                <a:spcPts val="1000"/>
              </a:spcBef>
              <a:buClr>
                <a:schemeClr val="dk1"/>
              </a:buClr>
              <a:buSzPct val="30555"/>
              <a:buFont typeface="Arial"/>
              <a:buNone/>
            </a:pPr>
            <a:r>
              <a:rPr lang="en-US" sz="3600"/>
              <a:t>And on the third day the Lord – resurrected from the grave. </a:t>
            </a:r>
            <a:r>
              <a:rPr i="1" lang="en-US" sz="3600"/>
              <a:t>Barekmor</a:t>
            </a:r>
          </a:p>
          <a:p>
            <a:pPr indent="0" lvl="0" marL="0" marR="0" rtl="0" algn="l">
              <a:lnSpc>
                <a:spcPct val="90000"/>
              </a:lnSpc>
              <a:spcBef>
                <a:spcPts val="1000"/>
              </a:spcBef>
              <a:buClr>
                <a:schemeClr val="lt1"/>
              </a:buClr>
              <a:buSzPct val="25000"/>
              <a:buFont typeface="Arial"/>
              <a:buNone/>
            </a:pPr>
            <a:r>
              <a:t/>
            </a:r>
            <a:endParaRPr sz="3600"/>
          </a:p>
        </p:txBody>
      </p:sp>
    </p:spTree>
  </p:cSld>
  <p:clrMapOvr>
    <a:masterClrMapping/>
  </p:clrMapOvr>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58" name="Shape 258"/>
        <p:cNvGrpSpPr/>
        <p:nvPr/>
      </p:nvGrpSpPr>
      <p:grpSpPr>
        <a:xfrm>
          <a:off x="0" y="0"/>
          <a:ext cx="0" cy="0"/>
          <a:chOff x="0" y="0"/>
          <a:chExt cx="0" cy="0"/>
        </a:xfrm>
      </p:grpSpPr>
      <p:sp>
        <p:nvSpPr>
          <p:cNvPr id="259" name="Shape 259"/>
          <p:cNvSpPr txBox="1"/>
          <p:nvPr>
            <p:ph idx="1" type="body"/>
          </p:nvPr>
        </p:nvSpPr>
        <p:spPr>
          <a:xfrm>
            <a:off x="292100" y="152400"/>
            <a:ext cx="11610810" cy="6426200"/>
          </a:xfrm>
          <a:prstGeom prst="rect">
            <a:avLst/>
          </a:prstGeom>
          <a:noFill/>
          <a:ln>
            <a:noFill/>
          </a:ln>
        </p:spPr>
        <p:txBody>
          <a:bodyPr anchorCtr="0" anchor="t" bIns="45700" lIns="91425" rIns="91425" tIns="45700">
            <a:noAutofit/>
          </a:bodyPr>
          <a:lstStyle/>
          <a:p>
            <a:pPr indent="0" lvl="0" marL="0" marR="0" rtl="0" algn="l">
              <a:lnSpc>
                <a:spcPct val="90000"/>
              </a:lnSpc>
              <a:spcBef>
                <a:spcPts val="0"/>
              </a:spcBef>
              <a:spcAft>
                <a:spcPts val="0"/>
              </a:spcAft>
              <a:buClr>
                <a:schemeClr val="lt1"/>
              </a:buClr>
              <a:buSzPct val="25000"/>
              <a:buFont typeface="Arial"/>
              <a:buNone/>
            </a:pPr>
            <a:r>
              <a:t/>
            </a:r>
            <a:endParaRPr b="1" i="1" sz="6000" u="none" cap="none" strike="noStrike">
              <a:solidFill>
                <a:schemeClr val="lt1"/>
              </a:solidFill>
              <a:latin typeface="Calibri"/>
              <a:ea typeface="Calibri"/>
              <a:cs typeface="Calibri"/>
              <a:sym typeface="Calibri"/>
            </a:endParaRPr>
          </a:p>
          <a:p>
            <a:pPr indent="0" lvl="0" marL="0" marR="0" rtl="0" algn="l">
              <a:lnSpc>
                <a:spcPct val="90000"/>
              </a:lnSpc>
              <a:spcBef>
                <a:spcPts val="1000"/>
              </a:spcBef>
              <a:spcAft>
                <a:spcPts val="0"/>
              </a:spcAft>
              <a:buClr>
                <a:schemeClr val="lt1"/>
              </a:buClr>
              <a:buSzPct val="25000"/>
              <a:buFont typeface="Arial"/>
              <a:buNone/>
            </a:pPr>
            <a:r>
              <a:rPr b="1" i="1" lang="en-US" sz="6000" u="none" cap="none" strike="noStrike">
                <a:solidFill>
                  <a:schemeClr val="lt1"/>
                </a:solidFill>
                <a:latin typeface="Calibri"/>
                <a:ea typeface="Calibri"/>
                <a:cs typeface="Calibri"/>
                <a:sym typeface="Calibri"/>
              </a:rPr>
              <a:t>† Shub’ho…/ Glory be to the Father, Son, and Holy Spirit.</a:t>
            </a:r>
          </a:p>
          <a:p>
            <a:pPr indent="0" lvl="0" marL="0" marR="0" rtl="0" algn="l">
              <a:lnSpc>
                <a:spcPct val="90000"/>
              </a:lnSpc>
              <a:spcBef>
                <a:spcPts val="1000"/>
              </a:spcBef>
              <a:spcAft>
                <a:spcPts val="0"/>
              </a:spcAft>
              <a:buClr>
                <a:schemeClr val="lt1"/>
              </a:buClr>
              <a:buSzPct val="25000"/>
              <a:buFont typeface="Arial"/>
              <a:buNone/>
            </a:pPr>
            <a:r>
              <a:t/>
            </a:r>
            <a:endParaRPr b="1" i="1" sz="6000" u="none" cap="none" strike="noStrike">
              <a:solidFill>
                <a:schemeClr val="lt1"/>
              </a:solidFill>
              <a:latin typeface="Calibri"/>
              <a:ea typeface="Calibri"/>
              <a:cs typeface="Calibri"/>
              <a:sym typeface="Calibri"/>
            </a:endParaRPr>
          </a:p>
          <a:p>
            <a:pPr indent="0" lvl="0" marL="0" marR="0" rtl="0" algn="l">
              <a:lnSpc>
                <a:spcPct val="90000"/>
              </a:lnSpc>
              <a:spcBef>
                <a:spcPts val="1000"/>
              </a:spcBef>
              <a:spcAft>
                <a:spcPts val="0"/>
              </a:spcAft>
              <a:buClr>
                <a:schemeClr val="lt1"/>
              </a:buClr>
              <a:buSzPct val="25000"/>
              <a:buFont typeface="Arial"/>
              <a:buNone/>
            </a:pPr>
            <a:r>
              <a:rPr b="0" i="1" lang="en-US" sz="6000" u="none" cap="none" strike="noStrike">
                <a:solidFill>
                  <a:schemeClr val="lt1"/>
                </a:solidFill>
                <a:latin typeface="Calibri"/>
                <a:ea typeface="Calibri"/>
                <a:cs typeface="Calibri"/>
                <a:sym typeface="Calibri"/>
              </a:rPr>
              <a:t>Men olam…/ Unto the ages of ages and forevermore.</a:t>
            </a:r>
          </a:p>
          <a:p>
            <a:pPr indent="0" lvl="0" marL="0" marR="0" rtl="0" algn="l">
              <a:lnSpc>
                <a:spcPct val="90000"/>
              </a:lnSpc>
              <a:spcBef>
                <a:spcPts val="1000"/>
              </a:spcBef>
              <a:spcAft>
                <a:spcPts val="0"/>
              </a:spcAft>
              <a:buClr>
                <a:schemeClr val="lt1"/>
              </a:buClr>
              <a:buSzPct val="25000"/>
              <a:buFont typeface="Arial"/>
              <a:buNone/>
            </a:pPr>
            <a:r>
              <a:t/>
            </a:r>
            <a:endParaRPr b="1" i="1" sz="4800" u="none" cap="none" strike="noStrike">
              <a:solidFill>
                <a:schemeClr val="lt1"/>
              </a:solidFill>
              <a:latin typeface="Calibri"/>
              <a:ea typeface="Calibri"/>
              <a:cs typeface="Calibri"/>
              <a:sym typeface="Calibri"/>
            </a:endParaRPr>
          </a:p>
          <a:p>
            <a:pPr indent="0" lvl="0" marL="0" marR="0" rtl="0" algn="l">
              <a:lnSpc>
                <a:spcPct val="90000"/>
              </a:lnSpc>
              <a:spcBef>
                <a:spcPts val="1000"/>
              </a:spcBef>
              <a:spcAft>
                <a:spcPts val="0"/>
              </a:spcAft>
              <a:buClr>
                <a:schemeClr val="lt1"/>
              </a:buClr>
              <a:buSzPct val="25000"/>
              <a:buFont typeface="Arial"/>
              <a:buNone/>
            </a:pPr>
            <a:r>
              <a:t/>
            </a:r>
            <a:endParaRPr b="1" i="1" sz="4800" u="none" cap="none" strike="noStrike">
              <a:solidFill>
                <a:schemeClr val="lt1"/>
              </a:solidFill>
              <a:latin typeface="Calibri"/>
              <a:ea typeface="Calibri"/>
              <a:cs typeface="Calibri"/>
              <a:sym typeface="Calibri"/>
            </a:endParaRPr>
          </a:p>
          <a:p>
            <a:pPr indent="0" lvl="0" marL="0" marR="0" rtl="0" algn="l">
              <a:lnSpc>
                <a:spcPct val="90000"/>
              </a:lnSpc>
              <a:spcBef>
                <a:spcPts val="1000"/>
              </a:spcBef>
              <a:buClr>
                <a:schemeClr val="lt1"/>
              </a:buClr>
              <a:buSzPct val="25000"/>
              <a:buFont typeface="Arial"/>
              <a:buNone/>
            </a:pPr>
            <a:r>
              <a:t/>
            </a:r>
            <a:endParaRPr b="1" i="1" sz="4800" u="none" cap="none" strike="noStrike">
              <a:solidFill>
                <a:schemeClr val="lt1"/>
              </a:solidFill>
              <a:latin typeface="Calibri"/>
              <a:ea typeface="Calibri"/>
              <a:cs typeface="Calibri"/>
              <a:sym typeface="Calibri"/>
            </a:endParaRPr>
          </a:p>
        </p:txBody>
      </p:sp>
    </p:spTree>
  </p:cSld>
  <p:clrMapOvr>
    <a:masterClrMapping/>
  </p:clrMapOvr>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63" name="Shape 263"/>
        <p:cNvGrpSpPr/>
        <p:nvPr/>
      </p:nvGrpSpPr>
      <p:grpSpPr>
        <a:xfrm>
          <a:off x="0" y="0"/>
          <a:ext cx="0" cy="0"/>
          <a:chOff x="0" y="0"/>
          <a:chExt cx="0" cy="0"/>
        </a:xfrm>
      </p:grpSpPr>
      <p:sp>
        <p:nvSpPr>
          <p:cNvPr id="264" name="Shape 264"/>
          <p:cNvSpPr txBox="1"/>
          <p:nvPr>
            <p:ph idx="1" type="body"/>
          </p:nvPr>
        </p:nvSpPr>
        <p:spPr>
          <a:xfrm>
            <a:off x="372533" y="237066"/>
            <a:ext cx="11497733" cy="6434665"/>
          </a:xfrm>
          <a:prstGeom prst="rect">
            <a:avLst/>
          </a:prstGeom>
          <a:noFill/>
          <a:ln>
            <a:noFill/>
          </a:ln>
        </p:spPr>
        <p:txBody>
          <a:bodyPr anchorCtr="0" anchor="t" bIns="45700" lIns="91425" rIns="91425" tIns="45700">
            <a:noAutofit/>
          </a:bodyPr>
          <a:lstStyle/>
          <a:p>
            <a:pPr indent="-69850" lvl="0" marL="0" marR="0" rtl="0" algn="l">
              <a:lnSpc>
                <a:spcPct val="90000"/>
              </a:lnSpc>
              <a:spcBef>
                <a:spcPts val="1000"/>
              </a:spcBef>
              <a:spcAft>
                <a:spcPts val="0"/>
              </a:spcAft>
              <a:buClr>
                <a:schemeClr val="dk1"/>
              </a:buClr>
              <a:buSzPct val="25000"/>
              <a:buFont typeface="Arial"/>
              <a:buNone/>
            </a:pPr>
            <a:r>
              <a:rPr lang="en-US" sz="4800"/>
              <a:t>Let us sing praises – to the Son of God</a:t>
            </a:r>
          </a:p>
          <a:p>
            <a:pPr indent="-69850" lvl="0" marL="0" marR="0" rtl="0" algn="l">
              <a:lnSpc>
                <a:spcPct val="90000"/>
              </a:lnSpc>
              <a:spcBef>
                <a:spcPts val="1000"/>
              </a:spcBef>
              <a:spcAft>
                <a:spcPts val="0"/>
              </a:spcAft>
              <a:buClr>
                <a:schemeClr val="dk1"/>
              </a:buClr>
              <a:buSzPct val="25000"/>
              <a:buFont typeface="Arial"/>
              <a:buNone/>
            </a:pPr>
            <a:r>
              <a:rPr lang="en-US" sz="4800"/>
              <a:t>Who rose from the tomb;</a:t>
            </a:r>
          </a:p>
          <a:p>
            <a:pPr indent="-69850" lvl="0" marL="0" marR="0" rtl="0" algn="l">
              <a:lnSpc>
                <a:spcPct val="90000"/>
              </a:lnSpc>
              <a:spcBef>
                <a:spcPts val="1000"/>
              </a:spcBef>
              <a:spcAft>
                <a:spcPts val="0"/>
              </a:spcAft>
              <a:buClr>
                <a:schemeClr val="dk1"/>
              </a:buClr>
              <a:buSzPct val="25000"/>
              <a:buFont typeface="Arial"/>
              <a:buNone/>
            </a:pPr>
            <a:r>
              <a:rPr lang="en-US" sz="4800"/>
              <a:t>He who has no beginning – nor end triumphed over death</a:t>
            </a:r>
          </a:p>
          <a:p>
            <a:pPr indent="0" lvl="0" marL="0" marR="0" rtl="0" algn="l">
              <a:lnSpc>
                <a:spcPct val="90000"/>
              </a:lnSpc>
              <a:spcBef>
                <a:spcPts val="1000"/>
              </a:spcBef>
              <a:spcAft>
                <a:spcPts val="0"/>
              </a:spcAft>
              <a:buClr>
                <a:schemeClr val="lt1"/>
              </a:buClr>
              <a:buSzPct val="25000"/>
              <a:buFont typeface="Arial"/>
              <a:buNone/>
            </a:pPr>
            <a:r>
              <a:t/>
            </a:r>
            <a:endParaRPr b="0" i="0" sz="6000" u="none" cap="none" strike="noStrike">
              <a:solidFill>
                <a:schemeClr val="lt1"/>
              </a:solidFill>
              <a:latin typeface="Calibri"/>
              <a:ea typeface="Calibri"/>
              <a:cs typeface="Calibri"/>
              <a:sym typeface="Calibri"/>
            </a:endParaRPr>
          </a:p>
          <a:p>
            <a:pPr indent="0" lvl="0" marL="0" marR="0" rtl="0" algn="l">
              <a:lnSpc>
                <a:spcPct val="90000"/>
              </a:lnSpc>
              <a:spcBef>
                <a:spcPts val="1000"/>
              </a:spcBef>
              <a:buClr>
                <a:schemeClr val="lt1"/>
              </a:buClr>
              <a:buSzPct val="25000"/>
              <a:buFont typeface="Arial"/>
              <a:buNone/>
            </a:pPr>
            <a:r>
              <a:rPr b="0" i="0" lang="en-US" sz="6000" u="none" cap="none" strike="noStrike">
                <a:solidFill>
                  <a:schemeClr val="lt1"/>
                </a:solidFill>
                <a:latin typeface="Calibri"/>
                <a:ea typeface="Calibri"/>
                <a:cs typeface="Calibri"/>
                <a:sym typeface="Calibri"/>
              </a:rPr>
              <a:t>Kurieleison, Kurieleison, Kurieleison</a:t>
            </a: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70" name="Shape 170"/>
        <p:cNvGrpSpPr/>
        <p:nvPr/>
      </p:nvGrpSpPr>
      <p:grpSpPr>
        <a:xfrm>
          <a:off x="0" y="0"/>
          <a:ext cx="0" cy="0"/>
          <a:chOff x="0" y="0"/>
          <a:chExt cx="0" cy="0"/>
        </a:xfrm>
      </p:grpSpPr>
      <p:sp>
        <p:nvSpPr>
          <p:cNvPr id="171" name="Shape 171"/>
          <p:cNvSpPr txBox="1"/>
          <p:nvPr>
            <p:ph type="ctrTitle"/>
          </p:nvPr>
        </p:nvSpPr>
        <p:spPr>
          <a:xfrm>
            <a:off x="1524000" y="1122362"/>
            <a:ext cx="9144000" cy="2387600"/>
          </a:xfrm>
          <a:prstGeom prst="rect">
            <a:avLst/>
          </a:prstGeom>
          <a:noFill/>
          <a:ln>
            <a:noFill/>
          </a:ln>
        </p:spPr>
        <p:txBody>
          <a:bodyPr anchorCtr="0" anchor="b" bIns="45700" lIns="91425" rIns="91425" tIns="45700">
            <a:noAutofit/>
          </a:bodyPr>
          <a:lstStyle/>
          <a:p>
            <a:pPr indent="0" lvl="0" marL="0" marR="0" rtl="0">
              <a:lnSpc>
                <a:spcPct val="90000"/>
              </a:lnSpc>
              <a:spcBef>
                <a:spcPts val="0"/>
              </a:spcBef>
              <a:buClr>
                <a:schemeClr val="lt1"/>
              </a:buClr>
              <a:buSzPct val="25000"/>
              <a:buFont typeface="Calibri"/>
              <a:buNone/>
            </a:pPr>
            <a:r>
              <a:rPr b="1" lang="en-US" sz="9600"/>
              <a:t>Qymtho</a:t>
            </a:r>
            <a:r>
              <a:rPr b="1" i="0" lang="en-US" sz="9600" u="none" cap="none" strike="noStrike">
                <a:solidFill>
                  <a:schemeClr val="lt1"/>
                </a:solidFill>
                <a:latin typeface="Calibri"/>
                <a:ea typeface="Calibri"/>
                <a:cs typeface="Calibri"/>
                <a:sym typeface="Calibri"/>
              </a:rPr>
              <a:t> Lilio</a:t>
            </a:r>
          </a:p>
        </p:txBody>
      </p:sp>
      <p:sp>
        <p:nvSpPr>
          <p:cNvPr id="172" name="Shape 172"/>
          <p:cNvSpPr txBox="1"/>
          <p:nvPr>
            <p:ph idx="1" type="subTitle"/>
          </p:nvPr>
        </p:nvSpPr>
        <p:spPr>
          <a:xfrm>
            <a:off x="1524000" y="3602037"/>
            <a:ext cx="9144000" cy="1655761"/>
          </a:xfrm>
          <a:prstGeom prst="rect">
            <a:avLst/>
          </a:prstGeom>
          <a:noFill/>
          <a:ln>
            <a:noFill/>
          </a:ln>
        </p:spPr>
        <p:txBody>
          <a:bodyPr anchorCtr="0" anchor="t" bIns="45700" lIns="91425" rIns="91425" tIns="45700">
            <a:noAutofit/>
          </a:bodyPr>
          <a:lstStyle/>
          <a:p>
            <a:pPr indent="0" lvl="0" marL="0" marR="0" rtl="0" algn="ctr">
              <a:lnSpc>
                <a:spcPct val="90000"/>
              </a:lnSpc>
              <a:spcBef>
                <a:spcPts val="0"/>
              </a:spcBef>
              <a:buClr>
                <a:schemeClr val="lt1"/>
              </a:buClr>
              <a:buSzPct val="25000"/>
              <a:buFont typeface="Arial"/>
              <a:buNone/>
            </a:pPr>
            <a:r>
              <a:rPr b="1" lang="en-US" sz="4400"/>
              <a:t>Midnight Prayers</a:t>
            </a:r>
          </a:p>
        </p:txBody>
      </p:sp>
    </p:spTree>
  </p:cSld>
  <p:clrMapOvr>
    <a:masterClrMapping/>
  </p:clrMapOvr>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68" name="Shape 268"/>
        <p:cNvGrpSpPr/>
        <p:nvPr/>
      </p:nvGrpSpPr>
      <p:grpSpPr>
        <a:xfrm>
          <a:off x="0" y="0"/>
          <a:ext cx="0" cy="0"/>
          <a:chOff x="0" y="0"/>
          <a:chExt cx="0" cy="0"/>
        </a:xfrm>
      </p:grpSpPr>
      <p:sp>
        <p:nvSpPr>
          <p:cNvPr id="269" name="Shape 269"/>
          <p:cNvSpPr txBox="1"/>
          <p:nvPr>
            <p:ph idx="1" type="body"/>
          </p:nvPr>
        </p:nvSpPr>
        <p:spPr>
          <a:xfrm>
            <a:off x="289087" y="1548267"/>
            <a:ext cx="11613822" cy="4511773"/>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lt1"/>
              </a:buClr>
              <a:buSzPct val="25000"/>
              <a:buFont typeface="Arial"/>
              <a:buNone/>
            </a:pPr>
            <a:r>
              <a:rPr b="1" i="0" lang="en-US" sz="6000" u="none" cap="none" strike="noStrike">
                <a:solidFill>
                  <a:schemeClr val="lt1"/>
                </a:solidFill>
                <a:latin typeface="Calibri"/>
                <a:ea typeface="Calibri"/>
                <a:cs typeface="Calibri"/>
                <a:sym typeface="Calibri"/>
              </a:rPr>
              <a:t>† Glory be to the Father, Son, and Holy Spirit.</a:t>
            </a:r>
          </a:p>
          <a:p>
            <a:pPr indent="0" lvl="0" marL="0" marR="0" rtl="0" algn="l">
              <a:lnSpc>
                <a:spcPct val="100000"/>
              </a:lnSpc>
              <a:spcBef>
                <a:spcPts val="1000"/>
              </a:spcBef>
              <a:buClr>
                <a:schemeClr val="lt1"/>
              </a:buClr>
              <a:buSzPct val="25000"/>
              <a:buFont typeface="Arial"/>
              <a:buNone/>
            </a:pPr>
            <a:r>
              <a:rPr b="0" i="0" lang="en-US" sz="6000" u="none" cap="none" strike="noStrike">
                <a:solidFill>
                  <a:schemeClr val="lt1"/>
                </a:solidFill>
                <a:latin typeface="Calibri"/>
                <a:ea typeface="Calibri"/>
                <a:cs typeface="Calibri"/>
                <a:sym typeface="Calibri"/>
              </a:rPr>
              <a:t>May His grace and mercy be upon us, weak and sinful, in both worlds forever and ever</a:t>
            </a:r>
            <a:r>
              <a:rPr b="0" i="1" lang="en-US" sz="6000" u="none" cap="none" strike="noStrike">
                <a:solidFill>
                  <a:schemeClr val="lt1"/>
                </a:solidFill>
                <a:latin typeface="Calibri"/>
                <a:ea typeface="Calibri"/>
                <a:cs typeface="Calibri"/>
                <a:sym typeface="Calibri"/>
              </a:rPr>
              <a:t>. </a:t>
            </a:r>
            <a:r>
              <a:rPr b="0" i="0" lang="en-US" sz="6000" u="none" cap="none" strike="noStrike">
                <a:solidFill>
                  <a:schemeClr val="lt1"/>
                </a:solidFill>
                <a:latin typeface="Calibri"/>
                <a:ea typeface="Calibri"/>
                <a:cs typeface="Calibri"/>
                <a:sym typeface="Calibri"/>
              </a:rPr>
              <a:t>Amin.</a:t>
            </a:r>
          </a:p>
        </p:txBody>
      </p:sp>
      <p:sp>
        <p:nvSpPr>
          <p:cNvPr id="270" name="Shape 270"/>
          <p:cNvSpPr txBox="1"/>
          <p:nvPr>
            <p:ph type="title"/>
          </p:nvPr>
        </p:nvSpPr>
        <p:spPr>
          <a:xfrm>
            <a:off x="838199" y="222705"/>
            <a:ext cx="10515599" cy="1325562"/>
          </a:xfrm>
          <a:prstGeom prst="rect">
            <a:avLst/>
          </a:prstGeom>
          <a:noFill/>
          <a:ln>
            <a:noFill/>
          </a:ln>
        </p:spPr>
        <p:txBody>
          <a:bodyPr anchorCtr="0" anchor="ctr" bIns="45700" lIns="91425" rIns="91425" tIns="45700">
            <a:noAutofit/>
          </a:bodyPr>
          <a:lstStyle/>
          <a:p>
            <a:pPr indent="0" lvl="0" marL="0" marR="0" rtl="0" algn="l">
              <a:lnSpc>
                <a:spcPct val="90000"/>
              </a:lnSpc>
              <a:spcBef>
                <a:spcPts val="0"/>
              </a:spcBef>
              <a:buClr>
                <a:schemeClr val="lt1"/>
              </a:buClr>
              <a:buSzPct val="25000"/>
              <a:buFont typeface="Calibri"/>
              <a:buNone/>
            </a:pPr>
            <a:r>
              <a:rPr b="1" i="0" lang="en-US" sz="6000" u="sng" cap="none" strike="noStrike">
                <a:solidFill>
                  <a:schemeClr val="lt1"/>
                </a:solidFill>
                <a:latin typeface="Calibri"/>
                <a:ea typeface="Calibri"/>
                <a:cs typeface="Calibri"/>
                <a:sym typeface="Calibri"/>
              </a:rPr>
              <a:t>1</a:t>
            </a:r>
            <a:r>
              <a:rPr b="1" baseline="30000" i="0" lang="en-US" sz="6000" u="sng" cap="none" strike="noStrike">
                <a:solidFill>
                  <a:schemeClr val="lt1"/>
                </a:solidFill>
                <a:latin typeface="Calibri"/>
                <a:ea typeface="Calibri"/>
                <a:cs typeface="Calibri"/>
                <a:sym typeface="Calibri"/>
              </a:rPr>
              <a:t>st</a:t>
            </a:r>
            <a:r>
              <a:rPr b="1" i="0" lang="en-US" sz="6000" u="sng" cap="none" strike="noStrike">
                <a:solidFill>
                  <a:schemeClr val="lt1"/>
                </a:solidFill>
                <a:latin typeface="Calibri"/>
                <a:ea typeface="Calibri"/>
                <a:cs typeface="Calibri"/>
                <a:sym typeface="Calibri"/>
              </a:rPr>
              <a:t> Q</a:t>
            </a:r>
            <a:r>
              <a:rPr lang="en-US" sz="6000" u="sng"/>
              <a:t>au</a:t>
            </a:r>
            <a:r>
              <a:rPr b="1" i="0" lang="en-US" sz="6000" u="sng" cap="none" strike="noStrike">
                <a:solidFill>
                  <a:schemeClr val="lt1"/>
                </a:solidFill>
                <a:latin typeface="Calibri"/>
                <a:ea typeface="Calibri"/>
                <a:cs typeface="Calibri"/>
                <a:sym typeface="Calibri"/>
              </a:rPr>
              <a:t>mo Introductory Prayer</a:t>
            </a:r>
          </a:p>
        </p:txBody>
      </p:sp>
    </p:spTree>
  </p:cSld>
  <p:clrMapOvr>
    <a:masterClrMapping/>
  </p:clrMapOvr>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74" name="Shape 274"/>
        <p:cNvGrpSpPr/>
        <p:nvPr/>
      </p:nvGrpSpPr>
      <p:grpSpPr>
        <a:xfrm>
          <a:off x="0" y="0"/>
          <a:ext cx="0" cy="0"/>
          <a:chOff x="0" y="0"/>
          <a:chExt cx="0" cy="0"/>
        </a:xfrm>
      </p:grpSpPr>
      <p:sp>
        <p:nvSpPr>
          <p:cNvPr id="275" name="Shape 275"/>
          <p:cNvSpPr txBox="1"/>
          <p:nvPr>
            <p:ph idx="1" type="body"/>
          </p:nvPr>
        </p:nvSpPr>
        <p:spPr>
          <a:xfrm>
            <a:off x="289086" y="1336895"/>
            <a:ext cx="11613822" cy="5194531"/>
          </a:xfrm>
          <a:prstGeom prst="rect">
            <a:avLst/>
          </a:prstGeom>
          <a:noFill/>
          <a:ln>
            <a:noFill/>
          </a:ln>
        </p:spPr>
        <p:txBody>
          <a:bodyPr anchorCtr="0" anchor="t" bIns="45700" lIns="91425" rIns="91425" tIns="45700">
            <a:noAutofit/>
          </a:bodyPr>
          <a:lstStyle/>
          <a:p>
            <a:pPr indent="0" lvl="0" marL="0" marR="0" rtl="0" algn="l">
              <a:lnSpc>
                <a:spcPct val="90000"/>
              </a:lnSpc>
              <a:spcBef>
                <a:spcPts val="0"/>
              </a:spcBef>
              <a:buClr>
                <a:schemeClr val="lt1"/>
              </a:buClr>
              <a:buSzPct val="25000"/>
              <a:buFont typeface="Arial"/>
              <a:buNone/>
            </a:pPr>
            <a:r>
              <a:rPr b="0" i="0" lang="en-US" sz="4000" u="none" cap="none" strike="noStrike">
                <a:solidFill>
                  <a:schemeClr val="lt1"/>
                </a:solidFill>
                <a:latin typeface="Calibri"/>
                <a:ea typeface="Calibri"/>
                <a:cs typeface="Calibri"/>
                <a:sym typeface="Calibri"/>
              </a:rPr>
              <a:t>To the honor and glory of Your loving kindness may we stand before Your Majesty, Lord God, and may we call to mind by night and by day,  worshipful and Holy One, Your divine commands, that with David the Psalmist we may cry and say, “In the middle of the night, I arose to give thanks for Your judgments with regard to us, so fair and far beyond understanding, our Lord and our God, forever!” Amin.</a:t>
            </a:r>
          </a:p>
        </p:txBody>
      </p:sp>
      <p:sp>
        <p:nvSpPr>
          <p:cNvPr id="276" name="Shape 276"/>
          <p:cNvSpPr txBox="1"/>
          <p:nvPr>
            <p:ph type="title"/>
          </p:nvPr>
        </p:nvSpPr>
        <p:spPr>
          <a:xfrm>
            <a:off x="838198" y="140326"/>
            <a:ext cx="10515599" cy="1325562"/>
          </a:xfrm>
          <a:prstGeom prst="rect">
            <a:avLst/>
          </a:prstGeom>
          <a:noFill/>
          <a:ln>
            <a:noFill/>
          </a:ln>
        </p:spPr>
        <p:txBody>
          <a:bodyPr anchorCtr="0" anchor="ctr" bIns="45700" lIns="91425" rIns="91425" tIns="45700">
            <a:noAutofit/>
          </a:bodyPr>
          <a:lstStyle/>
          <a:p>
            <a:pPr indent="0" lvl="0" marL="0" marR="0" rtl="0" algn="l">
              <a:lnSpc>
                <a:spcPct val="90000"/>
              </a:lnSpc>
              <a:spcBef>
                <a:spcPts val="0"/>
              </a:spcBef>
              <a:buClr>
                <a:schemeClr val="lt1"/>
              </a:buClr>
              <a:buSzPct val="25000"/>
              <a:buFont typeface="Calibri"/>
              <a:buNone/>
            </a:pPr>
            <a:r>
              <a:rPr b="1" i="0" lang="en-US" sz="6000" u="sng" cap="none" strike="noStrike">
                <a:solidFill>
                  <a:schemeClr val="lt1"/>
                </a:solidFill>
                <a:latin typeface="Calibri"/>
                <a:ea typeface="Calibri"/>
                <a:cs typeface="Calibri"/>
                <a:sym typeface="Calibri"/>
              </a:rPr>
              <a:t>1</a:t>
            </a:r>
            <a:r>
              <a:rPr b="1" baseline="30000" i="0" lang="en-US" sz="6000" u="sng" cap="none" strike="noStrike">
                <a:solidFill>
                  <a:schemeClr val="lt1"/>
                </a:solidFill>
                <a:latin typeface="Calibri"/>
                <a:ea typeface="Calibri"/>
                <a:cs typeface="Calibri"/>
                <a:sym typeface="Calibri"/>
              </a:rPr>
              <a:t>st</a:t>
            </a:r>
            <a:r>
              <a:rPr b="1" i="0" lang="en-US" sz="6000" u="sng" cap="none" strike="noStrike">
                <a:solidFill>
                  <a:schemeClr val="lt1"/>
                </a:solidFill>
                <a:latin typeface="Calibri"/>
                <a:ea typeface="Calibri"/>
                <a:cs typeface="Calibri"/>
                <a:sym typeface="Calibri"/>
              </a:rPr>
              <a:t> Q</a:t>
            </a:r>
            <a:r>
              <a:rPr lang="en-US" sz="6000" u="sng"/>
              <a:t>au</a:t>
            </a:r>
            <a:r>
              <a:rPr b="1" i="0" lang="en-US" sz="6000" u="sng" cap="none" strike="noStrike">
                <a:solidFill>
                  <a:schemeClr val="lt1"/>
                </a:solidFill>
                <a:latin typeface="Calibri"/>
                <a:ea typeface="Calibri"/>
                <a:cs typeface="Calibri"/>
                <a:sym typeface="Calibri"/>
              </a:rPr>
              <a:t>mo Introductory Prayer</a:t>
            </a:r>
          </a:p>
        </p:txBody>
      </p:sp>
    </p:spTree>
  </p:cSld>
  <p:clrMapOvr>
    <a:masterClrMapping/>
  </p:clrMapOvr>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80" name="Shape 280"/>
        <p:cNvGrpSpPr/>
        <p:nvPr/>
      </p:nvGrpSpPr>
      <p:grpSpPr>
        <a:xfrm>
          <a:off x="0" y="0"/>
          <a:ext cx="0" cy="0"/>
          <a:chOff x="0" y="0"/>
          <a:chExt cx="0" cy="0"/>
        </a:xfrm>
      </p:grpSpPr>
      <p:sp>
        <p:nvSpPr>
          <p:cNvPr id="281" name="Shape 281"/>
          <p:cNvSpPr txBox="1"/>
          <p:nvPr>
            <p:ph type="title"/>
          </p:nvPr>
        </p:nvSpPr>
        <p:spPr>
          <a:xfrm>
            <a:off x="169332" y="365126"/>
            <a:ext cx="11785599" cy="752473"/>
          </a:xfrm>
          <a:prstGeom prst="rect">
            <a:avLst/>
          </a:prstGeom>
          <a:noFill/>
          <a:ln>
            <a:noFill/>
          </a:ln>
        </p:spPr>
        <p:txBody>
          <a:bodyPr anchorCtr="0" anchor="ctr" bIns="45700" lIns="91425" rIns="91425" tIns="45700">
            <a:noAutofit/>
          </a:bodyPr>
          <a:lstStyle/>
          <a:p>
            <a:pPr indent="0" lvl="0" marL="0" marR="0" rtl="0" algn="l">
              <a:lnSpc>
                <a:spcPct val="90000"/>
              </a:lnSpc>
              <a:spcBef>
                <a:spcPts val="0"/>
              </a:spcBef>
              <a:buClr>
                <a:schemeClr val="lt1"/>
              </a:buClr>
              <a:buSzPct val="25000"/>
              <a:buFont typeface="Calibri"/>
              <a:buNone/>
            </a:pPr>
            <a:r>
              <a:rPr b="1" i="1" lang="en-US" sz="3959" u="none" cap="none" strike="noStrike">
                <a:solidFill>
                  <a:schemeClr val="lt1"/>
                </a:solidFill>
                <a:latin typeface="Calibri"/>
                <a:ea typeface="Calibri"/>
                <a:cs typeface="Calibri"/>
                <a:sym typeface="Calibri"/>
              </a:rPr>
              <a:t>EQBO</a:t>
            </a:r>
            <a:br>
              <a:rPr b="1" i="0" lang="en-US" sz="3959" u="none" cap="none" strike="noStrike">
                <a:solidFill>
                  <a:schemeClr val="lt1"/>
                </a:solidFill>
                <a:latin typeface="Calibri"/>
                <a:ea typeface="Calibri"/>
                <a:cs typeface="Calibri"/>
                <a:sym typeface="Calibri"/>
              </a:rPr>
            </a:br>
            <a:r>
              <a:rPr b="1" i="1" lang="en-US" sz="2430" u="none" cap="none" strike="noStrike">
                <a:solidFill>
                  <a:schemeClr val="lt1"/>
                </a:solidFill>
                <a:latin typeface="Calibri"/>
                <a:ea typeface="Calibri"/>
                <a:cs typeface="Calibri"/>
                <a:sym typeface="Calibri"/>
              </a:rPr>
              <a:t>Abo k’thab wo</a:t>
            </a:r>
          </a:p>
        </p:txBody>
      </p:sp>
      <p:sp>
        <p:nvSpPr>
          <p:cNvPr id="282" name="Shape 282"/>
          <p:cNvSpPr txBox="1"/>
          <p:nvPr>
            <p:ph idx="1" type="body"/>
          </p:nvPr>
        </p:nvSpPr>
        <p:spPr>
          <a:xfrm>
            <a:off x="169332" y="1303866"/>
            <a:ext cx="11785599" cy="5164666"/>
          </a:xfrm>
          <a:prstGeom prst="rect">
            <a:avLst/>
          </a:prstGeom>
          <a:noFill/>
          <a:ln>
            <a:noFill/>
          </a:ln>
        </p:spPr>
        <p:txBody>
          <a:bodyPr anchorCtr="0" anchor="t" bIns="45700" lIns="91425" rIns="91425" tIns="45700">
            <a:noAutofit/>
          </a:bodyPr>
          <a:lstStyle/>
          <a:p>
            <a:pPr indent="-69850" lvl="0" marL="0" marR="0" rtl="0" algn="l">
              <a:lnSpc>
                <a:spcPct val="90000"/>
              </a:lnSpc>
              <a:spcBef>
                <a:spcPts val="1000"/>
              </a:spcBef>
              <a:spcAft>
                <a:spcPts val="0"/>
              </a:spcAft>
              <a:buClr>
                <a:schemeClr val="dk1"/>
              </a:buClr>
              <a:buSzPct val="25000"/>
              <a:buFont typeface="Arial"/>
              <a:buNone/>
            </a:pPr>
            <a:r>
              <a:rPr lang="en-US" sz="6000"/>
              <a:t>Praise to the Lord who gladdened</a:t>
            </a:r>
          </a:p>
          <a:p>
            <a:pPr indent="-69850" lvl="0" marL="0" marR="0" rtl="0" algn="l">
              <a:lnSpc>
                <a:spcPct val="90000"/>
              </a:lnSpc>
              <a:spcBef>
                <a:spcPts val="1000"/>
              </a:spcBef>
              <a:spcAft>
                <a:spcPts val="0"/>
              </a:spcAft>
              <a:buClr>
                <a:schemeClr val="dk1"/>
              </a:buClr>
              <a:buSzPct val="25000"/>
              <a:buFont typeface="Arial"/>
              <a:buNone/>
            </a:pPr>
            <a:r>
              <a:rPr lang="en-US" sz="6000"/>
              <a:t>The Church by</a:t>
            </a:r>
            <a:r>
              <a:rPr i="1" lang="en-US" sz="6000"/>
              <a:t> </a:t>
            </a:r>
            <a:r>
              <a:rPr lang="en-US" sz="6000"/>
              <a:t>His res’rrection</a:t>
            </a:r>
          </a:p>
          <a:p>
            <a:pPr indent="0" lvl="0" marL="0" marR="0" rtl="0" algn="l">
              <a:lnSpc>
                <a:spcPct val="90000"/>
              </a:lnSpc>
              <a:spcBef>
                <a:spcPts val="1000"/>
              </a:spcBef>
              <a:spcAft>
                <a:spcPts val="0"/>
              </a:spcAft>
              <a:buClr>
                <a:schemeClr val="lt1"/>
              </a:buClr>
              <a:buSzPct val="25000"/>
              <a:buFont typeface="Arial"/>
              <a:buNone/>
            </a:pPr>
            <a:r>
              <a:t/>
            </a:r>
            <a:endParaRPr sz="3200"/>
          </a:p>
          <a:p>
            <a:pPr indent="0" lvl="0" marL="0" marR="0" rtl="0" algn="l">
              <a:lnSpc>
                <a:spcPct val="90000"/>
              </a:lnSpc>
              <a:spcBef>
                <a:spcPts val="1000"/>
              </a:spcBef>
              <a:spcAft>
                <a:spcPts val="0"/>
              </a:spcAft>
              <a:buClr>
                <a:schemeClr val="lt1"/>
              </a:buClr>
              <a:buSzPct val="25000"/>
              <a:buFont typeface="Arial"/>
              <a:buNone/>
            </a:pPr>
            <a:r>
              <a:t/>
            </a:r>
            <a:endParaRPr b="0" i="0" sz="3200" u="none" cap="none" strike="noStrike">
              <a:solidFill>
                <a:schemeClr val="lt1"/>
              </a:solidFill>
              <a:latin typeface="Calibri"/>
              <a:ea typeface="Calibri"/>
              <a:cs typeface="Calibri"/>
              <a:sym typeface="Calibri"/>
            </a:endParaRPr>
          </a:p>
          <a:p>
            <a:pPr indent="0" lvl="0" marL="0" marR="0" rtl="0" algn="l">
              <a:lnSpc>
                <a:spcPct val="90000"/>
              </a:lnSpc>
              <a:spcBef>
                <a:spcPts val="1000"/>
              </a:spcBef>
              <a:spcAft>
                <a:spcPts val="0"/>
              </a:spcAft>
              <a:buClr>
                <a:schemeClr val="lt1"/>
              </a:buClr>
              <a:buSzPct val="25000"/>
              <a:buFont typeface="Arial"/>
              <a:buNone/>
            </a:pPr>
            <a:r>
              <a:rPr b="0" i="0" lang="en-US" sz="3200" u="none" cap="none" strike="noStrike">
                <a:solidFill>
                  <a:schemeClr val="lt1"/>
                </a:solidFill>
                <a:latin typeface="Calibri"/>
                <a:ea typeface="Calibri"/>
                <a:cs typeface="Calibri"/>
                <a:sym typeface="Calibri"/>
              </a:rPr>
              <a:t>Lord have mercy; Lord have mercy, Lord have mercy</a:t>
            </a:r>
          </a:p>
          <a:p>
            <a:pPr indent="0" lvl="0" marL="0" marR="0" rtl="0" algn="l">
              <a:lnSpc>
                <a:spcPct val="90000"/>
              </a:lnSpc>
              <a:spcBef>
                <a:spcPts val="1000"/>
              </a:spcBef>
              <a:buClr>
                <a:schemeClr val="lt1"/>
              </a:buClr>
              <a:buSzPct val="25000"/>
              <a:buFont typeface="Arial"/>
              <a:buNone/>
            </a:pPr>
            <a:r>
              <a:rPr b="0" i="1" lang="en-US" sz="3200" u="none" cap="none" strike="noStrike">
                <a:solidFill>
                  <a:schemeClr val="lt1"/>
                </a:solidFill>
                <a:latin typeface="Calibri"/>
                <a:ea typeface="Calibri"/>
                <a:cs typeface="Calibri"/>
                <a:sym typeface="Calibri"/>
              </a:rPr>
              <a:t>(Kurieleison, Kurieleison, Kurieleison)</a:t>
            </a:r>
          </a:p>
        </p:txBody>
      </p:sp>
    </p:spTree>
  </p:cSld>
  <p:clrMapOvr>
    <a:masterClrMapping/>
  </p:clrMapOvr>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86" name="Shape 286"/>
        <p:cNvGrpSpPr/>
        <p:nvPr/>
      </p:nvGrpSpPr>
      <p:grpSpPr>
        <a:xfrm>
          <a:off x="0" y="0"/>
          <a:ext cx="0" cy="0"/>
          <a:chOff x="0" y="0"/>
          <a:chExt cx="0" cy="0"/>
        </a:xfrm>
      </p:grpSpPr>
      <p:sp>
        <p:nvSpPr>
          <p:cNvPr id="287" name="Shape 287"/>
          <p:cNvSpPr txBox="1"/>
          <p:nvPr>
            <p:ph idx="1" type="body"/>
          </p:nvPr>
        </p:nvSpPr>
        <p:spPr>
          <a:xfrm>
            <a:off x="372533" y="237066"/>
            <a:ext cx="11497733" cy="6434665"/>
          </a:xfrm>
          <a:prstGeom prst="rect">
            <a:avLst/>
          </a:prstGeom>
          <a:noFill/>
          <a:ln>
            <a:noFill/>
          </a:ln>
        </p:spPr>
        <p:txBody>
          <a:bodyPr anchorCtr="0" anchor="t" bIns="45700" lIns="91425" rIns="91425" tIns="45700">
            <a:noAutofit/>
          </a:bodyPr>
          <a:lstStyle/>
          <a:p>
            <a:pPr indent="0" lvl="0" marL="0" marR="0" rtl="0" algn="l">
              <a:lnSpc>
                <a:spcPct val="90000"/>
              </a:lnSpc>
              <a:spcBef>
                <a:spcPts val="0"/>
              </a:spcBef>
              <a:spcAft>
                <a:spcPts val="0"/>
              </a:spcAft>
              <a:buClr>
                <a:schemeClr val="lt1"/>
              </a:buClr>
              <a:buSzPct val="25000"/>
              <a:buFont typeface="Arial"/>
              <a:buNone/>
            </a:pPr>
            <a:r>
              <a:rPr b="0" i="0" lang="en-US" sz="4800" u="none" cap="none" strike="noStrike">
                <a:solidFill>
                  <a:schemeClr val="lt1"/>
                </a:solidFill>
                <a:latin typeface="Calibri"/>
                <a:ea typeface="Calibri"/>
                <a:cs typeface="Calibri"/>
                <a:sym typeface="Calibri"/>
              </a:rPr>
              <a:t>Lord, have mercy upon us</a:t>
            </a:r>
          </a:p>
          <a:p>
            <a:pPr indent="0" lvl="0" marL="0" marR="0" rtl="0" algn="l">
              <a:lnSpc>
                <a:spcPct val="90000"/>
              </a:lnSpc>
              <a:spcBef>
                <a:spcPts val="1000"/>
              </a:spcBef>
              <a:spcAft>
                <a:spcPts val="0"/>
              </a:spcAft>
              <a:buClr>
                <a:schemeClr val="lt1"/>
              </a:buClr>
              <a:buSzPct val="25000"/>
              <a:buFont typeface="Arial"/>
              <a:buNone/>
            </a:pPr>
            <a:r>
              <a:rPr b="0" i="0" lang="en-US" sz="4800" u="none" cap="none" strike="noStrike">
                <a:solidFill>
                  <a:schemeClr val="lt1"/>
                </a:solidFill>
                <a:latin typeface="Calibri"/>
                <a:ea typeface="Calibri"/>
                <a:cs typeface="Calibri"/>
                <a:sym typeface="Calibri"/>
              </a:rPr>
              <a:t>Lord, be kind and have mercy</a:t>
            </a:r>
          </a:p>
          <a:p>
            <a:pPr indent="0" lvl="0" marL="0" marR="0" rtl="0" algn="l">
              <a:lnSpc>
                <a:spcPct val="90000"/>
              </a:lnSpc>
              <a:spcBef>
                <a:spcPts val="1000"/>
              </a:spcBef>
              <a:spcAft>
                <a:spcPts val="0"/>
              </a:spcAft>
              <a:buClr>
                <a:schemeClr val="lt1"/>
              </a:buClr>
              <a:buSzPct val="25000"/>
              <a:buFont typeface="Arial"/>
              <a:buNone/>
            </a:pPr>
            <a:r>
              <a:rPr b="0" i="0" lang="en-US" sz="4800" u="none" cap="none" strike="noStrike">
                <a:solidFill>
                  <a:schemeClr val="lt1"/>
                </a:solidFill>
                <a:latin typeface="Calibri"/>
                <a:ea typeface="Calibri"/>
                <a:cs typeface="Calibri"/>
                <a:sym typeface="Calibri"/>
              </a:rPr>
              <a:t>Answer, Lord, and have mercy</a:t>
            </a:r>
          </a:p>
          <a:p>
            <a:pPr indent="0" lvl="0" marL="0" marR="0" rtl="0" algn="l">
              <a:lnSpc>
                <a:spcPct val="90000"/>
              </a:lnSpc>
              <a:spcBef>
                <a:spcPts val="1000"/>
              </a:spcBef>
              <a:spcAft>
                <a:spcPts val="0"/>
              </a:spcAft>
              <a:buClr>
                <a:schemeClr val="lt1"/>
              </a:buClr>
              <a:buSzPct val="25000"/>
              <a:buFont typeface="Arial"/>
              <a:buNone/>
            </a:pPr>
            <a:r>
              <a:t/>
            </a:r>
            <a:endParaRPr b="0" i="0" sz="4800" u="none" cap="none" strike="noStrike">
              <a:solidFill>
                <a:schemeClr val="lt1"/>
              </a:solidFill>
              <a:latin typeface="Calibri"/>
              <a:ea typeface="Calibri"/>
              <a:cs typeface="Calibri"/>
              <a:sym typeface="Calibri"/>
            </a:endParaRPr>
          </a:p>
          <a:p>
            <a:pPr indent="0" lvl="0" marL="0" marR="0" rtl="0" algn="l">
              <a:lnSpc>
                <a:spcPct val="90000"/>
              </a:lnSpc>
              <a:spcBef>
                <a:spcPts val="1000"/>
              </a:spcBef>
              <a:spcAft>
                <a:spcPts val="0"/>
              </a:spcAft>
              <a:buClr>
                <a:schemeClr val="lt1"/>
              </a:buClr>
              <a:buSzPct val="25000"/>
              <a:buFont typeface="Arial"/>
              <a:buNone/>
            </a:pPr>
            <a:r>
              <a:rPr b="0" i="0" lang="en-US" sz="4800" u="none" cap="none" strike="noStrike">
                <a:solidFill>
                  <a:schemeClr val="lt1"/>
                </a:solidFill>
                <a:latin typeface="Calibri"/>
                <a:ea typeface="Calibri"/>
                <a:cs typeface="Calibri"/>
                <a:sym typeface="Calibri"/>
              </a:rPr>
              <a:t>Glory be to You, O Lord</a:t>
            </a:r>
          </a:p>
          <a:p>
            <a:pPr indent="0" lvl="0" marL="0" marR="0" rtl="0" algn="l">
              <a:lnSpc>
                <a:spcPct val="90000"/>
              </a:lnSpc>
              <a:spcBef>
                <a:spcPts val="1000"/>
              </a:spcBef>
              <a:spcAft>
                <a:spcPts val="0"/>
              </a:spcAft>
              <a:buClr>
                <a:schemeClr val="lt1"/>
              </a:buClr>
              <a:buSzPct val="25000"/>
              <a:buFont typeface="Arial"/>
              <a:buNone/>
            </a:pPr>
            <a:r>
              <a:rPr b="0" i="0" lang="en-US" sz="4800" u="none" cap="none" strike="noStrike">
                <a:solidFill>
                  <a:schemeClr val="lt1"/>
                </a:solidFill>
                <a:latin typeface="Calibri"/>
                <a:ea typeface="Calibri"/>
                <a:cs typeface="Calibri"/>
                <a:sym typeface="Calibri"/>
              </a:rPr>
              <a:t>Glory be to You, O Lord</a:t>
            </a:r>
          </a:p>
          <a:p>
            <a:pPr indent="0" lvl="0" marL="0" marR="0" rtl="0" algn="l">
              <a:lnSpc>
                <a:spcPct val="90000"/>
              </a:lnSpc>
              <a:spcBef>
                <a:spcPts val="1000"/>
              </a:spcBef>
              <a:buClr>
                <a:schemeClr val="lt1"/>
              </a:buClr>
              <a:buSzPct val="25000"/>
              <a:buFont typeface="Arial"/>
              <a:buNone/>
            </a:pPr>
            <a:r>
              <a:rPr b="0" i="0" lang="en-US" sz="4800" u="none" cap="none" strike="noStrike">
                <a:solidFill>
                  <a:schemeClr val="lt1"/>
                </a:solidFill>
                <a:latin typeface="Calibri"/>
                <a:ea typeface="Calibri"/>
                <a:cs typeface="Calibri"/>
                <a:sym typeface="Calibri"/>
              </a:rPr>
              <a:t>Glory be to You, our hope forever. </a:t>
            </a:r>
            <a:r>
              <a:rPr b="0" i="1" lang="en-US" sz="4800" u="none" cap="none" strike="noStrike">
                <a:solidFill>
                  <a:schemeClr val="lt1"/>
                </a:solidFill>
                <a:latin typeface="Calibri"/>
                <a:ea typeface="Calibri"/>
                <a:cs typeface="Calibri"/>
                <a:sym typeface="Calibri"/>
              </a:rPr>
              <a:t>Barekmor</a:t>
            </a:r>
          </a:p>
        </p:txBody>
      </p:sp>
    </p:spTree>
  </p:cSld>
  <p:clrMapOvr>
    <a:masterClrMapping/>
  </p:clrMapOvr>
</p:sld>
</file>

<file path=ppt/slides/slide2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91" name="Shape 291"/>
        <p:cNvGrpSpPr/>
        <p:nvPr/>
      </p:nvGrpSpPr>
      <p:grpSpPr>
        <a:xfrm>
          <a:off x="0" y="0"/>
          <a:ext cx="0" cy="0"/>
          <a:chOff x="0" y="0"/>
          <a:chExt cx="0" cy="0"/>
        </a:xfrm>
      </p:grpSpPr>
      <p:sp>
        <p:nvSpPr>
          <p:cNvPr id="292" name="Shape 292"/>
          <p:cNvSpPr txBox="1"/>
          <p:nvPr>
            <p:ph type="title"/>
          </p:nvPr>
        </p:nvSpPr>
        <p:spPr>
          <a:xfrm>
            <a:off x="169332" y="365126"/>
            <a:ext cx="11785599" cy="752473"/>
          </a:xfrm>
          <a:prstGeom prst="rect">
            <a:avLst/>
          </a:prstGeom>
          <a:noFill/>
          <a:ln>
            <a:noFill/>
          </a:ln>
        </p:spPr>
        <p:txBody>
          <a:bodyPr anchorCtr="0" anchor="ctr" bIns="45700" lIns="91425" rIns="91425" tIns="45700">
            <a:noAutofit/>
          </a:bodyPr>
          <a:lstStyle/>
          <a:p>
            <a:pPr indent="0" lvl="0" marL="0" marR="0" rtl="0" algn="l">
              <a:lnSpc>
                <a:spcPct val="90000"/>
              </a:lnSpc>
              <a:spcBef>
                <a:spcPts val="0"/>
              </a:spcBef>
              <a:buClr>
                <a:schemeClr val="lt1"/>
              </a:buClr>
              <a:buSzPct val="25000"/>
              <a:buFont typeface="Calibri"/>
              <a:buNone/>
            </a:pPr>
            <a:r>
              <a:rPr b="1" i="1" lang="en-US" sz="3959" u="none" cap="none" strike="noStrike">
                <a:solidFill>
                  <a:schemeClr val="lt1"/>
                </a:solidFill>
                <a:latin typeface="Calibri"/>
                <a:ea typeface="Calibri"/>
                <a:cs typeface="Calibri"/>
                <a:sym typeface="Calibri"/>
              </a:rPr>
              <a:t>QOLO</a:t>
            </a:r>
            <a:br>
              <a:rPr b="1" i="0" lang="en-US" sz="3959" u="none" cap="none" strike="noStrike">
                <a:solidFill>
                  <a:schemeClr val="lt1"/>
                </a:solidFill>
                <a:latin typeface="Calibri"/>
                <a:ea typeface="Calibri"/>
                <a:cs typeface="Calibri"/>
                <a:sym typeface="Calibri"/>
              </a:rPr>
            </a:br>
            <a:r>
              <a:rPr lang="en-US" sz="2430"/>
              <a:t>(Abo k’thab wo/ Rakshakarane ninte mukham)</a:t>
            </a:r>
          </a:p>
        </p:txBody>
      </p:sp>
      <p:sp>
        <p:nvSpPr>
          <p:cNvPr id="293" name="Shape 293"/>
          <p:cNvSpPr txBox="1"/>
          <p:nvPr>
            <p:ph idx="1" type="body"/>
          </p:nvPr>
        </p:nvSpPr>
        <p:spPr>
          <a:xfrm>
            <a:off x="169332" y="1303866"/>
            <a:ext cx="11785599" cy="5164666"/>
          </a:xfrm>
          <a:prstGeom prst="rect">
            <a:avLst/>
          </a:prstGeom>
          <a:noFill/>
          <a:ln>
            <a:noFill/>
          </a:ln>
        </p:spPr>
        <p:txBody>
          <a:bodyPr anchorCtr="0" anchor="t" bIns="45700" lIns="91425" rIns="91425" tIns="45700">
            <a:noAutofit/>
          </a:bodyPr>
          <a:lstStyle/>
          <a:p>
            <a:pPr indent="-69850" lvl="0" marL="0" marR="0" rtl="0" algn="l">
              <a:lnSpc>
                <a:spcPct val="90000"/>
              </a:lnSpc>
              <a:spcBef>
                <a:spcPts val="1000"/>
              </a:spcBef>
              <a:buClr>
                <a:schemeClr val="dk1"/>
              </a:buClr>
              <a:buSzPct val="30555"/>
              <a:buFont typeface="Arial"/>
              <a:buNone/>
            </a:pPr>
            <a:r>
              <a:rPr b="1" lang="en-US" sz="3600"/>
              <a:t>Lord, hide not Your face from us – enable us to rejoice</a:t>
            </a:r>
          </a:p>
          <a:p>
            <a:pPr indent="-69850" lvl="0" marL="0" marR="0" rtl="0" algn="l">
              <a:lnSpc>
                <a:spcPct val="90000"/>
              </a:lnSpc>
              <a:spcBef>
                <a:spcPts val="1000"/>
              </a:spcBef>
              <a:buClr>
                <a:schemeClr val="dk1"/>
              </a:buClr>
              <a:buSzPct val="30555"/>
              <a:buFont typeface="Arial"/>
              <a:buNone/>
            </a:pPr>
            <a:r>
              <a:rPr b="1" lang="en-US" sz="3600"/>
              <a:t>As the women did – when You rose from death</a:t>
            </a:r>
          </a:p>
          <a:p>
            <a:pPr indent="-69850" lvl="0" marL="0" marR="0" rtl="0" algn="l">
              <a:lnSpc>
                <a:spcPct val="90000"/>
              </a:lnSpc>
              <a:spcBef>
                <a:spcPts val="1000"/>
              </a:spcBef>
              <a:buClr>
                <a:schemeClr val="dk1"/>
              </a:buClr>
              <a:buSzPct val="30555"/>
              <a:buFont typeface="Arial"/>
              <a:buNone/>
            </a:pPr>
            <a:r>
              <a:rPr b="1" lang="en-US" sz="3600"/>
              <a:t>May we rejoice and enter – the bridal chamber with them</a:t>
            </a:r>
          </a:p>
          <a:p>
            <a:pPr indent="-69850" lvl="0" marL="0" marR="0" rtl="0" algn="l">
              <a:lnSpc>
                <a:spcPct val="90000"/>
              </a:lnSpc>
              <a:spcBef>
                <a:spcPts val="1000"/>
              </a:spcBef>
              <a:buClr>
                <a:schemeClr val="dk1"/>
              </a:buClr>
              <a:buSzPct val="30555"/>
              <a:buFont typeface="Arial"/>
              <a:buNone/>
            </a:pPr>
            <a:r>
              <a:rPr b="0" i="1" lang="en-US" sz="3600" u="none" cap="none" strike="noStrike">
                <a:solidFill>
                  <a:schemeClr val="lt1"/>
                </a:solidFill>
                <a:latin typeface="Calibri"/>
                <a:ea typeface="Calibri"/>
                <a:cs typeface="Calibri"/>
                <a:sym typeface="Calibri"/>
              </a:rPr>
              <a:t>Barekmor</a:t>
            </a:r>
          </a:p>
        </p:txBody>
      </p:sp>
    </p:spTree>
  </p:cSld>
  <p:clrMapOvr>
    <a:masterClrMapping/>
  </p:clrMapOvr>
</p:sld>
</file>

<file path=ppt/slides/slide2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97" name="Shape 297"/>
        <p:cNvGrpSpPr/>
        <p:nvPr/>
      </p:nvGrpSpPr>
      <p:grpSpPr>
        <a:xfrm>
          <a:off x="0" y="0"/>
          <a:ext cx="0" cy="0"/>
          <a:chOff x="0" y="0"/>
          <a:chExt cx="0" cy="0"/>
        </a:xfrm>
      </p:grpSpPr>
      <p:sp>
        <p:nvSpPr>
          <p:cNvPr id="298" name="Shape 298"/>
          <p:cNvSpPr txBox="1"/>
          <p:nvPr>
            <p:ph idx="1" type="body"/>
          </p:nvPr>
        </p:nvSpPr>
        <p:spPr>
          <a:xfrm>
            <a:off x="292100" y="152400"/>
            <a:ext cx="11610810" cy="6426200"/>
          </a:xfrm>
          <a:prstGeom prst="rect">
            <a:avLst/>
          </a:prstGeom>
          <a:noFill/>
          <a:ln>
            <a:noFill/>
          </a:ln>
        </p:spPr>
        <p:txBody>
          <a:bodyPr anchorCtr="0" anchor="t" bIns="45700" lIns="91425" rIns="91425" tIns="45700">
            <a:noAutofit/>
          </a:bodyPr>
          <a:lstStyle/>
          <a:p>
            <a:pPr indent="0" lvl="0" marL="0" marR="0" rtl="0" algn="l">
              <a:lnSpc>
                <a:spcPct val="90000"/>
              </a:lnSpc>
              <a:spcBef>
                <a:spcPts val="0"/>
              </a:spcBef>
              <a:spcAft>
                <a:spcPts val="0"/>
              </a:spcAft>
              <a:buClr>
                <a:schemeClr val="lt1"/>
              </a:buClr>
              <a:buSzPct val="25000"/>
              <a:buFont typeface="Arial"/>
              <a:buNone/>
            </a:pPr>
            <a:r>
              <a:t/>
            </a:r>
            <a:endParaRPr b="1" i="1" sz="6000" u="none" cap="none" strike="noStrike">
              <a:solidFill>
                <a:schemeClr val="lt1"/>
              </a:solidFill>
              <a:latin typeface="Calibri"/>
              <a:ea typeface="Calibri"/>
              <a:cs typeface="Calibri"/>
              <a:sym typeface="Calibri"/>
            </a:endParaRPr>
          </a:p>
          <a:p>
            <a:pPr indent="0" lvl="0" marL="0" marR="0" rtl="0" algn="l">
              <a:lnSpc>
                <a:spcPct val="90000"/>
              </a:lnSpc>
              <a:spcBef>
                <a:spcPts val="1000"/>
              </a:spcBef>
              <a:spcAft>
                <a:spcPts val="0"/>
              </a:spcAft>
              <a:buClr>
                <a:schemeClr val="lt1"/>
              </a:buClr>
              <a:buSzPct val="25000"/>
              <a:buFont typeface="Arial"/>
              <a:buNone/>
            </a:pPr>
            <a:r>
              <a:rPr b="1" i="1" lang="en-US" sz="6000" u="none" cap="none" strike="noStrike">
                <a:solidFill>
                  <a:schemeClr val="lt1"/>
                </a:solidFill>
                <a:latin typeface="Calibri"/>
                <a:ea typeface="Calibri"/>
                <a:cs typeface="Calibri"/>
                <a:sym typeface="Calibri"/>
              </a:rPr>
              <a:t>† Shub’ho…/ Glory be to the Father, Son, and Holy Spirit.</a:t>
            </a:r>
          </a:p>
          <a:p>
            <a:pPr indent="0" lvl="0" marL="0" marR="0" rtl="0" algn="l">
              <a:lnSpc>
                <a:spcPct val="90000"/>
              </a:lnSpc>
              <a:spcBef>
                <a:spcPts val="1000"/>
              </a:spcBef>
              <a:spcAft>
                <a:spcPts val="0"/>
              </a:spcAft>
              <a:buClr>
                <a:schemeClr val="lt1"/>
              </a:buClr>
              <a:buSzPct val="25000"/>
              <a:buFont typeface="Arial"/>
              <a:buNone/>
            </a:pPr>
            <a:r>
              <a:t/>
            </a:r>
            <a:endParaRPr b="1" i="1" sz="6000" u="none" cap="none" strike="noStrike">
              <a:solidFill>
                <a:schemeClr val="lt1"/>
              </a:solidFill>
              <a:latin typeface="Calibri"/>
              <a:ea typeface="Calibri"/>
              <a:cs typeface="Calibri"/>
              <a:sym typeface="Calibri"/>
            </a:endParaRPr>
          </a:p>
          <a:p>
            <a:pPr indent="0" lvl="0" marL="0" marR="0" rtl="0" algn="l">
              <a:lnSpc>
                <a:spcPct val="90000"/>
              </a:lnSpc>
              <a:spcBef>
                <a:spcPts val="1000"/>
              </a:spcBef>
              <a:spcAft>
                <a:spcPts val="0"/>
              </a:spcAft>
              <a:buClr>
                <a:schemeClr val="lt1"/>
              </a:buClr>
              <a:buSzPct val="25000"/>
              <a:buFont typeface="Arial"/>
              <a:buNone/>
            </a:pPr>
            <a:r>
              <a:t/>
            </a:r>
            <a:endParaRPr/>
          </a:p>
          <a:p>
            <a:pPr indent="0" lvl="0" marL="0" marR="0" rtl="0" algn="l">
              <a:lnSpc>
                <a:spcPct val="90000"/>
              </a:lnSpc>
              <a:spcBef>
                <a:spcPts val="1000"/>
              </a:spcBef>
              <a:spcAft>
                <a:spcPts val="0"/>
              </a:spcAft>
              <a:buClr>
                <a:schemeClr val="lt1"/>
              </a:buClr>
              <a:buSzPct val="25000"/>
              <a:buFont typeface="Arial"/>
              <a:buNone/>
            </a:pPr>
            <a:r>
              <a:t/>
            </a:r>
            <a:endParaRPr b="1" i="1" sz="4800" u="none" cap="none" strike="noStrike">
              <a:solidFill>
                <a:schemeClr val="lt1"/>
              </a:solidFill>
              <a:latin typeface="Calibri"/>
              <a:ea typeface="Calibri"/>
              <a:cs typeface="Calibri"/>
              <a:sym typeface="Calibri"/>
            </a:endParaRPr>
          </a:p>
          <a:p>
            <a:pPr indent="0" lvl="0" marL="0" marR="0" rtl="0" algn="l">
              <a:lnSpc>
                <a:spcPct val="90000"/>
              </a:lnSpc>
              <a:spcBef>
                <a:spcPts val="1000"/>
              </a:spcBef>
              <a:spcAft>
                <a:spcPts val="0"/>
              </a:spcAft>
              <a:buClr>
                <a:schemeClr val="lt1"/>
              </a:buClr>
              <a:buSzPct val="25000"/>
              <a:buFont typeface="Arial"/>
              <a:buNone/>
            </a:pPr>
            <a:r>
              <a:t/>
            </a:r>
            <a:endParaRPr b="1" i="1" sz="4800" u="none" cap="none" strike="noStrike">
              <a:solidFill>
                <a:schemeClr val="lt1"/>
              </a:solidFill>
              <a:latin typeface="Calibri"/>
              <a:ea typeface="Calibri"/>
              <a:cs typeface="Calibri"/>
              <a:sym typeface="Calibri"/>
            </a:endParaRPr>
          </a:p>
          <a:p>
            <a:pPr indent="0" lvl="0" marL="0" marR="0" rtl="0" algn="l">
              <a:lnSpc>
                <a:spcPct val="90000"/>
              </a:lnSpc>
              <a:spcBef>
                <a:spcPts val="1000"/>
              </a:spcBef>
              <a:buClr>
                <a:schemeClr val="lt1"/>
              </a:buClr>
              <a:buSzPct val="25000"/>
              <a:buFont typeface="Arial"/>
              <a:buNone/>
            </a:pPr>
            <a:r>
              <a:t/>
            </a:r>
            <a:endParaRPr b="1" i="1" sz="4800" u="none" cap="none" strike="noStrike">
              <a:solidFill>
                <a:schemeClr val="lt1"/>
              </a:solidFill>
              <a:latin typeface="Calibri"/>
              <a:ea typeface="Calibri"/>
              <a:cs typeface="Calibri"/>
              <a:sym typeface="Calibri"/>
            </a:endParaRPr>
          </a:p>
        </p:txBody>
      </p:sp>
    </p:spTree>
  </p:cSld>
  <p:clrMapOvr>
    <a:masterClrMapping/>
  </p:clrMapOvr>
</p:sld>
</file>

<file path=ppt/slides/slide2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302" name="Shape 302"/>
        <p:cNvGrpSpPr/>
        <p:nvPr/>
      </p:nvGrpSpPr>
      <p:grpSpPr>
        <a:xfrm>
          <a:off x="0" y="0"/>
          <a:ext cx="0" cy="0"/>
          <a:chOff x="0" y="0"/>
          <a:chExt cx="0" cy="0"/>
        </a:xfrm>
      </p:grpSpPr>
      <p:sp>
        <p:nvSpPr>
          <p:cNvPr id="303" name="Shape 303"/>
          <p:cNvSpPr txBox="1"/>
          <p:nvPr>
            <p:ph idx="1" type="body"/>
          </p:nvPr>
        </p:nvSpPr>
        <p:spPr>
          <a:xfrm>
            <a:off x="372533" y="237066"/>
            <a:ext cx="11497800" cy="6434699"/>
          </a:xfrm>
          <a:prstGeom prst="rect">
            <a:avLst/>
          </a:prstGeom>
          <a:noFill/>
          <a:ln>
            <a:noFill/>
          </a:ln>
        </p:spPr>
        <p:txBody>
          <a:bodyPr anchorCtr="0" anchor="t" bIns="45700" lIns="91425" rIns="91425" tIns="45700">
            <a:noAutofit/>
          </a:bodyPr>
          <a:lstStyle/>
          <a:p>
            <a:pPr indent="-69850" lvl="0" marL="0" marR="0" rtl="0" algn="l">
              <a:lnSpc>
                <a:spcPct val="90000"/>
              </a:lnSpc>
              <a:spcBef>
                <a:spcPts val="1000"/>
              </a:spcBef>
              <a:spcAft>
                <a:spcPts val="0"/>
              </a:spcAft>
              <a:buClr>
                <a:schemeClr val="dk1"/>
              </a:buClr>
              <a:buSzPct val="33333"/>
              <a:buFont typeface="Arial"/>
              <a:buNone/>
            </a:pPr>
            <a:r>
              <a:rPr b="1" lang="en-US" sz="3300"/>
              <a:t>May Your hands pierced with the nails – by the accurs`ed people </a:t>
            </a:r>
          </a:p>
          <a:p>
            <a:pPr indent="-69850" lvl="0" marL="0" marR="0" rtl="0" algn="l">
              <a:lnSpc>
                <a:spcPct val="90000"/>
              </a:lnSpc>
              <a:spcBef>
                <a:spcPts val="1000"/>
              </a:spcBef>
              <a:spcAft>
                <a:spcPts val="0"/>
              </a:spcAft>
              <a:buClr>
                <a:schemeClr val="dk1"/>
              </a:buClr>
              <a:buSzPct val="33333"/>
              <a:buFont typeface="Arial"/>
              <a:buNone/>
            </a:pPr>
            <a:r>
              <a:rPr b="1" lang="en-US" sz="3300"/>
              <a:t>Raise us sinners up – from the sea of debts</a:t>
            </a:r>
          </a:p>
          <a:p>
            <a:pPr indent="-69850" lvl="0" marL="0" marR="0" rtl="0" algn="l">
              <a:lnSpc>
                <a:spcPct val="90000"/>
              </a:lnSpc>
              <a:spcBef>
                <a:spcPts val="1000"/>
              </a:spcBef>
              <a:spcAft>
                <a:spcPts val="0"/>
              </a:spcAft>
              <a:buClr>
                <a:schemeClr val="dk1"/>
              </a:buClr>
              <a:buSzPct val="33333"/>
              <a:buFont typeface="Arial"/>
              <a:buNone/>
            </a:pPr>
            <a:r>
              <a:rPr b="1" lang="en-US" sz="3300"/>
              <a:t>May they raise us and make us – to ascend from the abyss</a:t>
            </a:r>
          </a:p>
          <a:p>
            <a:pPr indent="0" lvl="0" marL="0" marR="0" rtl="0" algn="l">
              <a:lnSpc>
                <a:spcPct val="90000"/>
              </a:lnSpc>
              <a:spcBef>
                <a:spcPts val="1000"/>
              </a:spcBef>
              <a:spcAft>
                <a:spcPts val="0"/>
              </a:spcAft>
              <a:buClr>
                <a:schemeClr val="lt1"/>
              </a:buClr>
              <a:buSzPct val="25000"/>
              <a:buFont typeface="Arial"/>
              <a:buNone/>
            </a:pPr>
            <a:r>
              <a:t/>
            </a:r>
            <a:endParaRPr sz="4800"/>
          </a:p>
          <a:p>
            <a:pPr lvl="0" rtl="0">
              <a:spcBef>
                <a:spcPts val="0"/>
              </a:spcBef>
              <a:buClr>
                <a:schemeClr val="dk1"/>
              </a:buClr>
              <a:buSzPct val="30555"/>
              <a:buFont typeface="Arial"/>
              <a:buNone/>
            </a:pPr>
            <a:r>
              <a:rPr i="1" lang="en-US" sz="3600"/>
              <a:t>Men olam…/ Unto the ages of ages and forevermore.</a:t>
            </a:r>
          </a:p>
          <a:p>
            <a:pPr indent="0" lvl="0" marL="0" marR="0" rtl="0" algn="l">
              <a:lnSpc>
                <a:spcPct val="90000"/>
              </a:lnSpc>
              <a:spcBef>
                <a:spcPts val="1000"/>
              </a:spcBef>
              <a:spcAft>
                <a:spcPts val="0"/>
              </a:spcAft>
              <a:buClr>
                <a:schemeClr val="lt1"/>
              </a:buClr>
              <a:buSzPct val="25000"/>
              <a:buFont typeface="Arial"/>
              <a:buNone/>
            </a:pPr>
            <a:r>
              <a:t/>
            </a:r>
            <a:endParaRPr b="0" i="0" sz="4800" u="none" cap="none" strike="noStrike">
              <a:solidFill>
                <a:schemeClr val="lt1"/>
              </a:solidFill>
              <a:latin typeface="Calibri"/>
              <a:ea typeface="Calibri"/>
              <a:cs typeface="Calibri"/>
              <a:sym typeface="Calibri"/>
            </a:endParaRPr>
          </a:p>
          <a:p>
            <a:pPr indent="0" lvl="0" marL="0" marR="0" rtl="0" algn="l">
              <a:lnSpc>
                <a:spcPct val="90000"/>
              </a:lnSpc>
              <a:spcBef>
                <a:spcPts val="1000"/>
              </a:spcBef>
              <a:buClr>
                <a:schemeClr val="lt1"/>
              </a:buClr>
              <a:buSzPct val="25000"/>
              <a:buFont typeface="Arial"/>
              <a:buNone/>
            </a:pPr>
            <a:r>
              <a:t/>
            </a:r>
            <a:endParaRPr b="0" i="0" sz="4800" u="none" cap="none" strike="noStrike">
              <a:solidFill>
                <a:schemeClr val="lt1"/>
              </a:solidFill>
              <a:latin typeface="Calibri"/>
              <a:ea typeface="Calibri"/>
              <a:cs typeface="Calibri"/>
              <a:sym typeface="Calibri"/>
            </a:endParaRPr>
          </a:p>
        </p:txBody>
      </p:sp>
    </p:spTree>
  </p:cSld>
  <p:clrMapOvr>
    <a:masterClrMapping/>
  </p:clrMapOvr>
</p:sld>
</file>

<file path=ppt/slides/slide2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308" name="Shape 308"/>
        <p:cNvGrpSpPr/>
        <p:nvPr/>
      </p:nvGrpSpPr>
      <p:grpSpPr>
        <a:xfrm>
          <a:off x="0" y="0"/>
          <a:ext cx="0" cy="0"/>
          <a:chOff x="0" y="0"/>
          <a:chExt cx="0" cy="0"/>
        </a:xfrm>
      </p:grpSpPr>
      <p:sp>
        <p:nvSpPr>
          <p:cNvPr id="309" name="Shape 309"/>
          <p:cNvSpPr txBox="1"/>
          <p:nvPr>
            <p:ph idx="1" type="body"/>
          </p:nvPr>
        </p:nvSpPr>
        <p:spPr>
          <a:xfrm>
            <a:off x="372533" y="237066"/>
            <a:ext cx="11497800" cy="6434699"/>
          </a:xfrm>
          <a:prstGeom prst="rect">
            <a:avLst/>
          </a:prstGeom>
        </p:spPr>
        <p:txBody>
          <a:bodyPr anchorCtr="0" anchor="t" bIns="91425" lIns="91425" rIns="91425" tIns="91425">
            <a:noAutofit/>
          </a:bodyPr>
          <a:lstStyle/>
          <a:p>
            <a:pPr lvl="0">
              <a:spcBef>
                <a:spcPts val="0"/>
              </a:spcBef>
              <a:buClr>
                <a:schemeClr val="dk1"/>
              </a:buClr>
              <a:buSzPct val="30555"/>
              <a:buFont typeface="Arial"/>
              <a:buNone/>
            </a:pPr>
            <a:r>
              <a:rPr b="1" lang="en-US" sz="3600"/>
              <a:t>Lord, may Your life-giving blood – shed for our absolution</a:t>
            </a:r>
          </a:p>
          <a:p>
            <a:pPr lvl="0">
              <a:spcBef>
                <a:spcPts val="0"/>
              </a:spcBef>
              <a:buClr>
                <a:schemeClr val="dk1"/>
              </a:buClr>
              <a:buSzPct val="30555"/>
              <a:buFont typeface="Arial"/>
              <a:buNone/>
            </a:pPr>
            <a:r>
              <a:rPr b="1" lang="en-US" sz="3600"/>
              <a:t>Cleanse and purify – all our defilements</a:t>
            </a:r>
          </a:p>
          <a:p>
            <a:pPr lvl="0">
              <a:spcBef>
                <a:spcPts val="0"/>
              </a:spcBef>
              <a:buClr>
                <a:schemeClr val="dk1"/>
              </a:buClr>
              <a:buSzPct val="30555"/>
              <a:buFont typeface="Arial"/>
              <a:buNone/>
            </a:pPr>
            <a:r>
              <a:rPr b="1" lang="en-US" sz="3600"/>
              <a:t>And may Your holy body – heal us and lead us to You</a:t>
            </a:r>
          </a:p>
          <a:p>
            <a:pPr lvl="0">
              <a:spcBef>
                <a:spcPts val="0"/>
              </a:spcBef>
              <a:buNone/>
            </a:pPr>
            <a:r>
              <a:t/>
            </a:r>
            <a:endParaRPr i="1" sz="6000"/>
          </a:p>
          <a:p>
            <a:pPr lvl="0">
              <a:spcBef>
                <a:spcPts val="0"/>
              </a:spcBef>
              <a:buClr>
                <a:schemeClr val="lt1"/>
              </a:buClr>
              <a:buSzPct val="25000"/>
              <a:buFont typeface="Arial"/>
              <a:buNone/>
            </a:pPr>
            <a:r>
              <a:rPr i="1" lang="en-US" sz="3600"/>
              <a:t>Lord have mercy upon us and help us</a:t>
            </a:r>
          </a:p>
        </p:txBody>
      </p:sp>
    </p:spTree>
  </p:cSld>
  <p:clrMapOvr>
    <a:masterClrMapping/>
  </p:clrMapOvr>
</p:sld>
</file>

<file path=ppt/slides/slide2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313" name="Shape 313"/>
        <p:cNvGrpSpPr/>
        <p:nvPr/>
      </p:nvGrpSpPr>
      <p:grpSpPr>
        <a:xfrm>
          <a:off x="0" y="0"/>
          <a:ext cx="0" cy="0"/>
          <a:chOff x="0" y="0"/>
          <a:chExt cx="0" cy="0"/>
        </a:xfrm>
      </p:grpSpPr>
      <p:sp>
        <p:nvSpPr>
          <p:cNvPr id="314" name="Shape 314"/>
          <p:cNvSpPr txBox="1"/>
          <p:nvPr>
            <p:ph type="title"/>
          </p:nvPr>
        </p:nvSpPr>
        <p:spPr>
          <a:xfrm>
            <a:off x="169332" y="365126"/>
            <a:ext cx="11785599" cy="752473"/>
          </a:xfrm>
          <a:prstGeom prst="rect">
            <a:avLst/>
          </a:prstGeom>
          <a:noFill/>
          <a:ln>
            <a:noFill/>
          </a:ln>
        </p:spPr>
        <p:txBody>
          <a:bodyPr anchorCtr="0" anchor="ctr" bIns="45700" lIns="91425" rIns="91425" tIns="45700">
            <a:noAutofit/>
          </a:bodyPr>
          <a:lstStyle/>
          <a:p>
            <a:pPr indent="0" lvl="0" marL="0" marR="0" rtl="0" algn="l">
              <a:lnSpc>
                <a:spcPct val="90000"/>
              </a:lnSpc>
              <a:spcBef>
                <a:spcPts val="0"/>
              </a:spcBef>
              <a:buClr>
                <a:schemeClr val="lt1"/>
              </a:buClr>
              <a:buSzPct val="25000"/>
              <a:buFont typeface="Calibri"/>
              <a:buNone/>
            </a:pPr>
            <a:r>
              <a:rPr b="1" i="0" lang="en-US" sz="4400" u="none" cap="none" strike="noStrike">
                <a:solidFill>
                  <a:schemeClr val="lt1"/>
                </a:solidFill>
                <a:latin typeface="Calibri"/>
                <a:ea typeface="Calibri"/>
                <a:cs typeface="Calibri"/>
                <a:sym typeface="Calibri"/>
              </a:rPr>
              <a:t>BO’OUTHO OF MOR JACOB</a:t>
            </a:r>
          </a:p>
        </p:txBody>
      </p:sp>
      <p:sp>
        <p:nvSpPr>
          <p:cNvPr id="315" name="Shape 315"/>
          <p:cNvSpPr txBox="1"/>
          <p:nvPr>
            <p:ph idx="1" type="body"/>
          </p:nvPr>
        </p:nvSpPr>
        <p:spPr>
          <a:xfrm>
            <a:off x="169332" y="1303866"/>
            <a:ext cx="11785599" cy="5164666"/>
          </a:xfrm>
          <a:prstGeom prst="rect">
            <a:avLst/>
          </a:prstGeom>
          <a:noFill/>
          <a:ln>
            <a:noFill/>
          </a:ln>
        </p:spPr>
        <p:txBody>
          <a:bodyPr anchorCtr="0" anchor="t" bIns="45700" lIns="91425" rIns="91425" tIns="45700">
            <a:noAutofit/>
          </a:bodyPr>
          <a:lstStyle/>
          <a:p>
            <a:pPr indent="-69850" lvl="0" marL="0" marR="0" rtl="0" algn="l">
              <a:lnSpc>
                <a:spcPct val="90000"/>
              </a:lnSpc>
              <a:spcBef>
                <a:spcPts val="1000"/>
              </a:spcBef>
              <a:spcAft>
                <a:spcPts val="0"/>
              </a:spcAft>
              <a:buClr>
                <a:schemeClr val="dk1"/>
              </a:buClr>
              <a:buSzPct val="28947"/>
              <a:buFont typeface="Arial"/>
              <a:buNone/>
            </a:pPr>
            <a:r>
              <a:rPr b="1" lang="en-US" sz="3800"/>
              <a:t>Son, who raised and delivered Your Church from err`or</a:t>
            </a:r>
          </a:p>
          <a:p>
            <a:pPr indent="-69850" lvl="0" marL="0" marR="0" rtl="0" algn="l">
              <a:lnSpc>
                <a:spcPct val="90000"/>
              </a:lnSpc>
              <a:spcBef>
                <a:spcPts val="1000"/>
              </a:spcBef>
              <a:spcAft>
                <a:spcPts val="0"/>
              </a:spcAft>
              <a:buClr>
                <a:schemeClr val="dk1"/>
              </a:buClr>
              <a:buSzPct val="28947"/>
              <a:buFont typeface="Arial"/>
              <a:buNone/>
            </a:pPr>
            <a:r>
              <a:rPr b="1" lang="en-US" sz="3800"/>
              <a:t>Grant her Your peace by Your bless`ed resurrectio</a:t>
            </a:r>
            <a:r>
              <a:rPr b="1" lang="en-US" sz="3800"/>
              <a:t>n</a:t>
            </a:r>
          </a:p>
          <a:p>
            <a:pPr indent="-69850" lvl="0" marL="0" marR="0" rtl="0" algn="l">
              <a:lnSpc>
                <a:spcPct val="90000"/>
              </a:lnSpc>
              <a:spcBef>
                <a:spcPts val="1000"/>
              </a:spcBef>
              <a:spcAft>
                <a:spcPts val="0"/>
              </a:spcAft>
              <a:buClr>
                <a:schemeClr val="dk1"/>
              </a:buClr>
              <a:buSzPct val="157142"/>
              <a:buFont typeface="Arial"/>
              <a:buNone/>
            </a:pPr>
            <a:r>
              <a:t/>
            </a:r>
            <a:endParaRPr b="1" sz="700"/>
          </a:p>
          <a:p>
            <a:pPr indent="-69850" lvl="0" marL="0" marR="0" rtl="0" algn="l">
              <a:lnSpc>
                <a:spcPct val="90000"/>
              </a:lnSpc>
              <a:spcBef>
                <a:spcPts val="1000"/>
              </a:spcBef>
              <a:spcAft>
                <a:spcPts val="0"/>
              </a:spcAft>
              <a:buClr>
                <a:schemeClr val="dk1"/>
              </a:buClr>
              <a:buSzPct val="28947"/>
              <a:buFont typeface="Arial"/>
              <a:buNone/>
            </a:pPr>
            <a:r>
              <a:rPr b="1" lang="en-US" sz="3800"/>
              <a:t>The legions of light rose in honor of the King;</a:t>
            </a:r>
          </a:p>
          <a:p>
            <a:pPr indent="-69850" lvl="0" marL="0" marR="0" rtl="0" algn="l">
              <a:lnSpc>
                <a:spcPct val="90000"/>
              </a:lnSpc>
              <a:spcBef>
                <a:spcPts val="1000"/>
              </a:spcBef>
              <a:spcAft>
                <a:spcPts val="0"/>
              </a:spcAft>
              <a:buClr>
                <a:schemeClr val="dk1"/>
              </a:buClr>
              <a:buSzPct val="28947"/>
              <a:buFont typeface="Arial"/>
              <a:buNone/>
            </a:pPr>
            <a:r>
              <a:rPr b="1" lang="en-US" sz="3800"/>
              <a:t>Gabr`i`el’s company exulted before Him</a:t>
            </a:r>
          </a:p>
          <a:p>
            <a:pPr indent="0" lvl="0" marL="0" marR="0" rtl="0" algn="l">
              <a:lnSpc>
                <a:spcPct val="90000"/>
              </a:lnSpc>
              <a:spcBef>
                <a:spcPts val="1000"/>
              </a:spcBef>
              <a:spcAft>
                <a:spcPts val="0"/>
              </a:spcAft>
              <a:buClr>
                <a:schemeClr val="lt1"/>
              </a:buClr>
              <a:buSzPct val="25000"/>
              <a:buFont typeface="Arial"/>
              <a:buNone/>
            </a:pPr>
            <a:r>
              <a:t/>
            </a:r>
            <a:endParaRPr b="1" sz="700"/>
          </a:p>
          <a:p>
            <a:pPr indent="-69850" lvl="0" marL="0" marR="0" rtl="0" algn="l">
              <a:lnSpc>
                <a:spcPct val="90000"/>
              </a:lnSpc>
              <a:spcBef>
                <a:spcPts val="1000"/>
              </a:spcBef>
              <a:buClr>
                <a:schemeClr val="dk1"/>
              </a:buClr>
              <a:buSzPct val="28947"/>
              <a:buFont typeface="Arial"/>
              <a:buNone/>
            </a:pPr>
            <a:r>
              <a:rPr b="1" lang="en-US" sz="3800"/>
              <a:t>The assembly on high came to see the Watcher</a:t>
            </a:r>
          </a:p>
          <a:p>
            <a:pPr indent="-69850" lvl="0" marL="0" marR="0" rtl="0" algn="l">
              <a:lnSpc>
                <a:spcPct val="90000"/>
              </a:lnSpc>
              <a:spcBef>
                <a:spcPts val="1000"/>
              </a:spcBef>
              <a:buClr>
                <a:schemeClr val="dk1"/>
              </a:buClr>
              <a:buSzPct val="28947"/>
              <a:buFont typeface="Arial"/>
              <a:buNone/>
            </a:pPr>
            <a:r>
              <a:rPr b="1" lang="en-US" sz="3800"/>
              <a:t>Who slept, awoke, and rose up at His own pleasure</a:t>
            </a:r>
          </a:p>
          <a:p>
            <a:pPr indent="0" lvl="0" marL="0" marR="0" rtl="0" algn="l">
              <a:lnSpc>
                <a:spcPct val="90000"/>
              </a:lnSpc>
              <a:spcBef>
                <a:spcPts val="1000"/>
              </a:spcBef>
              <a:buClr>
                <a:schemeClr val="lt1"/>
              </a:buClr>
              <a:buSzPct val="25000"/>
              <a:buFont typeface="Arial"/>
              <a:buNone/>
            </a:pPr>
            <a:r>
              <a:t/>
            </a:r>
            <a:endParaRPr sz="3800"/>
          </a:p>
        </p:txBody>
      </p:sp>
    </p:spTree>
  </p:cSld>
  <p:clrMapOvr>
    <a:masterClrMapping/>
  </p:clrMapOvr>
</p:sld>
</file>

<file path=ppt/slides/slide2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319" name="Shape 319"/>
        <p:cNvGrpSpPr/>
        <p:nvPr/>
      </p:nvGrpSpPr>
      <p:grpSpPr>
        <a:xfrm>
          <a:off x="0" y="0"/>
          <a:ext cx="0" cy="0"/>
          <a:chOff x="0" y="0"/>
          <a:chExt cx="0" cy="0"/>
        </a:xfrm>
      </p:grpSpPr>
      <p:sp>
        <p:nvSpPr>
          <p:cNvPr id="320" name="Shape 320"/>
          <p:cNvSpPr txBox="1"/>
          <p:nvPr>
            <p:ph idx="1" type="body"/>
          </p:nvPr>
        </p:nvSpPr>
        <p:spPr>
          <a:xfrm>
            <a:off x="372533" y="237066"/>
            <a:ext cx="11497733" cy="6434665"/>
          </a:xfrm>
          <a:prstGeom prst="rect">
            <a:avLst/>
          </a:prstGeom>
          <a:noFill/>
          <a:ln>
            <a:noFill/>
          </a:ln>
        </p:spPr>
        <p:txBody>
          <a:bodyPr anchorCtr="0" anchor="t" bIns="45700" lIns="91425" rIns="91425" tIns="45700">
            <a:noAutofit/>
          </a:bodyPr>
          <a:lstStyle/>
          <a:p>
            <a:pPr indent="-69850" lvl="0" marL="0" marR="0" rtl="0" algn="l">
              <a:lnSpc>
                <a:spcPct val="90000"/>
              </a:lnSpc>
              <a:spcBef>
                <a:spcPts val="1000"/>
              </a:spcBef>
              <a:buClr>
                <a:schemeClr val="dk1"/>
              </a:buClr>
              <a:buSzPct val="30555"/>
              <a:buFont typeface="Arial"/>
              <a:buNone/>
            </a:pPr>
            <a:r>
              <a:rPr b="1" lang="en-US" sz="3600"/>
              <a:t>Glory to the Hidden One who revealed Himself</a:t>
            </a:r>
          </a:p>
          <a:p>
            <a:pPr indent="-69850" lvl="0" marL="0" marR="0" rtl="0" algn="l">
              <a:lnSpc>
                <a:spcPct val="90000"/>
              </a:lnSpc>
              <a:spcBef>
                <a:spcPts val="1000"/>
              </a:spcBef>
              <a:buClr>
                <a:schemeClr val="dk1"/>
              </a:buClr>
              <a:buSzPct val="30555"/>
              <a:buFont typeface="Arial"/>
              <a:buNone/>
            </a:pPr>
            <a:r>
              <a:rPr b="1" lang="en-US" sz="3600"/>
              <a:t>Who suffered and died in the flesh and rose from death</a:t>
            </a:r>
          </a:p>
          <a:p>
            <a:pPr indent="-69850" lvl="0" marL="0" marR="0" rtl="0" algn="l">
              <a:lnSpc>
                <a:spcPct val="90000"/>
              </a:lnSpc>
              <a:spcBef>
                <a:spcPts val="1000"/>
              </a:spcBef>
              <a:buClr>
                <a:schemeClr val="dk1"/>
              </a:buClr>
              <a:buSzPct val="30555"/>
              <a:buFont typeface="Arial"/>
              <a:buNone/>
            </a:pPr>
            <a:r>
              <a:t/>
            </a:r>
            <a:endParaRPr b="1" sz="3600"/>
          </a:p>
          <a:p>
            <a:pPr indent="-69850" lvl="0" marL="0" marR="0" rtl="0" algn="l">
              <a:lnSpc>
                <a:spcPct val="90000"/>
              </a:lnSpc>
              <a:spcBef>
                <a:spcPts val="1000"/>
              </a:spcBef>
              <a:buClr>
                <a:schemeClr val="dk1"/>
              </a:buClr>
              <a:buSzPct val="30555"/>
              <a:buFont typeface="Arial"/>
              <a:buNone/>
            </a:pPr>
            <a:r>
              <a:rPr b="1" lang="en-US" sz="3600"/>
              <a:t>The living and the departed shall confess you,</a:t>
            </a:r>
          </a:p>
          <a:p>
            <a:pPr indent="-69850" lvl="0" marL="0" marR="0" rtl="0" algn="l">
              <a:lnSpc>
                <a:spcPct val="90000"/>
              </a:lnSpc>
              <a:spcBef>
                <a:spcPts val="1000"/>
              </a:spcBef>
              <a:buClr>
                <a:schemeClr val="dk1"/>
              </a:buClr>
              <a:buSzPct val="30555"/>
              <a:buFont typeface="Arial"/>
              <a:buNone/>
            </a:pPr>
            <a:r>
              <a:rPr b="1" lang="en-US" sz="3600"/>
              <a:t>And Your Father above and Your Holy Spirit</a:t>
            </a:r>
          </a:p>
          <a:p>
            <a:pPr indent="-69850" lvl="0" marL="0" marR="0" rtl="0" algn="l">
              <a:lnSpc>
                <a:spcPct val="90000"/>
              </a:lnSpc>
              <a:spcBef>
                <a:spcPts val="1000"/>
              </a:spcBef>
              <a:buClr>
                <a:schemeClr val="dk1"/>
              </a:buClr>
              <a:buSzPct val="30555"/>
              <a:buFont typeface="Arial"/>
              <a:buNone/>
            </a:pPr>
            <a:r>
              <a:t/>
            </a:r>
            <a:endParaRPr b="1" sz="3600"/>
          </a:p>
          <a:p>
            <a:pPr indent="-69850" lvl="0" marL="0" marR="0" rtl="0" algn="l">
              <a:lnSpc>
                <a:spcPct val="90000"/>
              </a:lnSpc>
              <a:spcBef>
                <a:spcPts val="1000"/>
              </a:spcBef>
              <a:buClr>
                <a:schemeClr val="dk1"/>
              </a:buClr>
              <a:buSzPct val="30555"/>
              <a:buFont typeface="Arial"/>
              <a:buNone/>
            </a:pPr>
            <a:r>
              <a:rPr b="1" lang="en-US" sz="3600"/>
              <a:t>Grant Your peace, which reconciled both heaven and earth,</a:t>
            </a:r>
          </a:p>
          <a:p>
            <a:pPr indent="-69850" lvl="0" marL="0" marR="0" rtl="0" algn="l">
              <a:lnSpc>
                <a:spcPct val="90000"/>
              </a:lnSpc>
              <a:spcBef>
                <a:spcPts val="1000"/>
              </a:spcBef>
              <a:buClr>
                <a:schemeClr val="dk1"/>
              </a:buClr>
              <a:buSzPct val="30555"/>
              <a:buFont typeface="Arial"/>
              <a:buNone/>
            </a:pPr>
            <a:r>
              <a:rPr b="1" lang="en-US" sz="3600"/>
              <a:t>To Your Church and keep her by Your resurrection</a:t>
            </a:r>
          </a:p>
          <a:p>
            <a:pPr indent="0" lvl="0" marL="0" marR="0" rtl="0" algn="l">
              <a:lnSpc>
                <a:spcPct val="90000"/>
              </a:lnSpc>
              <a:spcBef>
                <a:spcPts val="1000"/>
              </a:spcBef>
              <a:buClr>
                <a:schemeClr val="lt1"/>
              </a:buClr>
              <a:buSzPct val="25000"/>
              <a:buFont typeface="Arial"/>
              <a:buNone/>
            </a:pPr>
            <a:r>
              <a:t/>
            </a:r>
            <a:endParaRPr b="1" sz="3600"/>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76" name="Shape 176"/>
        <p:cNvGrpSpPr/>
        <p:nvPr/>
      </p:nvGrpSpPr>
      <p:grpSpPr>
        <a:xfrm>
          <a:off x="0" y="0"/>
          <a:ext cx="0" cy="0"/>
          <a:chOff x="0" y="0"/>
          <a:chExt cx="0" cy="0"/>
        </a:xfrm>
      </p:grpSpPr>
      <p:sp>
        <p:nvSpPr>
          <p:cNvPr id="177" name="Shape 177"/>
          <p:cNvSpPr txBox="1"/>
          <p:nvPr>
            <p:ph type="title"/>
          </p:nvPr>
        </p:nvSpPr>
        <p:spPr>
          <a:xfrm>
            <a:off x="626075" y="365126"/>
            <a:ext cx="10727723" cy="376279"/>
          </a:xfrm>
          <a:prstGeom prst="rect">
            <a:avLst/>
          </a:prstGeom>
          <a:noFill/>
          <a:ln>
            <a:noFill/>
          </a:ln>
        </p:spPr>
        <p:txBody>
          <a:bodyPr anchorCtr="0" anchor="ctr" bIns="45700" lIns="91425" rIns="91425" tIns="45700">
            <a:noAutofit/>
          </a:bodyPr>
          <a:lstStyle/>
          <a:p>
            <a:pPr indent="0" lvl="0" marL="0" marR="0" rtl="0" algn="l">
              <a:lnSpc>
                <a:spcPct val="90000"/>
              </a:lnSpc>
              <a:spcBef>
                <a:spcPts val="0"/>
              </a:spcBef>
              <a:buClr>
                <a:schemeClr val="lt1"/>
              </a:buClr>
              <a:buSzPct val="25000"/>
              <a:buFont typeface="Calibri"/>
              <a:buNone/>
            </a:pPr>
            <a:r>
              <a:rPr b="1" i="0" lang="en-US" sz="5400" u="sng" cap="none" strike="noStrike">
                <a:solidFill>
                  <a:schemeClr val="lt1"/>
                </a:solidFill>
                <a:latin typeface="Calibri"/>
                <a:ea typeface="Calibri"/>
                <a:cs typeface="Calibri"/>
                <a:sym typeface="Calibri"/>
              </a:rPr>
              <a:t>PREFATORY PRAYER</a:t>
            </a:r>
          </a:p>
        </p:txBody>
      </p:sp>
      <p:sp>
        <p:nvSpPr>
          <p:cNvPr id="178" name="Shape 178"/>
          <p:cNvSpPr txBox="1"/>
          <p:nvPr>
            <p:ph idx="1" type="body"/>
          </p:nvPr>
        </p:nvSpPr>
        <p:spPr>
          <a:xfrm>
            <a:off x="270343" y="1219200"/>
            <a:ext cx="11728174" cy="5261112"/>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lt1"/>
              </a:buClr>
              <a:buSzPct val="25000"/>
              <a:buFont typeface="Arial"/>
              <a:buNone/>
            </a:pPr>
            <a:r>
              <a:rPr b="1" i="0" lang="en-US" sz="5400" u="none" cap="none" strike="noStrike">
                <a:solidFill>
                  <a:schemeClr val="lt1"/>
                </a:solidFill>
                <a:latin typeface="Calibri"/>
                <a:ea typeface="Calibri"/>
                <a:cs typeface="Calibri"/>
                <a:sym typeface="Calibri"/>
              </a:rPr>
              <a:t>† In the name of the Father, and of the Son, and of the Holy Spirit, one true God;</a:t>
            </a:r>
          </a:p>
          <a:p>
            <a:pPr indent="0" lvl="0" marL="0" marR="0" rtl="0" algn="l">
              <a:lnSpc>
                <a:spcPct val="100000"/>
              </a:lnSpc>
              <a:spcBef>
                <a:spcPts val="1000"/>
              </a:spcBef>
              <a:spcAft>
                <a:spcPts val="0"/>
              </a:spcAft>
              <a:buClr>
                <a:schemeClr val="lt1"/>
              </a:buClr>
              <a:buSzPct val="25000"/>
              <a:buFont typeface="Arial"/>
              <a:buNone/>
            </a:pPr>
            <a:r>
              <a:t/>
            </a:r>
            <a:endParaRPr b="0" i="0" sz="5400" u="none" cap="none" strike="noStrike">
              <a:solidFill>
                <a:schemeClr val="lt1"/>
              </a:solidFill>
              <a:latin typeface="Calibri"/>
              <a:ea typeface="Calibri"/>
              <a:cs typeface="Calibri"/>
              <a:sym typeface="Calibri"/>
            </a:endParaRPr>
          </a:p>
          <a:p>
            <a:pPr indent="0" lvl="0" marL="0" marR="0" rtl="0" algn="l">
              <a:lnSpc>
                <a:spcPct val="100000"/>
              </a:lnSpc>
              <a:spcBef>
                <a:spcPts val="1000"/>
              </a:spcBef>
              <a:buClr>
                <a:schemeClr val="lt1"/>
              </a:buClr>
              <a:buSzPct val="25000"/>
              <a:buFont typeface="Arial"/>
              <a:buNone/>
            </a:pPr>
            <a:r>
              <a:rPr b="0" i="0" lang="en-US" sz="5400" u="none" cap="none" strike="noStrike">
                <a:solidFill>
                  <a:schemeClr val="lt1"/>
                </a:solidFill>
                <a:latin typeface="Calibri"/>
                <a:ea typeface="Calibri"/>
                <a:cs typeface="Calibri"/>
                <a:sym typeface="Calibri"/>
              </a:rPr>
              <a:t>Glory be to Him, and may His grace and mercy be upon us forever. Amin</a:t>
            </a:r>
            <a:r>
              <a:rPr b="0" i="1" lang="en-US" sz="5400" u="none" cap="none" strike="noStrike">
                <a:solidFill>
                  <a:schemeClr val="lt1"/>
                </a:solidFill>
                <a:latin typeface="Calibri"/>
                <a:ea typeface="Calibri"/>
                <a:cs typeface="Calibri"/>
                <a:sym typeface="Calibri"/>
              </a:rPr>
              <a:t>. </a:t>
            </a:r>
          </a:p>
        </p:txBody>
      </p:sp>
    </p:spTree>
  </p:cSld>
  <p:clrMapOvr>
    <a:masterClrMapping/>
  </p:clrMapOvr>
</p:sld>
</file>

<file path=ppt/slides/slide3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324" name="Shape 324"/>
        <p:cNvGrpSpPr/>
        <p:nvPr/>
      </p:nvGrpSpPr>
      <p:grpSpPr>
        <a:xfrm>
          <a:off x="0" y="0"/>
          <a:ext cx="0" cy="0"/>
          <a:chOff x="0" y="0"/>
          <a:chExt cx="0" cy="0"/>
        </a:xfrm>
      </p:grpSpPr>
      <p:sp>
        <p:nvSpPr>
          <p:cNvPr id="325" name="Shape 325"/>
          <p:cNvSpPr txBox="1"/>
          <p:nvPr>
            <p:ph type="title"/>
          </p:nvPr>
        </p:nvSpPr>
        <p:spPr>
          <a:xfrm>
            <a:off x="169332" y="365126"/>
            <a:ext cx="11785599" cy="752473"/>
          </a:xfrm>
          <a:prstGeom prst="rect">
            <a:avLst/>
          </a:prstGeom>
          <a:noFill/>
          <a:ln>
            <a:noFill/>
          </a:ln>
        </p:spPr>
        <p:txBody>
          <a:bodyPr anchorCtr="0" anchor="ctr" bIns="45700" lIns="91425" rIns="91425" tIns="45700">
            <a:noAutofit/>
          </a:bodyPr>
          <a:lstStyle/>
          <a:p>
            <a:pPr indent="0" lvl="0" marL="0" marR="0" rtl="0" algn="l">
              <a:lnSpc>
                <a:spcPct val="90000"/>
              </a:lnSpc>
              <a:spcBef>
                <a:spcPts val="0"/>
              </a:spcBef>
              <a:buClr>
                <a:schemeClr val="lt1"/>
              </a:buClr>
              <a:buSzPct val="25000"/>
              <a:buFont typeface="Calibri"/>
              <a:buNone/>
            </a:pPr>
            <a:r>
              <a:rPr b="1" i="0" lang="en-US" sz="3959" u="none" cap="none" strike="noStrike">
                <a:solidFill>
                  <a:schemeClr val="lt1"/>
                </a:solidFill>
                <a:latin typeface="Calibri"/>
                <a:ea typeface="Calibri"/>
                <a:cs typeface="Calibri"/>
                <a:sym typeface="Calibri"/>
              </a:rPr>
              <a:t>Praise of the Cherubim</a:t>
            </a:r>
            <a:br>
              <a:rPr b="1" i="0" lang="en-US" sz="3959" u="none" cap="none" strike="noStrike">
                <a:solidFill>
                  <a:schemeClr val="lt1"/>
                </a:solidFill>
                <a:latin typeface="Calibri"/>
                <a:ea typeface="Calibri"/>
                <a:cs typeface="Calibri"/>
                <a:sym typeface="Calibri"/>
              </a:rPr>
            </a:br>
            <a:r>
              <a:rPr b="1" i="1" lang="en-US" sz="2790" u="none" cap="none" strike="noStrike">
                <a:solidFill>
                  <a:schemeClr val="lt1"/>
                </a:solidFill>
                <a:latin typeface="Calibri"/>
                <a:ea typeface="Calibri"/>
                <a:cs typeface="Calibri"/>
                <a:sym typeface="Calibri"/>
              </a:rPr>
              <a:t>Prayed at the conclusion of the 1st and 2nd Qaume of Night Vigil</a:t>
            </a:r>
          </a:p>
        </p:txBody>
      </p:sp>
      <p:sp>
        <p:nvSpPr>
          <p:cNvPr id="326" name="Shape 326"/>
          <p:cNvSpPr txBox="1"/>
          <p:nvPr>
            <p:ph idx="1" type="body"/>
          </p:nvPr>
        </p:nvSpPr>
        <p:spPr>
          <a:xfrm>
            <a:off x="169332" y="1303866"/>
            <a:ext cx="11785599" cy="5164666"/>
          </a:xfrm>
          <a:prstGeom prst="rect">
            <a:avLst/>
          </a:prstGeom>
          <a:noFill/>
          <a:ln>
            <a:noFill/>
          </a:ln>
        </p:spPr>
        <p:txBody>
          <a:bodyPr anchorCtr="0" anchor="t" bIns="45700" lIns="91425" rIns="91425" tIns="45700">
            <a:noAutofit/>
          </a:bodyPr>
          <a:lstStyle/>
          <a:p>
            <a:pPr indent="0" lvl="0" marL="0" marR="0" rtl="0" algn="l">
              <a:lnSpc>
                <a:spcPct val="90000"/>
              </a:lnSpc>
              <a:spcBef>
                <a:spcPts val="0"/>
              </a:spcBef>
              <a:spcAft>
                <a:spcPts val="0"/>
              </a:spcAft>
              <a:buClr>
                <a:schemeClr val="lt1"/>
              </a:buClr>
              <a:buSzPct val="25000"/>
              <a:buFont typeface="Arial"/>
              <a:buNone/>
            </a:pPr>
            <a:r>
              <a:rPr b="1" i="0" lang="en-US" sz="3600" u="none" cap="none" strike="noStrike">
                <a:solidFill>
                  <a:schemeClr val="lt1"/>
                </a:solidFill>
                <a:latin typeface="Calibri"/>
                <a:ea typeface="Calibri"/>
                <a:cs typeface="Calibri"/>
                <a:sym typeface="Calibri"/>
              </a:rPr>
              <a:t>† Blessed is the glory of the Lord, from His place forever!</a:t>
            </a:r>
          </a:p>
          <a:p>
            <a:pPr indent="0" lvl="0" marL="0" marR="0" rtl="0" algn="l">
              <a:lnSpc>
                <a:spcPct val="90000"/>
              </a:lnSpc>
              <a:spcBef>
                <a:spcPts val="1000"/>
              </a:spcBef>
              <a:spcAft>
                <a:spcPts val="0"/>
              </a:spcAft>
              <a:buClr>
                <a:schemeClr val="lt1"/>
              </a:buClr>
              <a:buSzPct val="25000"/>
              <a:buFont typeface="Arial"/>
              <a:buNone/>
            </a:pPr>
            <a:r>
              <a:rPr b="0" i="0" lang="en-US" sz="3600" u="none" cap="none" strike="noStrike">
                <a:solidFill>
                  <a:schemeClr val="lt1"/>
                </a:solidFill>
                <a:latin typeface="Calibri"/>
                <a:ea typeface="Calibri"/>
                <a:cs typeface="Calibri"/>
                <a:sym typeface="Calibri"/>
              </a:rPr>
              <a:t>† Blessed is the glory of the Lord, from His place forever!</a:t>
            </a:r>
          </a:p>
          <a:p>
            <a:pPr indent="0" lvl="0" marL="0" marR="0" rtl="0" algn="l">
              <a:lnSpc>
                <a:spcPct val="90000"/>
              </a:lnSpc>
              <a:spcBef>
                <a:spcPts val="1000"/>
              </a:spcBef>
              <a:spcAft>
                <a:spcPts val="0"/>
              </a:spcAft>
              <a:buClr>
                <a:schemeClr val="lt1"/>
              </a:buClr>
              <a:buSzPct val="25000"/>
              <a:buFont typeface="Arial"/>
              <a:buNone/>
            </a:pPr>
            <a:r>
              <a:rPr b="0" i="0" lang="en-US" sz="3600" u="none" cap="none" strike="noStrike">
                <a:solidFill>
                  <a:schemeClr val="lt1"/>
                </a:solidFill>
                <a:latin typeface="Calibri"/>
                <a:ea typeface="Calibri"/>
                <a:cs typeface="Calibri"/>
                <a:sym typeface="Calibri"/>
              </a:rPr>
              <a:t>† Blessed is the glory of the Lord, from His place forever and ever!</a:t>
            </a:r>
          </a:p>
          <a:p>
            <a:pPr indent="0" lvl="0" marL="0" marR="0" rtl="0" algn="l">
              <a:lnSpc>
                <a:spcPct val="90000"/>
              </a:lnSpc>
              <a:spcBef>
                <a:spcPts val="1000"/>
              </a:spcBef>
              <a:spcAft>
                <a:spcPts val="0"/>
              </a:spcAft>
              <a:buClr>
                <a:schemeClr val="lt1"/>
              </a:buClr>
              <a:buSzPct val="25000"/>
              <a:buFont typeface="Arial"/>
              <a:buNone/>
            </a:pPr>
            <a:r>
              <a:t/>
            </a:r>
            <a:endParaRPr b="0" i="0" sz="600" u="none" cap="none" strike="noStrike">
              <a:solidFill>
                <a:schemeClr val="lt1"/>
              </a:solidFill>
              <a:latin typeface="Calibri"/>
              <a:ea typeface="Calibri"/>
              <a:cs typeface="Calibri"/>
              <a:sym typeface="Calibri"/>
            </a:endParaRPr>
          </a:p>
          <a:p>
            <a:pPr indent="0" lvl="0" marL="0" marR="0" rtl="0" algn="l">
              <a:lnSpc>
                <a:spcPct val="90000"/>
              </a:lnSpc>
              <a:spcBef>
                <a:spcPts val="1000"/>
              </a:spcBef>
              <a:spcAft>
                <a:spcPts val="0"/>
              </a:spcAft>
              <a:buClr>
                <a:schemeClr val="lt1"/>
              </a:buClr>
              <a:buSzPct val="25000"/>
              <a:buFont typeface="Arial"/>
              <a:buNone/>
            </a:pPr>
            <a:r>
              <a:rPr b="1" i="0" lang="en-US" sz="3600" u="none" cap="none" strike="noStrike">
                <a:solidFill>
                  <a:schemeClr val="lt1"/>
                </a:solidFill>
                <a:latin typeface="Calibri"/>
                <a:ea typeface="Calibri"/>
                <a:cs typeface="Calibri"/>
                <a:sym typeface="Calibri"/>
              </a:rPr>
              <a:t>Holy and glorious Trinity, have mercy upon us;</a:t>
            </a:r>
          </a:p>
          <a:p>
            <a:pPr indent="0" lvl="0" marL="0" marR="0" rtl="0" algn="l">
              <a:lnSpc>
                <a:spcPct val="90000"/>
              </a:lnSpc>
              <a:spcBef>
                <a:spcPts val="1000"/>
              </a:spcBef>
              <a:spcAft>
                <a:spcPts val="0"/>
              </a:spcAft>
              <a:buClr>
                <a:schemeClr val="lt1"/>
              </a:buClr>
              <a:buSzPct val="25000"/>
              <a:buFont typeface="Arial"/>
              <a:buNone/>
            </a:pPr>
            <a:r>
              <a:rPr b="0" i="0" lang="en-US" sz="3600" u="none" cap="none" strike="noStrike">
                <a:solidFill>
                  <a:schemeClr val="lt1"/>
                </a:solidFill>
                <a:latin typeface="Calibri"/>
                <a:ea typeface="Calibri"/>
                <a:cs typeface="Calibri"/>
                <a:sym typeface="Calibri"/>
              </a:rPr>
              <a:t>Holy and glorious Trinity, have mercy upon us;</a:t>
            </a:r>
          </a:p>
          <a:p>
            <a:pPr indent="0" lvl="0" marL="0" marR="0" rtl="0" algn="l">
              <a:lnSpc>
                <a:spcPct val="90000"/>
              </a:lnSpc>
              <a:spcBef>
                <a:spcPts val="1000"/>
              </a:spcBef>
              <a:buClr>
                <a:schemeClr val="lt1"/>
              </a:buClr>
              <a:buSzPct val="25000"/>
              <a:buFont typeface="Arial"/>
              <a:buNone/>
            </a:pPr>
            <a:r>
              <a:rPr b="0" i="0" lang="en-US" sz="3600" u="none" cap="none" strike="noStrike">
                <a:solidFill>
                  <a:schemeClr val="lt1"/>
                </a:solidFill>
                <a:latin typeface="Calibri"/>
                <a:ea typeface="Calibri"/>
                <a:cs typeface="Calibri"/>
                <a:sym typeface="Calibri"/>
              </a:rPr>
              <a:t>Holy and glorious Trinity, have compassion and mercy upon us.</a:t>
            </a:r>
          </a:p>
        </p:txBody>
      </p:sp>
    </p:spTree>
  </p:cSld>
  <p:clrMapOvr>
    <a:masterClrMapping/>
  </p:clrMapOvr>
</p:sld>
</file>

<file path=ppt/slides/slide3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330" name="Shape 330"/>
        <p:cNvGrpSpPr/>
        <p:nvPr/>
      </p:nvGrpSpPr>
      <p:grpSpPr>
        <a:xfrm>
          <a:off x="0" y="0"/>
          <a:ext cx="0" cy="0"/>
          <a:chOff x="0" y="0"/>
          <a:chExt cx="0" cy="0"/>
        </a:xfrm>
      </p:grpSpPr>
      <p:sp>
        <p:nvSpPr>
          <p:cNvPr id="331" name="Shape 331"/>
          <p:cNvSpPr txBox="1"/>
          <p:nvPr>
            <p:ph idx="1" type="body"/>
          </p:nvPr>
        </p:nvSpPr>
        <p:spPr>
          <a:xfrm>
            <a:off x="372533" y="237066"/>
            <a:ext cx="11497733" cy="6434665"/>
          </a:xfrm>
          <a:prstGeom prst="rect">
            <a:avLst/>
          </a:prstGeom>
          <a:noFill/>
          <a:ln>
            <a:noFill/>
          </a:ln>
        </p:spPr>
        <p:txBody>
          <a:bodyPr anchorCtr="0" anchor="t" bIns="45700" lIns="91425" rIns="91425" tIns="45700">
            <a:noAutofit/>
          </a:bodyPr>
          <a:lstStyle/>
          <a:p>
            <a:pPr indent="0" lvl="0" marL="0" marR="0" rtl="0" algn="l">
              <a:lnSpc>
                <a:spcPct val="90000"/>
              </a:lnSpc>
              <a:spcBef>
                <a:spcPts val="0"/>
              </a:spcBef>
              <a:spcAft>
                <a:spcPts val="0"/>
              </a:spcAft>
              <a:buClr>
                <a:schemeClr val="lt1"/>
              </a:buClr>
              <a:buSzPct val="25000"/>
              <a:buFont typeface="Arial"/>
              <a:buNone/>
            </a:pPr>
            <a:r>
              <a:rPr b="1" i="0" lang="en-US" sz="4800" u="none" cap="none" strike="noStrike">
                <a:solidFill>
                  <a:schemeClr val="lt1"/>
                </a:solidFill>
                <a:latin typeface="Calibri"/>
                <a:ea typeface="Calibri"/>
                <a:cs typeface="Calibri"/>
                <a:sym typeface="Calibri"/>
              </a:rPr>
              <a:t>You are holy and glorious forever</a:t>
            </a:r>
          </a:p>
          <a:p>
            <a:pPr indent="0" lvl="0" marL="0" marR="0" rtl="0" algn="l">
              <a:lnSpc>
                <a:spcPct val="90000"/>
              </a:lnSpc>
              <a:spcBef>
                <a:spcPts val="1000"/>
              </a:spcBef>
              <a:spcAft>
                <a:spcPts val="0"/>
              </a:spcAft>
              <a:buClr>
                <a:schemeClr val="lt1"/>
              </a:buClr>
              <a:buSzPct val="25000"/>
              <a:buFont typeface="Arial"/>
              <a:buNone/>
            </a:pPr>
            <a:r>
              <a:rPr b="0" i="0" lang="en-US" sz="4800" u="none" cap="none" strike="noStrike">
                <a:solidFill>
                  <a:schemeClr val="lt1"/>
                </a:solidFill>
                <a:latin typeface="Calibri"/>
                <a:ea typeface="Calibri"/>
                <a:cs typeface="Calibri"/>
                <a:sym typeface="Calibri"/>
              </a:rPr>
              <a:t>You are holy and glorious forever</a:t>
            </a:r>
          </a:p>
          <a:p>
            <a:pPr indent="0" lvl="0" marL="0" marR="0" rtl="0" algn="l">
              <a:lnSpc>
                <a:spcPct val="90000"/>
              </a:lnSpc>
              <a:spcBef>
                <a:spcPts val="1000"/>
              </a:spcBef>
              <a:spcAft>
                <a:spcPts val="0"/>
              </a:spcAft>
              <a:buClr>
                <a:schemeClr val="lt1"/>
              </a:buClr>
              <a:buSzPct val="25000"/>
              <a:buFont typeface="Arial"/>
              <a:buNone/>
            </a:pPr>
            <a:r>
              <a:rPr b="0" i="0" lang="en-US" sz="4800" u="none" cap="none" strike="noStrike">
                <a:solidFill>
                  <a:schemeClr val="lt1"/>
                </a:solidFill>
                <a:latin typeface="Calibri"/>
                <a:ea typeface="Calibri"/>
                <a:cs typeface="Calibri"/>
                <a:sym typeface="Calibri"/>
              </a:rPr>
              <a:t>You are holy and blessed is Your name, forever and ever.</a:t>
            </a:r>
          </a:p>
          <a:p>
            <a:pPr indent="0" lvl="0" marL="0" marR="0" rtl="0" algn="l">
              <a:lnSpc>
                <a:spcPct val="90000"/>
              </a:lnSpc>
              <a:spcBef>
                <a:spcPts val="1000"/>
              </a:spcBef>
              <a:spcAft>
                <a:spcPts val="0"/>
              </a:spcAft>
              <a:buClr>
                <a:schemeClr val="lt1"/>
              </a:buClr>
              <a:buSzPct val="25000"/>
              <a:buFont typeface="Arial"/>
              <a:buNone/>
            </a:pPr>
            <a:r>
              <a:t/>
            </a:r>
            <a:endParaRPr b="0" i="0" sz="600" u="none" cap="none" strike="noStrike">
              <a:solidFill>
                <a:schemeClr val="lt1"/>
              </a:solidFill>
              <a:latin typeface="Calibri"/>
              <a:ea typeface="Calibri"/>
              <a:cs typeface="Calibri"/>
              <a:sym typeface="Calibri"/>
            </a:endParaRPr>
          </a:p>
          <a:p>
            <a:pPr indent="0" lvl="0" marL="0" marR="0" rtl="0" algn="l">
              <a:lnSpc>
                <a:spcPct val="90000"/>
              </a:lnSpc>
              <a:spcBef>
                <a:spcPts val="1000"/>
              </a:spcBef>
              <a:spcAft>
                <a:spcPts val="0"/>
              </a:spcAft>
              <a:buClr>
                <a:schemeClr val="lt1"/>
              </a:buClr>
              <a:buSzPct val="25000"/>
              <a:buFont typeface="Arial"/>
              <a:buNone/>
            </a:pPr>
            <a:r>
              <a:rPr b="1" i="0" lang="en-US" sz="4800" u="none" cap="none" strike="noStrike">
                <a:solidFill>
                  <a:schemeClr val="lt1"/>
                </a:solidFill>
                <a:latin typeface="Calibri"/>
                <a:ea typeface="Calibri"/>
                <a:cs typeface="Calibri"/>
                <a:sym typeface="Calibri"/>
              </a:rPr>
              <a:t>Glory be to You, O Lord.</a:t>
            </a:r>
          </a:p>
          <a:p>
            <a:pPr indent="0" lvl="0" marL="0" marR="0" rtl="0" algn="l">
              <a:lnSpc>
                <a:spcPct val="90000"/>
              </a:lnSpc>
              <a:spcBef>
                <a:spcPts val="1000"/>
              </a:spcBef>
              <a:spcAft>
                <a:spcPts val="0"/>
              </a:spcAft>
              <a:buClr>
                <a:schemeClr val="lt1"/>
              </a:buClr>
              <a:buSzPct val="25000"/>
              <a:buFont typeface="Arial"/>
              <a:buNone/>
            </a:pPr>
            <a:r>
              <a:rPr b="0" i="0" lang="en-US" sz="4800" u="none" cap="none" strike="noStrike">
                <a:solidFill>
                  <a:schemeClr val="lt1"/>
                </a:solidFill>
                <a:latin typeface="Calibri"/>
                <a:ea typeface="Calibri"/>
                <a:cs typeface="Calibri"/>
                <a:sym typeface="Calibri"/>
              </a:rPr>
              <a:t>Glory be to You, O Lord;</a:t>
            </a:r>
          </a:p>
          <a:p>
            <a:pPr indent="0" lvl="0" marL="0" marR="0" rtl="0" algn="l">
              <a:lnSpc>
                <a:spcPct val="90000"/>
              </a:lnSpc>
              <a:spcBef>
                <a:spcPts val="1000"/>
              </a:spcBef>
              <a:buClr>
                <a:schemeClr val="lt1"/>
              </a:buClr>
              <a:buSzPct val="25000"/>
              <a:buFont typeface="Arial"/>
              <a:buNone/>
            </a:pPr>
            <a:r>
              <a:rPr b="0" i="0" lang="en-US" sz="4800" u="none" cap="none" strike="noStrike">
                <a:solidFill>
                  <a:schemeClr val="lt1"/>
                </a:solidFill>
                <a:latin typeface="Calibri"/>
                <a:ea typeface="Calibri"/>
                <a:cs typeface="Calibri"/>
                <a:sym typeface="Calibri"/>
              </a:rPr>
              <a:t>Glory be to You, our hope forever. Barekmor.</a:t>
            </a:r>
          </a:p>
        </p:txBody>
      </p:sp>
    </p:spTree>
  </p:cSld>
  <p:clrMapOvr>
    <a:masterClrMapping/>
  </p:clrMapOvr>
</p:sld>
</file>

<file path=ppt/slides/slide3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335" name="Shape 335"/>
        <p:cNvGrpSpPr/>
        <p:nvPr/>
      </p:nvGrpSpPr>
      <p:grpSpPr>
        <a:xfrm>
          <a:off x="0" y="0"/>
          <a:ext cx="0" cy="0"/>
          <a:chOff x="0" y="0"/>
          <a:chExt cx="0" cy="0"/>
        </a:xfrm>
      </p:grpSpPr>
      <p:sp>
        <p:nvSpPr>
          <p:cNvPr id="336" name="Shape 336"/>
          <p:cNvSpPr txBox="1"/>
          <p:nvPr>
            <p:ph idx="1" type="body"/>
          </p:nvPr>
        </p:nvSpPr>
        <p:spPr>
          <a:xfrm>
            <a:off x="304800" y="130629"/>
            <a:ext cx="11598110" cy="5782122"/>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buClr>
                <a:schemeClr val="lt1"/>
              </a:buClr>
              <a:buSzPct val="25000"/>
              <a:buFont typeface="Arial"/>
              <a:buNone/>
            </a:pPr>
            <a:r>
              <a:rPr b="0" i="0" lang="en-US" sz="4800" u="none" cap="none" strike="noStrike">
                <a:solidFill>
                  <a:schemeClr val="lt1"/>
                </a:solidFill>
                <a:latin typeface="Calibri"/>
                <a:ea typeface="Calibri"/>
                <a:cs typeface="Calibri"/>
                <a:sym typeface="Calibri"/>
              </a:rPr>
              <a:t>Our Father, who art in heaven, Hallowed be Thy name. Thy kingdom come, Thy will be done on earth as it is in heaven. Give us this day, our daily bread and forgive us our debts and sins as we also have forgiven our debtors. Lead us not into temptation, but deliver us from the evil one. †For Thine is the kingdom, the power and the glory, forever and ever. Amin.</a:t>
            </a:r>
          </a:p>
        </p:txBody>
      </p:sp>
    </p:spTree>
  </p:cSld>
  <p:clrMapOvr>
    <a:masterClrMapping/>
  </p:clrMapOvr>
</p:sld>
</file>

<file path=ppt/slides/slide3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340" name="Shape 340"/>
        <p:cNvGrpSpPr/>
        <p:nvPr/>
      </p:nvGrpSpPr>
      <p:grpSpPr>
        <a:xfrm>
          <a:off x="0" y="0"/>
          <a:ext cx="0" cy="0"/>
          <a:chOff x="0" y="0"/>
          <a:chExt cx="0" cy="0"/>
        </a:xfrm>
      </p:grpSpPr>
      <p:sp>
        <p:nvSpPr>
          <p:cNvPr id="341" name="Shape 341"/>
          <p:cNvSpPr txBox="1"/>
          <p:nvPr>
            <p:ph idx="1" type="body"/>
          </p:nvPr>
        </p:nvSpPr>
        <p:spPr>
          <a:xfrm>
            <a:off x="289087" y="1548267"/>
            <a:ext cx="11613822" cy="4511773"/>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lt1"/>
              </a:buClr>
              <a:buSzPct val="25000"/>
              <a:buFont typeface="Arial"/>
              <a:buNone/>
            </a:pPr>
            <a:r>
              <a:rPr b="1" i="0" lang="en-US" sz="6000" u="none" cap="none" strike="noStrike">
                <a:solidFill>
                  <a:schemeClr val="lt1"/>
                </a:solidFill>
                <a:latin typeface="Calibri"/>
                <a:ea typeface="Calibri"/>
                <a:cs typeface="Calibri"/>
                <a:sym typeface="Calibri"/>
              </a:rPr>
              <a:t>† Glory be to the Father, Son, and Holy Spirit.</a:t>
            </a:r>
          </a:p>
          <a:p>
            <a:pPr indent="0" lvl="0" marL="0" marR="0" rtl="0" algn="l">
              <a:lnSpc>
                <a:spcPct val="100000"/>
              </a:lnSpc>
              <a:spcBef>
                <a:spcPts val="1000"/>
              </a:spcBef>
              <a:buClr>
                <a:schemeClr val="lt1"/>
              </a:buClr>
              <a:buSzPct val="25000"/>
              <a:buFont typeface="Arial"/>
              <a:buNone/>
            </a:pPr>
            <a:r>
              <a:rPr b="0" i="0" lang="en-US" sz="6000" u="none" cap="none" strike="noStrike">
                <a:solidFill>
                  <a:schemeClr val="lt1"/>
                </a:solidFill>
                <a:latin typeface="Calibri"/>
                <a:ea typeface="Calibri"/>
                <a:cs typeface="Calibri"/>
                <a:sym typeface="Calibri"/>
              </a:rPr>
              <a:t>May His grace and mercy be upon us, weak and sinful, in both worlds forever and ever</a:t>
            </a:r>
            <a:r>
              <a:rPr b="0" i="1" lang="en-US" sz="6000" u="none" cap="none" strike="noStrike">
                <a:solidFill>
                  <a:schemeClr val="lt1"/>
                </a:solidFill>
                <a:latin typeface="Calibri"/>
                <a:ea typeface="Calibri"/>
                <a:cs typeface="Calibri"/>
                <a:sym typeface="Calibri"/>
              </a:rPr>
              <a:t>. </a:t>
            </a:r>
            <a:r>
              <a:rPr b="0" i="0" lang="en-US" sz="6000" u="none" cap="none" strike="noStrike">
                <a:solidFill>
                  <a:schemeClr val="lt1"/>
                </a:solidFill>
                <a:latin typeface="Calibri"/>
                <a:ea typeface="Calibri"/>
                <a:cs typeface="Calibri"/>
                <a:sym typeface="Calibri"/>
              </a:rPr>
              <a:t>Amin.</a:t>
            </a:r>
          </a:p>
        </p:txBody>
      </p:sp>
      <p:sp>
        <p:nvSpPr>
          <p:cNvPr id="342" name="Shape 342"/>
          <p:cNvSpPr txBox="1"/>
          <p:nvPr>
            <p:ph type="title"/>
          </p:nvPr>
        </p:nvSpPr>
        <p:spPr>
          <a:xfrm>
            <a:off x="838199" y="222705"/>
            <a:ext cx="10515599" cy="1325562"/>
          </a:xfrm>
          <a:prstGeom prst="rect">
            <a:avLst/>
          </a:prstGeom>
          <a:noFill/>
          <a:ln>
            <a:noFill/>
          </a:ln>
        </p:spPr>
        <p:txBody>
          <a:bodyPr anchorCtr="0" anchor="ctr" bIns="45700" lIns="91425" rIns="91425" tIns="45700">
            <a:noAutofit/>
          </a:bodyPr>
          <a:lstStyle/>
          <a:p>
            <a:pPr indent="0" lvl="0" marL="0" marR="0" rtl="0" algn="l">
              <a:lnSpc>
                <a:spcPct val="90000"/>
              </a:lnSpc>
              <a:spcBef>
                <a:spcPts val="0"/>
              </a:spcBef>
              <a:buClr>
                <a:schemeClr val="lt1"/>
              </a:buClr>
              <a:buSzPct val="25000"/>
              <a:buFont typeface="Calibri"/>
              <a:buNone/>
            </a:pPr>
            <a:r>
              <a:rPr b="1" i="0" lang="en-US" sz="6000" u="sng" cap="none" strike="noStrike">
                <a:solidFill>
                  <a:schemeClr val="lt1"/>
                </a:solidFill>
                <a:latin typeface="Calibri"/>
                <a:ea typeface="Calibri"/>
                <a:cs typeface="Calibri"/>
                <a:sym typeface="Calibri"/>
              </a:rPr>
              <a:t>2</a:t>
            </a:r>
            <a:r>
              <a:rPr b="1" baseline="30000" i="0" lang="en-US" sz="6000" u="sng" cap="none" strike="noStrike">
                <a:solidFill>
                  <a:schemeClr val="lt1"/>
                </a:solidFill>
                <a:latin typeface="Calibri"/>
                <a:ea typeface="Calibri"/>
                <a:cs typeface="Calibri"/>
                <a:sym typeface="Calibri"/>
              </a:rPr>
              <a:t>nd</a:t>
            </a:r>
            <a:r>
              <a:rPr b="1" i="0" lang="en-US" sz="6000" u="sng" cap="none" strike="noStrike">
                <a:solidFill>
                  <a:schemeClr val="lt1"/>
                </a:solidFill>
                <a:latin typeface="Calibri"/>
                <a:ea typeface="Calibri"/>
                <a:cs typeface="Calibri"/>
                <a:sym typeface="Calibri"/>
              </a:rPr>
              <a:t> Q</a:t>
            </a:r>
            <a:r>
              <a:rPr lang="en-US" sz="6000" u="sng"/>
              <a:t>au</a:t>
            </a:r>
            <a:r>
              <a:rPr b="1" i="0" lang="en-US" sz="6000" u="sng" cap="none" strike="noStrike">
                <a:solidFill>
                  <a:schemeClr val="lt1"/>
                </a:solidFill>
                <a:latin typeface="Calibri"/>
                <a:ea typeface="Calibri"/>
                <a:cs typeface="Calibri"/>
                <a:sym typeface="Calibri"/>
              </a:rPr>
              <a:t>mo Introductory Prayer</a:t>
            </a:r>
          </a:p>
        </p:txBody>
      </p:sp>
    </p:spTree>
  </p:cSld>
  <p:clrMapOvr>
    <a:masterClrMapping/>
  </p:clrMapOvr>
</p:sld>
</file>

<file path=ppt/slides/slide3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346" name="Shape 346"/>
        <p:cNvGrpSpPr/>
        <p:nvPr/>
      </p:nvGrpSpPr>
      <p:grpSpPr>
        <a:xfrm>
          <a:off x="0" y="0"/>
          <a:ext cx="0" cy="0"/>
          <a:chOff x="0" y="0"/>
          <a:chExt cx="0" cy="0"/>
        </a:xfrm>
      </p:grpSpPr>
      <p:sp>
        <p:nvSpPr>
          <p:cNvPr id="347" name="Shape 347"/>
          <p:cNvSpPr txBox="1"/>
          <p:nvPr>
            <p:ph idx="1" type="body"/>
          </p:nvPr>
        </p:nvSpPr>
        <p:spPr>
          <a:xfrm>
            <a:off x="289086" y="1336895"/>
            <a:ext cx="11613822" cy="5194531"/>
          </a:xfrm>
          <a:prstGeom prst="rect">
            <a:avLst/>
          </a:prstGeom>
          <a:noFill/>
          <a:ln>
            <a:noFill/>
          </a:ln>
        </p:spPr>
        <p:txBody>
          <a:bodyPr anchorCtr="0" anchor="t" bIns="45700" lIns="91425" rIns="91425" tIns="45700">
            <a:noAutofit/>
          </a:bodyPr>
          <a:lstStyle/>
          <a:p>
            <a:pPr indent="0" lvl="0" marL="0" marR="0" rtl="0" algn="l">
              <a:lnSpc>
                <a:spcPct val="90000"/>
              </a:lnSpc>
              <a:spcBef>
                <a:spcPts val="0"/>
              </a:spcBef>
              <a:buClr>
                <a:schemeClr val="lt1"/>
              </a:buClr>
              <a:buSzPct val="25000"/>
              <a:buFont typeface="Arial"/>
              <a:buNone/>
            </a:pPr>
            <a:r>
              <a:rPr b="0" i="0" lang="en-US" sz="5400" u="none" cap="none" strike="noStrike">
                <a:solidFill>
                  <a:schemeClr val="lt1"/>
                </a:solidFill>
                <a:latin typeface="Calibri"/>
                <a:ea typeface="Calibri"/>
                <a:cs typeface="Calibri"/>
                <a:sym typeface="Calibri"/>
              </a:rPr>
              <a:t>Mingle, Lord, by Your grace, our songs with the songs of the angels without flesh above this world, that with one accord, with the voice of the Spirit, we may cry and say, “Blessed be the glory of the Lord in His place forever and ever!” Amin.</a:t>
            </a:r>
          </a:p>
        </p:txBody>
      </p:sp>
      <p:sp>
        <p:nvSpPr>
          <p:cNvPr id="348" name="Shape 348"/>
          <p:cNvSpPr txBox="1"/>
          <p:nvPr>
            <p:ph type="title"/>
          </p:nvPr>
        </p:nvSpPr>
        <p:spPr>
          <a:xfrm>
            <a:off x="838198" y="140326"/>
            <a:ext cx="10515599" cy="1325562"/>
          </a:xfrm>
          <a:prstGeom prst="rect">
            <a:avLst/>
          </a:prstGeom>
          <a:noFill/>
          <a:ln>
            <a:noFill/>
          </a:ln>
        </p:spPr>
        <p:txBody>
          <a:bodyPr anchorCtr="0" anchor="ctr" bIns="45700" lIns="91425" rIns="91425" tIns="45700">
            <a:noAutofit/>
          </a:bodyPr>
          <a:lstStyle/>
          <a:p>
            <a:pPr indent="0" lvl="0" marL="0" marR="0" rtl="0" algn="l">
              <a:lnSpc>
                <a:spcPct val="90000"/>
              </a:lnSpc>
              <a:spcBef>
                <a:spcPts val="0"/>
              </a:spcBef>
              <a:buClr>
                <a:schemeClr val="lt1"/>
              </a:buClr>
              <a:buSzPct val="25000"/>
              <a:buFont typeface="Calibri"/>
              <a:buNone/>
            </a:pPr>
            <a:r>
              <a:rPr b="1" i="0" lang="en-US" sz="6000" u="sng" cap="none" strike="noStrike">
                <a:solidFill>
                  <a:schemeClr val="lt1"/>
                </a:solidFill>
                <a:latin typeface="Calibri"/>
                <a:ea typeface="Calibri"/>
                <a:cs typeface="Calibri"/>
                <a:sym typeface="Calibri"/>
              </a:rPr>
              <a:t>2</a:t>
            </a:r>
            <a:r>
              <a:rPr b="1" baseline="30000" i="0" lang="en-US" sz="6000" u="sng" cap="none" strike="noStrike">
                <a:solidFill>
                  <a:schemeClr val="lt1"/>
                </a:solidFill>
                <a:latin typeface="Calibri"/>
                <a:ea typeface="Calibri"/>
                <a:cs typeface="Calibri"/>
                <a:sym typeface="Calibri"/>
              </a:rPr>
              <a:t>nd</a:t>
            </a:r>
            <a:r>
              <a:rPr b="1" i="0" lang="en-US" sz="6000" u="sng" cap="none" strike="noStrike">
                <a:solidFill>
                  <a:schemeClr val="lt1"/>
                </a:solidFill>
                <a:latin typeface="Calibri"/>
                <a:ea typeface="Calibri"/>
                <a:cs typeface="Calibri"/>
                <a:sym typeface="Calibri"/>
              </a:rPr>
              <a:t> Quamo Introductory Prayer</a:t>
            </a:r>
          </a:p>
        </p:txBody>
      </p:sp>
    </p:spTree>
  </p:cSld>
  <p:clrMapOvr>
    <a:masterClrMapping/>
  </p:clrMapOvr>
</p:sld>
</file>

<file path=ppt/slides/slide3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352" name="Shape 352"/>
        <p:cNvGrpSpPr/>
        <p:nvPr/>
      </p:nvGrpSpPr>
      <p:grpSpPr>
        <a:xfrm>
          <a:off x="0" y="0"/>
          <a:ext cx="0" cy="0"/>
          <a:chOff x="0" y="0"/>
          <a:chExt cx="0" cy="0"/>
        </a:xfrm>
      </p:grpSpPr>
      <p:sp>
        <p:nvSpPr>
          <p:cNvPr id="353" name="Shape 353"/>
          <p:cNvSpPr txBox="1"/>
          <p:nvPr>
            <p:ph type="title"/>
          </p:nvPr>
        </p:nvSpPr>
        <p:spPr>
          <a:xfrm>
            <a:off x="169332" y="365126"/>
            <a:ext cx="11785599" cy="752473"/>
          </a:xfrm>
          <a:prstGeom prst="rect">
            <a:avLst/>
          </a:prstGeom>
          <a:noFill/>
          <a:ln>
            <a:noFill/>
          </a:ln>
        </p:spPr>
        <p:txBody>
          <a:bodyPr anchorCtr="0" anchor="ctr" bIns="45700" lIns="91425" rIns="91425" tIns="45700">
            <a:noAutofit/>
          </a:bodyPr>
          <a:lstStyle/>
          <a:p>
            <a:pPr indent="0" lvl="0" marL="0" marR="0" rtl="0" algn="l">
              <a:lnSpc>
                <a:spcPct val="90000"/>
              </a:lnSpc>
              <a:spcBef>
                <a:spcPts val="0"/>
              </a:spcBef>
              <a:buClr>
                <a:schemeClr val="lt1"/>
              </a:buClr>
              <a:buSzPct val="25000"/>
              <a:buFont typeface="Calibri"/>
              <a:buNone/>
            </a:pPr>
            <a:r>
              <a:rPr b="1" i="0" lang="en-US" sz="3959" u="none" cap="none" strike="noStrike">
                <a:solidFill>
                  <a:schemeClr val="lt1"/>
                </a:solidFill>
                <a:latin typeface="Calibri"/>
                <a:ea typeface="Calibri"/>
                <a:cs typeface="Calibri"/>
                <a:sym typeface="Calibri"/>
              </a:rPr>
              <a:t>EQBO</a:t>
            </a:r>
            <a:br>
              <a:rPr b="1" i="0" lang="en-US" sz="3959" u="none" cap="none" strike="noStrike">
                <a:solidFill>
                  <a:schemeClr val="lt1"/>
                </a:solidFill>
                <a:latin typeface="Calibri"/>
                <a:ea typeface="Calibri"/>
                <a:cs typeface="Calibri"/>
                <a:sym typeface="Calibri"/>
              </a:rPr>
            </a:br>
            <a:r>
              <a:rPr lang="en-US" sz="2430"/>
              <a:t>(Sleq l’Sleebo/Vaagdanam pol jeevan…)</a:t>
            </a:r>
          </a:p>
        </p:txBody>
      </p:sp>
      <p:sp>
        <p:nvSpPr>
          <p:cNvPr id="354" name="Shape 354"/>
          <p:cNvSpPr txBox="1"/>
          <p:nvPr>
            <p:ph idx="1" type="body"/>
          </p:nvPr>
        </p:nvSpPr>
        <p:spPr>
          <a:xfrm>
            <a:off x="169332" y="1303866"/>
            <a:ext cx="11785599" cy="5164666"/>
          </a:xfrm>
          <a:prstGeom prst="rect">
            <a:avLst/>
          </a:prstGeom>
          <a:noFill/>
          <a:ln>
            <a:noFill/>
          </a:ln>
        </p:spPr>
        <p:txBody>
          <a:bodyPr anchorCtr="0" anchor="t" bIns="45700" lIns="91425" rIns="91425" tIns="45700">
            <a:noAutofit/>
          </a:bodyPr>
          <a:lstStyle/>
          <a:p>
            <a:pPr indent="-69850" lvl="0" marL="0" marR="0" rtl="0" algn="l">
              <a:lnSpc>
                <a:spcPct val="90000"/>
              </a:lnSpc>
              <a:spcBef>
                <a:spcPts val="1000"/>
              </a:spcBef>
              <a:spcAft>
                <a:spcPts val="0"/>
              </a:spcAft>
              <a:buClr>
                <a:schemeClr val="dk1"/>
              </a:buClr>
              <a:buSzPct val="29729"/>
              <a:buFont typeface="Arial"/>
              <a:buNone/>
            </a:pPr>
            <a:r>
              <a:rPr b="1" lang="en-US" sz="3700"/>
              <a:t>Bless`ed is Christ – who received life again</a:t>
            </a:r>
          </a:p>
          <a:p>
            <a:pPr indent="-69850" lvl="0" marL="0" marR="0" rtl="0" algn="l">
              <a:lnSpc>
                <a:spcPct val="90000"/>
              </a:lnSpc>
              <a:spcBef>
                <a:spcPts val="1000"/>
              </a:spcBef>
              <a:spcAft>
                <a:spcPts val="0"/>
              </a:spcAft>
              <a:buClr>
                <a:schemeClr val="dk1"/>
              </a:buClr>
              <a:buSzPct val="29729"/>
              <a:buFont typeface="Arial"/>
              <a:buNone/>
            </a:pPr>
            <a:r>
              <a:rPr b="1" lang="en-US" sz="3700"/>
              <a:t>As He promised and gladdened creation</a:t>
            </a:r>
          </a:p>
          <a:p>
            <a:pPr indent="0" lvl="0" marL="0" marR="0" rtl="0" algn="l">
              <a:lnSpc>
                <a:spcPct val="90000"/>
              </a:lnSpc>
              <a:spcBef>
                <a:spcPts val="1000"/>
              </a:spcBef>
              <a:spcAft>
                <a:spcPts val="0"/>
              </a:spcAft>
              <a:buClr>
                <a:schemeClr val="lt1"/>
              </a:buClr>
              <a:buSzPct val="25000"/>
              <a:buFont typeface="Arial"/>
              <a:buNone/>
            </a:pPr>
            <a:r>
              <a:t/>
            </a:r>
            <a:endParaRPr b="0" i="0" sz="3700" u="none" cap="none" strike="noStrike">
              <a:solidFill>
                <a:schemeClr val="lt1"/>
              </a:solidFill>
              <a:latin typeface="Calibri"/>
              <a:ea typeface="Calibri"/>
              <a:cs typeface="Calibri"/>
              <a:sym typeface="Calibri"/>
            </a:endParaRPr>
          </a:p>
          <a:p>
            <a:pPr indent="0" lvl="0" marL="0" marR="0" rtl="0" algn="l">
              <a:lnSpc>
                <a:spcPct val="90000"/>
              </a:lnSpc>
              <a:spcBef>
                <a:spcPts val="1000"/>
              </a:spcBef>
              <a:spcAft>
                <a:spcPts val="0"/>
              </a:spcAft>
              <a:buClr>
                <a:schemeClr val="lt1"/>
              </a:buClr>
              <a:buSzPct val="25000"/>
              <a:buFont typeface="Arial"/>
              <a:buNone/>
            </a:pPr>
            <a:r>
              <a:rPr b="0" i="1" lang="en-US" sz="3700" u="none" cap="none" strike="noStrike">
                <a:solidFill>
                  <a:schemeClr val="lt1"/>
                </a:solidFill>
                <a:latin typeface="Calibri"/>
                <a:ea typeface="Calibri"/>
                <a:cs typeface="Calibri"/>
                <a:sym typeface="Calibri"/>
              </a:rPr>
              <a:t>Lord have mercy; Lord have mercy, Lord have mercy</a:t>
            </a:r>
          </a:p>
          <a:p>
            <a:pPr indent="0" lvl="0" marL="0" marR="0" rtl="0" algn="l">
              <a:lnSpc>
                <a:spcPct val="90000"/>
              </a:lnSpc>
              <a:spcBef>
                <a:spcPts val="1000"/>
              </a:spcBef>
              <a:buClr>
                <a:schemeClr val="lt1"/>
              </a:buClr>
              <a:buSzPct val="25000"/>
              <a:buFont typeface="Arial"/>
              <a:buNone/>
            </a:pPr>
            <a:r>
              <a:rPr b="0" i="1" lang="en-US" sz="3700" u="none" cap="none" strike="noStrike">
                <a:solidFill>
                  <a:schemeClr val="lt1"/>
                </a:solidFill>
                <a:latin typeface="Calibri"/>
                <a:ea typeface="Calibri"/>
                <a:cs typeface="Calibri"/>
                <a:sym typeface="Calibri"/>
              </a:rPr>
              <a:t>(Kurieleison, Kurieleison, Kurieleison)</a:t>
            </a:r>
          </a:p>
        </p:txBody>
      </p:sp>
    </p:spTree>
  </p:cSld>
  <p:clrMapOvr>
    <a:masterClrMapping/>
  </p:clrMapOvr>
</p:sld>
</file>

<file path=ppt/slides/slide3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358" name="Shape 358"/>
        <p:cNvGrpSpPr/>
        <p:nvPr/>
      </p:nvGrpSpPr>
      <p:grpSpPr>
        <a:xfrm>
          <a:off x="0" y="0"/>
          <a:ext cx="0" cy="0"/>
          <a:chOff x="0" y="0"/>
          <a:chExt cx="0" cy="0"/>
        </a:xfrm>
      </p:grpSpPr>
      <p:sp>
        <p:nvSpPr>
          <p:cNvPr id="359" name="Shape 359"/>
          <p:cNvSpPr txBox="1"/>
          <p:nvPr>
            <p:ph idx="1" type="body"/>
          </p:nvPr>
        </p:nvSpPr>
        <p:spPr>
          <a:xfrm>
            <a:off x="372533" y="237066"/>
            <a:ext cx="11497733" cy="6434665"/>
          </a:xfrm>
          <a:prstGeom prst="rect">
            <a:avLst/>
          </a:prstGeom>
          <a:noFill/>
          <a:ln>
            <a:noFill/>
          </a:ln>
        </p:spPr>
        <p:txBody>
          <a:bodyPr anchorCtr="0" anchor="t" bIns="45700" lIns="91425" rIns="91425" tIns="45700">
            <a:noAutofit/>
          </a:bodyPr>
          <a:lstStyle/>
          <a:p>
            <a:pPr indent="0" lvl="0" marL="0" marR="0" rtl="0" algn="l">
              <a:lnSpc>
                <a:spcPct val="90000"/>
              </a:lnSpc>
              <a:spcBef>
                <a:spcPts val="0"/>
              </a:spcBef>
              <a:spcAft>
                <a:spcPts val="0"/>
              </a:spcAft>
              <a:buClr>
                <a:schemeClr val="lt1"/>
              </a:buClr>
              <a:buSzPct val="25000"/>
              <a:buFont typeface="Arial"/>
              <a:buNone/>
            </a:pPr>
            <a:r>
              <a:rPr b="0" i="0" lang="en-US" sz="4800" u="none" cap="none" strike="noStrike">
                <a:solidFill>
                  <a:schemeClr val="lt1"/>
                </a:solidFill>
                <a:latin typeface="Calibri"/>
                <a:ea typeface="Calibri"/>
                <a:cs typeface="Calibri"/>
                <a:sym typeface="Calibri"/>
              </a:rPr>
              <a:t>Lord, have mercy upon us</a:t>
            </a:r>
          </a:p>
          <a:p>
            <a:pPr indent="0" lvl="0" marL="0" marR="0" rtl="0" algn="l">
              <a:lnSpc>
                <a:spcPct val="90000"/>
              </a:lnSpc>
              <a:spcBef>
                <a:spcPts val="1000"/>
              </a:spcBef>
              <a:spcAft>
                <a:spcPts val="0"/>
              </a:spcAft>
              <a:buClr>
                <a:schemeClr val="lt1"/>
              </a:buClr>
              <a:buSzPct val="25000"/>
              <a:buFont typeface="Arial"/>
              <a:buNone/>
            </a:pPr>
            <a:r>
              <a:rPr b="0" i="0" lang="en-US" sz="4800" u="none" cap="none" strike="noStrike">
                <a:solidFill>
                  <a:schemeClr val="lt1"/>
                </a:solidFill>
                <a:latin typeface="Calibri"/>
                <a:ea typeface="Calibri"/>
                <a:cs typeface="Calibri"/>
                <a:sym typeface="Calibri"/>
              </a:rPr>
              <a:t>Lord, be kind and have mercy</a:t>
            </a:r>
          </a:p>
          <a:p>
            <a:pPr indent="0" lvl="0" marL="0" marR="0" rtl="0" algn="l">
              <a:lnSpc>
                <a:spcPct val="90000"/>
              </a:lnSpc>
              <a:spcBef>
                <a:spcPts val="1000"/>
              </a:spcBef>
              <a:spcAft>
                <a:spcPts val="0"/>
              </a:spcAft>
              <a:buClr>
                <a:schemeClr val="lt1"/>
              </a:buClr>
              <a:buSzPct val="25000"/>
              <a:buFont typeface="Arial"/>
              <a:buNone/>
            </a:pPr>
            <a:r>
              <a:rPr b="0" i="0" lang="en-US" sz="4800" u="none" cap="none" strike="noStrike">
                <a:solidFill>
                  <a:schemeClr val="lt1"/>
                </a:solidFill>
                <a:latin typeface="Calibri"/>
                <a:ea typeface="Calibri"/>
                <a:cs typeface="Calibri"/>
                <a:sym typeface="Calibri"/>
              </a:rPr>
              <a:t>Answer, Lord, and have mercy</a:t>
            </a:r>
          </a:p>
          <a:p>
            <a:pPr indent="0" lvl="0" marL="0" marR="0" rtl="0" algn="l">
              <a:lnSpc>
                <a:spcPct val="90000"/>
              </a:lnSpc>
              <a:spcBef>
                <a:spcPts val="1000"/>
              </a:spcBef>
              <a:spcAft>
                <a:spcPts val="0"/>
              </a:spcAft>
              <a:buClr>
                <a:schemeClr val="lt1"/>
              </a:buClr>
              <a:buSzPct val="25000"/>
              <a:buFont typeface="Arial"/>
              <a:buNone/>
            </a:pPr>
            <a:r>
              <a:t/>
            </a:r>
            <a:endParaRPr b="0" i="0" sz="4800" u="none" cap="none" strike="noStrike">
              <a:solidFill>
                <a:schemeClr val="lt1"/>
              </a:solidFill>
              <a:latin typeface="Calibri"/>
              <a:ea typeface="Calibri"/>
              <a:cs typeface="Calibri"/>
              <a:sym typeface="Calibri"/>
            </a:endParaRPr>
          </a:p>
          <a:p>
            <a:pPr indent="0" lvl="0" marL="0" marR="0" rtl="0" algn="l">
              <a:lnSpc>
                <a:spcPct val="90000"/>
              </a:lnSpc>
              <a:spcBef>
                <a:spcPts val="1000"/>
              </a:spcBef>
              <a:spcAft>
                <a:spcPts val="0"/>
              </a:spcAft>
              <a:buClr>
                <a:schemeClr val="lt1"/>
              </a:buClr>
              <a:buSzPct val="25000"/>
              <a:buFont typeface="Arial"/>
              <a:buNone/>
            </a:pPr>
            <a:r>
              <a:rPr b="0" i="0" lang="en-US" sz="4800" u="none" cap="none" strike="noStrike">
                <a:solidFill>
                  <a:schemeClr val="lt1"/>
                </a:solidFill>
                <a:latin typeface="Calibri"/>
                <a:ea typeface="Calibri"/>
                <a:cs typeface="Calibri"/>
                <a:sym typeface="Calibri"/>
              </a:rPr>
              <a:t>Glory be to You, O Lord</a:t>
            </a:r>
          </a:p>
          <a:p>
            <a:pPr indent="0" lvl="0" marL="0" marR="0" rtl="0" algn="l">
              <a:lnSpc>
                <a:spcPct val="90000"/>
              </a:lnSpc>
              <a:spcBef>
                <a:spcPts val="1000"/>
              </a:spcBef>
              <a:spcAft>
                <a:spcPts val="0"/>
              </a:spcAft>
              <a:buClr>
                <a:schemeClr val="lt1"/>
              </a:buClr>
              <a:buSzPct val="25000"/>
              <a:buFont typeface="Arial"/>
              <a:buNone/>
            </a:pPr>
            <a:r>
              <a:rPr b="0" i="0" lang="en-US" sz="4800" u="none" cap="none" strike="noStrike">
                <a:solidFill>
                  <a:schemeClr val="lt1"/>
                </a:solidFill>
                <a:latin typeface="Calibri"/>
                <a:ea typeface="Calibri"/>
                <a:cs typeface="Calibri"/>
                <a:sym typeface="Calibri"/>
              </a:rPr>
              <a:t>Glory be to You, O Lord</a:t>
            </a:r>
          </a:p>
          <a:p>
            <a:pPr indent="0" lvl="0" marL="0" marR="0" rtl="0" algn="l">
              <a:lnSpc>
                <a:spcPct val="90000"/>
              </a:lnSpc>
              <a:spcBef>
                <a:spcPts val="1000"/>
              </a:spcBef>
              <a:buClr>
                <a:schemeClr val="lt1"/>
              </a:buClr>
              <a:buSzPct val="25000"/>
              <a:buFont typeface="Arial"/>
              <a:buNone/>
            </a:pPr>
            <a:r>
              <a:rPr b="0" i="0" lang="en-US" sz="4800" u="none" cap="none" strike="noStrike">
                <a:solidFill>
                  <a:schemeClr val="lt1"/>
                </a:solidFill>
                <a:latin typeface="Calibri"/>
                <a:ea typeface="Calibri"/>
                <a:cs typeface="Calibri"/>
                <a:sym typeface="Calibri"/>
              </a:rPr>
              <a:t>Glory be to You, our hope forever. </a:t>
            </a:r>
            <a:r>
              <a:rPr b="0" i="1" lang="en-US" sz="4800" u="none" cap="none" strike="noStrike">
                <a:solidFill>
                  <a:schemeClr val="lt1"/>
                </a:solidFill>
                <a:latin typeface="Calibri"/>
                <a:ea typeface="Calibri"/>
                <a:cs typeface="Calibri"/>
                <a:sym typeface="Calibri"/>
              </a:rPr>
              <a:t>Barekmor</a:t>
            </a:r>
          </a:p>
        </p:txBody>
      </p:sp>
    </p:spTree>
  </p:cSld>
  <p:clrMapOvr>
    <a:masterClrMapping/>
  </p:clrMapOvr>
</p:sld>
</file>

<file path=ppt/slides/slide3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363" name="Shape 363"/>
        <p:cNvGrpSpPr/>
        <p:nvPr/>
      </p:nvGrpSpPr>
      <p:grpSpPr>
        <a:xfrm>
          <a:off x="0" y="0"/>
          <a:ext cx="0" cy="0"/>
          <a:chOff x="0" y="0"/>
          <a:chExt cx="0" cy="0"/>
        </a:xfrm>
      </p:grpSpPr>
      <p:sp>
        <p:nvSpPr>
          <p:cNvPr id="364" name="Shape 364"/>
          <p:cNvSpPr txBox="1"/>
          <p:nvPr>
            <p:ph type="title"/>
          </p:nvPr>
        </p:nvSpPr>
        <p:spPr>
          <a:xfrm>
            <a:off x="122757" y="353500"/>
            <a:ext cx="11785500" cy="752400"/>
          </a:xfrm>
          <a:prstGeom prst="rect">
            <a:avLst/>
          </a:prstGeom>
          <a:noFill/>
          <a:ln>
            <a:noFill/>
          </a:ln>
        </p:spPr>
        <p:txBody>
          <a:bodyPr anchorCtr="0" anchor="ctr" bIns="45700" lIns="91425" rIns="91425" tIns="45700">
            <a:noAutofit/>
          </a:bodyPr>
          <a:lstStyle/>
          <a:p>
            <a:pPr indent="0" lvl="0" marL="0" marR="0" rtl="0" algn="l">
              <a:lnSpc>
                <a:spcPct val="90000"/>
              </a:lnSpc>
              <a:spcBef>
                <a:spcPts val="0"/>
              </a:spcBef>
              <a:buClr>
                <a:schemeClr val="lt1"/>
              </a:buClr>
              <a:buSzPct val="25000"/>
              <a:buFont typeface="Calibri"/>
              <a:buNone/>
            </a:pPr>
            <a:r>
              <a:rPr b="1" i="0" lang="en-US" sz="3959" u="none" cap="none" strike="noStrike">
                <a:solidFill>
                  <a:schemeClr val="lt1"/>
                </a:solidFill>
                <a:latin typeface="Calibri"/>
                <a:ea typeface="Calibri"/>
                <a:cs typeface="Calibri"/>
                <a:sym typeface="Calibri"/>
              </a:rPr>
              <a:t>QOLO</a:t>
            </a:r>
            <a:br>
              <a:rPr b="1" i="0" lang="en-US" sz="3959" u="none" cap="none" strike="noStrike">
                <a:solidFill>
                  <a:schemeClr val="lt1"/>
                </a:solidFill>
                <a:latin typeface="Calibri"/>
                <a:ea typeface="Calibri"/>
                <a:cs typeface="Calibri"/>
                <a:sym typeface="Calibri"/>
              </a:rPr>
            </a:br>
            <a:r>
              <a:rPr lang="en-US" sz="2430"/>
              <a:t>(l’Malkuth Rawmo/ Krushil thookichasehiyone nee…)</a:t>
            </a:r>
          </a:p>
        </p:txBody>
      </p:sp>
      <p:sp>
        <p:nvSpPr>
          <p:cNvPr id="365" name="Shape 365"/>
          <p:cNvSpPr txBox="1"/>
          <p:nvPr>
            <p:ph idx="1" type="body"/>
          </p:nvPr>
        </p:nvSpPr>
        <p:spPr>
          <a:xfrm>
            <a:off x="169332" y="1303866"/>
            <a:ext cx="11785599" cy="5164666"/>
          </a:xfrm>
          <a:prstGeom prst="rect">
            <a:avLst/>
          </a:prstGeom>
          <a:noFill/>
          <a:ln>
            <a:noFill/>
          </a:ln>
        </p:spPr>
        <p:txBody>
          <a:bodyPr anchorCtr="0" anchor="t" bIns="45700" lIns="91425" rIns="91425" tIns="45700">
            <a:noAutofit/>
          </a:bodyPr>
          <a:lstStyle/>
          <a:p>
            <a:pPr indent="-69850" lvl="0" marL="0" marR="0" rtl="0" algn="l">
              <a:lnSpc>
                <a:spcPct val="90000"/>
              </a:lnSpc>
              <a:spcBef>
                <a:spcPts val="1000"/>
              </a:spcBef>
              <a:spcAft>
                <a:spcPts val="0"/>
              </a:spcAft>
              <a:buClr>
                <a:schemeClr val="dk1"/>
              </a:buClr>
              <a:buSzPct val="27500"/>
              <a:buFont typeface="Arial"/>
              <a:buNone/>
            </a:pPr>
            <a:r>
              <a:rPr lang="en-US" sz="4000"/>
              <a:t>O Christ, we praise You – because You destroyed</a:t>
            </a:r>
          </a:p>
          <a:p>
            <a:pPr indent="-69850" lvl="0" marL="0" marR="0" rtl="0" algn="l">
              <a:lnSpc>
                <a:spcPct val="90000"/>
              </a:lnSpc>
              <a:spcBef>
                <a:spcPts val="1000"/>
              </a:spcBef>
              <a:spcAft>
                <a:spcPts val="0"/>
              </a:spcAft>
              <a:buClr>
                <a:schemeClr val="dk1"/>
              </a:buClr>
              <a:buSzPct val="27500"/>
              <a:buFont typeface="Arial"/>
              <a:buNone/>
            </a:pPr>
            <a:r>
              <a:rPr lang="en-US" sz="4000"/>
              <a:t>That Jerusalem, – Which crucified Your body</a:t>
            </a:r>
          </a:p>
          <a:p>
            <a:pPr indent="-69850" lvl="0" marL="0" marR="0" rtl="0" algn="l">
              <a:lnSpc>
                <a:spcPct val="90000"/>
              </a:lnSpc>
              <a:spcBef>
                <a:spcPts val="1000"/>
              </a:spcBef>
              <a:spcAft>
                <a:spcPts val="0"/>
              </a:spcAft>
              <a:buClr>
                <a:schemeClr val="dk1"/>
              </a:buClr>
              <a:buSzPct val="27500"/>
              <a:buFont typeface="Arial"/>
              <a:buNone/>
            </a:pPr>
            <a:r>
              <a:rPr lang="en-US" sz="4000"/>
              <a:t>You took the Church as Your bride</a:t>
            </a:r>
          </a:p>
          <a:p>
            <a:pPr indent="-69850" lvl="0" marL="0" marR="0" rtl="0" algn="l">
              <a:lnSpc>
                <a:spcPct val="90000"/>
              </a:lnSpc>
              <a:spcBef>
                <a:spcPts val="1000"/>
              </a:spcBef>
              <a:spcAft>
                <a:spcPts val="0"/>
              </a:spcAft>
              <a:buClr>
                <a:schemeClr val="dk1"/>
              </a:buClr>
              <a:buSzPct val="27500"/>
              <a:buFont typeface="Arial"/>
              <a:buNone/>
            </a:pPr>
            <a:r>
              <a:rPr lang="en-US" sz="4000"/>
              <a:t>Therefore, she praises Your name</a:t>
            </a:r>
          </a:p>
          <a:p>
            <a:pPr indent="-69850" lvl="0" marL="0" marR="0" rtl="0" algn="l">
              <a:lnSpc>
                <a:spcPct val="90000"/>
              </a:lnSpc>
              <a:spcBef>
                <a:spcPts val="1000"/>
              </a:spcBef>
              <a:spcAft>
                <a:spcPts val="0"/>
              </a:spcAft>
              <a:buClr>
                <a:schemeClr val="dk1"/>
              </a:buClr>
              <a:buSzPct val="27500"/>
              <a:buFont typeface="Arial"/>
              <a:buNone/>
            </a:pPr>
            <a:r>
              <a:rPr lang="en-US" sz="4000"/>
              <a:t>Along with all the nations</a:t>
            </a:r>
          </a:p>
          <a:p>
            <a:pPr indent="-69850" lvl="0" marL="0" marR="0" rtl="0" algn="l">
              <a:lnSpc>
                <a:spcPct val="90000"/>
              </a:lnSpc>
              <a:spcBef>
                <a:spcPts val="1000"/>
              </a:spcBef>
              <a:spcAft>
                <a:spcPts val="0"/>
              </a:spcAft>
              <a:buClr>
                <a:schemeClr val="dk1"/>
              </a:buClr>
              <a:buSzPct val="27500"/>
              <a:buFont typeface="Arial"/>
              <a:buNone/>
            </a:pPr>
            <a:r>
              <a:rPr lang="en-US" sz="4000"/>
              <a:t>Because of – Your resurrection.</a:t>
            </a:r>
          </a:p>
          <a:p>
            <a:pPr indent="0" lvl="0" marL="0" marR="0" rtl="0" algn="l">
              <a:lnSpc>
                <a:spcPct val="90000"/>
              </a:lnSpc>
              <a:spcBef>
                <a:spcPts val="1000"/>
              </a:spcBef>
              <a:buClr>
                <a:schemeClr val="lt1"/>
              </a:buClr>
              <a:buSzPct val="25000"/>
              <a:buFont typeface="Arial"/>
              <a:buNone/>
            </a:pPr>
            <a:r>
              <a:rPr b="0" i="1" lang="en-US" sz="4000" u="none" cap="none" strike="noStrike">
                <a:solidFill>
                  <a:schemeClr val="lt1"/>
                </a:solidFill>
                <a:latin typeface="Calibri"/>
                <a:ea typeface="Calibri"/>
                <a:cs typeface="Calibri"/>
                <a:sym typeface="Calibri"/>
              </a:rPr>
              <a:t>Barekmor</a:t>
            </a:r>
          </a:p>
        </p:txBody>
      </p:sp>
    </p:spTree>
  </p:cSld>
  <p:clrMapOvr>
    <a:masterClrMapping/>
  </p:clrMapOvr>
</p:sld>
</file>

<file path=ppt/slides/slide3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369" name="Shape 369"/>
        <p:cNvGrpSpPr/>
        <p:nvPr/>
      </p:nvGrpSpPr>
      <p:grpSpPr>
        <a:xfrm>
          <a:off x="0" y="0"/>
          <a:ext cx="0" cy="0"/>
          <a:chOff x="0" y="0"/>
          <a:chExt cx="0" cy="0"/>
        </a:xfrm>
      </p:grpSpPr>
      <p:sp>
        <p:nvSpPr>
          <p:cNvPr id="370" name="Shape 370"/>
          <p:cNvSpPr txBox="1"/>
          <p:nvPr>
            <p:ph idx="1" type="body"/>
          </p:nvPr>
        </p:nvSpPr>
        <p:spPr>
          <a:xfrm>
            <a:off x="292100" y="152400"/>
            <a:ext cx="11610810" cy="6426200"/>
          </a:xfrm>
          <a:prstGeom prst="rect">
            <a:avLst/>
          </a:prstGeom>
          <a:noFill/>
          <a:ln>
            <a:noFill/>
          </a:ln>
        </p:spPr>
        <p:txBody>
          <a:bodyPr anchorCtr="0" anchor="t" bIns="45700" lIns="91425" rIns="91425" tIns="45700">
            <a:noAutofit/>
          </a:bodyPr>
          <a:lstStyle/>
          <a:p>
            <a:pPr indent="0" lvl="0" marL="0" marR="0" rtl="0" algn="l">
              <a:lnSpc>
                <a:spcPct val="90000"/>
              </a:lnSpc>
              <a:spcBef>
                <a:spcPts val="0"/>
              </a:spcBef>
              <a:spcAft>
                <a:spcPts val="0"/>
              </a:spcAft>
              <a:buClr>
                <a:schemeClr val="lt1"/>
              </a:buClr>
              <a:buSzPct val="25000"/>
              <a:buFont typeface="Arial"/>
              <a:buNone/>
            </a:pPr>
            <a:r>
              <a:t/>
            </a:r>
            <a:endParaRPr b="1" i="1" sz="6000" u="none" cap="none" strike="noStrike">
              <a:solidFill>
                <a:schemeClr val="lt1"/>
              </a:solidFill>
              <a:latin typeface="Calibri"/>
              <a:ea typeface="Calibri"/>
              <a:cs typeface="Calibri"/>
              <a:sym typeface="Calibri"/>
            </a:endParaRPr>
          </a:p>
          <a:p>
            <a:pPr indent="0" lvl="0" marL="0" marR="0" rtl="0" algn="l">
              <a:lnSpc>
                <a:spcPct val="90000"/>
              </a:lnSpc>
              <a:spcBef>
                <a:spcPts val="1000"/>
              </a:spcBef>
              <a:spcAft>
                <a:spcPts val="0"/>
              </a:spcAft>
              <a:buClr>
                <a:schemeClr val="lt1"/>
              </a:buClr>
              <a:buSzPct val="25000"/>
              <a:buFont typeface="Arial"/>
              <a:buNone/>
            </a:pPr>
            <a:r>
              <a:rPr b="1" i="1" lang="en-US" sz="6000" u="none" cap="none" strike="noStrike">
                <a:solidFill>
                  <a:schemeClr val="lt1"/>
                </a:solidFill>
                <a:latin typeface="Calibri"/>
                <a:ea typeface="Calibri"/>
                <a:cs typeface="Calibri"/>
                <a:sym typeface="Calibri"/>
              </a:rPr>
              <a:t>† Shub’ho…/ Glory be to the Father, Son, and Holy Spirit.</a:t>
            </a:r>
          </a:p>
          <a:p>
            <a:pPr indent="0" lvl="0" marL="0" marR="0" rtl="0" algn="l">
              <a:lnSpc>
                <a:spcPct val="90000"/>
              </a:lnSpc>
              <a:spcBef>
                <a:spcPts val="1000"/>
              </a:spcBef>
              <a:spcAft>
                <a:spcPts val="0"/>
              </a:spcAft>
              <a:buClr>
                <a:schemeClr val="lt1"/>
              </a:buClr>
              <a:buSzPct val="25000"/>
              <a:buFont typeface="Arial"/>
              <a:buNone/>
            </a:pPr>
            <a:r>
              <a:t/>
            </a:r>
            <a:endParaRPr b="1" i="1" sz="6000" u="none" cap="none" strike="noStrike">
              <a:solidFill>
                <a:schemeClr val="lt1"/>
              </a:solidFill>
              <a:latin typeface="Calibri"/>
              <a:ea typeface="Calibri"/>
              <a:cs typeface="Calibri"/>
              <a:sym typeface="Calibri"/>
            </a:endParaRPr>
          </a:p>
          <a:p>
            <a:pPr indent="0" lvl="0" marL="0" marR="0" rtl="0" algn="l">
              <a:lnSpc>
                <a:spcPct val="90000"/>
              </a:lnSpc>
              <a:spcBef>
                <a:spcPts val="1000"/>
              </a:spcBef>
              <a:spcAft>
                <a:spcPts val="0"/>
              </a:spcAft>
              <a:buClr>
                <a:schemeClr val="lt1"/>
              </a:buClr>
              <a:buSzPct val="25000"/>
              <a:buFont typeface="Arial"/>
              <a:buNone/>
            </a:pPr>
            <a:r>
              <a:rPr b="0" i="1" lang="en-US" sz="6000" u="none" cap="none" strike="noStrike">
                <a:solidFill>
                  <a:schemeClr val="lt1"/>
                </a:solidFill>
                <a:latin typeface="Calibri"/>
                <a:ea typeface="Calibri"/>
                <a:cs typeface="Calibri"/>
                <a:sym typeface="Calibri"/>
              </a:rPr>
              <a:t>Men olam…/ Unto the ages of ages and forevermore.</a:t>
            </a:r>
          </a:p>
          <a:p>
            <a:pPr indent="0" lvl="0" marL="0" marR="0" rtl="0" algn="l">
              <a:lnSpc>
                <a:spcPct val="90000"/>
              </a:lnSpc>
              <a:spcBef>
                <a:spcPts val="1000"/>
              </a:spcBef>
              <a:spcAft>
                <a:spcPts val="0"/>
              </a:spcAft>
              <a:buClr>
                <a:schemeClr val="lt1"/>
              </a:buClr>
              <a:buSzPct val="25000"/>
              <a:buFont typeface="Arial"/>
              <a:buNone/>
            </a:pPr>
            <a:r>
              <a:t/>
            </a:r>
            <a:endParaRPr b="1" i="1" sz="4800" u="none" cap="none" strike="noStrike">
              <a:solidFill>
                <a:schemeClr val="lt1"/>
              </a:solidFill>
              <a:latin typeface="Calibri"/>
              <a:ea typeface="Calibri"/>
              <a:cs typeface="Calibri"/>
              <a:sym typeface="Calibri"/>
            </a:endParaRPr>
          </a:p>
          <a:p>
            <a:pPr indent="0" lvl="0" marL="0" marR="0" rtl="0" algn="l">
              <a:lnSpc>
                <a:spcPct val="90000"/>
              </a:lnSpc>
              <a:spcBef>
                <a:spcPts val="1000"/>
              </a:spcBef>
              <a:spcAft>
                <a:spcPts val="0"/>
              </a:spcAft>
              <a:buClr>
                <a:schemeClr val="lt1"/>
              </a:buClr>
              <a:buSzPct val="25000"/>
              <a:buFont typeface="Arial"/>
              <a:buNone/>
            </a:pPr>
            <a:r>
              <a:t/>
            </a:r>
            <a:endParaRPr b="1" i="1" sz="4800" u="none" cap="none" strike="noStrike">
              <a:solidFill>
                <a:schemeClr val="lt1"/>
              </a:solidFill>
              <a:latin typeface="Calibri"/>
              <a:ea typeface="Calibri"/>
              <a:cs typeface="Calibri"/>
              <a:sym typeface="Calibri"/>
            </a:endParaRPr>
          </a:p>
          <a:p>
            <a:pPr indent="0" lvl="0" marL="0" marR="0" rtl="0" algn="l">
              <a:lnSpc>
                <a:spcPct val="90000"/>
              </a:lnSpc>
              <a:spcBef>
                <a:spcPts val="1000"/>
              </a:spcBef>
              <a:buClr>
                <a:schemeClr val="lt1"/>
              </a:buClr>
              <a:buSzPct val="25000"/>
              <a:buFont typeface="Arial"/>
              <a:buNone/>
            </a:pPr>
            <a:r>
              <a:t/>
            </a:r>
            <a:endParaRPr b="1" i="1" sz="4800" u="none" cap="none" strike="noStrike">
              <a:solidFill>
                <a:schemeClr val="lt1"/>
              </a:solidFill>
              <a:latin typeface="Calibri"/>
              <a:ea typeface="Calibri"/>
              <a:cs typeface="Calibri"/>
              <a:sym typeface="Calibri"/>
            </a:endParaRPr>
          </a:p>
        </p:txBody>
      </p:sp>
    </p:spTree>
  </p:cSld>
  <p:clrMapOvr>
    <a:masterClrMapping/>
  </p:clrMapOvr>
</p:sld>
</file>

<file path=ppt/slides/slide3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374" name="Shape 374"/>
        <p:cNvGrpSpPr/>
        <p:nvPr/>
      </p:nvGrpSpPr>
      <p:grpSpPr>
        <a:xfrm>
          <a:off x="0" y="0"/>
          <a:ext cx="0" cy="0"/>
          <a:chOff x="0" y="0"/>
          <a:chExt cx="0" cy="0"/>
        </a:xfrm>
      </p:grpSpPr>
      <p:sp>
        <p:nvSpPr>
          <p:cNvPr id="375" name="Shape 375"/>
          <p:cNvSpPr txBox="1"/>
          <p:nvPr>
            <p:ph idx="1" type="body"/>
          </p:nvPr>
        </p:nvSpPr>
        <p:spPr>
          <a:xfrm>
            <a:off x="372533" y="237066"/>
            <a:ext cx="11497733" cy="6434665"/>
          </a:xfrm>
          <a:prstGeom prst="rect">
            <a:avLst/>
          </a:prstGeom>
          <a:noFill/>
          <a:ln>
            <a:noFill/>
          </a:ln>
        </p:spPr>
        <p:txBody>
          <a:bodyPr anchorCtr="0" anchor="t" bIns="45700" lIns="91425" rIns="91425" tIns="45700">
            <a:noAutofit/>
          </a:bodyPr>
          <a:lstStyle/>
          <a:p>
            <a:pPr indent="-69850" lvl="0" marL="0" marR="0" rtl="0" algn="l">
              <a:lnSpc>
                <a:spcPct val="90000"/>
              </a:lnSpc>
              <a:spcBef>
                <a:spcPts val="1000"/>
              </a:spcBef>
              <a:spcAft>
                <a:spcPts val="0"/>
              </a:spcAft>
              <a:buClr>
                <a:schemeClr val="dk1"/>
              </a:buClr>
              <a:buSzPct val="27500"/>
              <a:buFont typeface="Arial"/>
              <a:buNone/>
            </a:pPr>
            <a:r>
              <a:rPr b="1" lang="en-US" sz="4000"/>
              <a:t>Those women ran to – the tomb of our Lord</a:t>
            </a:r>
          </a:p>
          <a:p>
            <a:pPr indent="-69850" lvl="0" marL="0" marR="0" rtl="0" algn="l">
              <a:lnSpc>
                <a:spcPct val="90000"/>
              </a:lnSpc>
              <a:spcBef>
                <a:spcPts val="1000"/>
              </a:spcBef>
              <a:spcAft>
                <a:spcPts val="0"/>
              </a:spcAft>
              <a:buClr>
                <a:schemeClr val="dk1"/>
              </a:buClr>
              <a:buSzPct val="27500"/>
              <a:buFont typeface="Arial"/>
              <a:buNone/>
            </a:pPr>
            <a:r>
              <a:rPr b="1" lang="en-US" sz="4000"/>
              <a:t>They beheld angels – all adorned in white garments</a:t>
            </a:r>
          </a:p>
          <a:p>
            <a:pPr indent="-69850" lvl="0" marL="0" marR="0" rtl="0" algn="l">
              <a:lnSpc>
                <a:spcPct val="90000"/>
              </a:lnSpc>
              <a:spcBef>
                <a:spcPts val="1000"/>
              </a:spcBef>
              <a:spcAft>
                <a:spcPts val="0"/>
              </a:spcAft>
              <a:buClr>
                <a:schemeClr val="dk1"/>
              </a:buClr>
              <a:buSzPct val="27500"/>
              <a:buFont typeface="Arial"/>
              <a:buNone/>
            </a:pPr>
            <a:r>
              <a:rPr b="1" lang="en-US" sz="4000"/>
              <a:t>Those women hastened to them</a:t>
            </a:r>
          </a:p>
          <a:p>
            <a:pPr indent="-69850" lvl="0" marL="0" marR="0" rtl="0" algn="l">
              <a:lnSpc>
                <a:spcPct val="90000"/>
              </a:lnSpc>
              <a:spcBef>
                <a:spcPts val="1000"/>
              </a:spcBef>
              <a:spcAft>
                <a:spcPts val="0"/>
              </a:spcAft>
              <a:buClr>
                <a:schemeClr val="dk1"/>
              </a:buClr>
              <a:buSzPct val="27500"/>
              <a:buFont typeface="Arial"/>
              <a:buNone/>
            </a:pPr>
            <a:r>
              <a:rPr b="1" lang="en-US" sz="4000"/>
              <a:t>And the angels responded:</a:t>
            </a:r>
          </a:p>
          <a:p>
            <a:pPr indent="-69850" lvl="0" marL="0" marR="0" rtl="0" algn="l">
              <a:lnSpc>
                <a:spcPct val="90000"/>
              </a:lnSpc>
              <a:spcBef>
                <a:spcPts val="1000"/>
              </a:spcBef>
              <a:spcAft>
                <a:spcPts val="0"/>
              </a:spcAft>
              <a:buClr>
                <a:schemeClr val="dk1"/>
              </a:buClr>
              <a:buSzPct val="27500"/>
              <a:buFont typeface="Arial"/>
              <a:buNone/>
            </a:pPr>
            <a:r>
              <a:rPr b="1" lang="en-US" sz="4000"/>
              <a:t>“He who was kept in the tomb</a:t>
            </a:r>
          </a:p>
          <a:p>
            <a:pPr indent="-69850" lvl="0" marL="0" marR="0" rtl="0" algn="l">
              <a:lnSpc>
                <a:spcPct val="90000"/>
              </a:lnSpc>
              <a:spcBef>
                <a:spcPts val="1000"/>
              </a:spcBef>
              <a:spcAft>
                <a:spcPts val="0"/>
              </a:spcAft>
              <a:buClr>
                <a:schemeClr val="dk1"/>
              </a:buClr>
              <a:buSzPct val="27500"/>
              <a:buFont typeface="Arial"/>
              <a:buNone/>
            </a:pPr>
            <a:r>
              <a:rPr b="1" lang="en-US" sz="4000"/>
              <a:t>Stands up like – a bolt of lightning</a:t>
            </a:r>
          </a:p>
          <a:p>
            <a:pPr indent="0" lvl="0" marL="0" marR="0" rtl="0" algn="l">
              <a:lnSpc>
                <a:spcPct val="90000"/>
              </a:lnSpc>
              <a:spcBef>
                <a:spcPts val="1000"/>
              </a:spcBef>
              <a:spcAft>
                <a:spcPts val="0"/>
              </a:spcAft>
              <a:buClr>
                <a:schemeClr val="lt1"/>
              </a:buClr>
              <a:buSzPct val="25000"/>
              <a:buFont typeface="Arial"/>
              <a:buNone/>
            </a:pPr>
            <a:r>
              <a:t/>
            </a:r>
            <a:endParaRPr sz="4800"/>
          </a:p>
          <a:p>
            <a:pPr indent="0" lvl="0" marL="0" marR="0" rtl="0" algn="l">
              <a:lnSpc>
                <a:spcPct val="90000"/>
              </a:lnSpc>
              <a:spcBef>
                <a:spcPts val="1000"/>
              </a:spcBef>
              <a:buClr>
                <a:schemeClr val="lt1"/>
              </a:buClr>
              <a:buSzPct val="25000"/>
              <a:buFont typeface="Arial"/>
              <a:buNone/>
            </a:pPr>
            <a:r>
              <a:rPr b="0" i="1" lang="en-US" sz="3600" u="none" cap="none" strike="noStrike">
                <a:solidFill>
                  <a:schemeClr val="lt1"/>
                </a:solidFill>
                <a:latin typeface="Calibri"/>
                <a:ea typeface="Calibri"/>
                <a:cs typeface="Calibri"/>
                <a:sym typeface="Calibri"/>
              </a:rPr>
              <a:t>Lord have mercy upon us and help us!</a:t>
            </a: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82" name="Shape 182"/>
        <p:cNvGrpSpPr/>
        <p:nvPr/>
      </p:nvGrpSpPr>
      <p:grpSpPr>
        <a:xfrm>
          <a:off x="0" y="0"/>
          <a:ext cx="0" cy="0"/>
          <a:chOff x="0" y="0"/>
          <a:chExt cx="0" cy="0"/>
        </a:xfrm>
      </p:grpSpPr>
      <p:sp>
        <p:nvSpPr>
          <p:cNvPr id="183" name="Shape 183"/>
          <p:cNvSpPr txBox="1"/>
          <p:nvPr>
            <p:ph type="title"/>
          </p:nvPr>
        </p:nvSpPr>
        <p:spPr>
          <a:xfrm>
            <a:off x="626075" y="200368"/>
            <a:ext cx="10766155" cy="631654"/>
          </a:xfrm>
          <a:prstGeom prst="rect">
            <a:avLst/>
          </a:prstGeom>
          <a:noFill/>
          <a:ln>
            <a:noFill/>
          </a:ln>
        </p:spPr>
        <p:txBody>
          <a:bodyPr anchorCtr="0" anchor="ctr" bIns="45700" lIns="91425" rIns="91425" tIns="45700">
            <a:noAutofit/>
          </a:bodyPr>
          <a:lstStyle/>
          <a:p>
            <a:pPr indent="0" lvl="0" marL="0" marR="0" rtl="0" algn="l">
              <a:lnSpc>
                <a:spcPct val="90000"/>
              </a:lnSpc>
              <a:spcBef>
                <a:spcPts val="0"/>
              </a:spcBef>
              <a:buClr>
                <a:schemeClr val="lt1"/>
              </a:buClr>
              <a:buSzPct val="25000"/>
              <a:buFont typeface="Calibri"/>
              <a:buNone/>
            </a:pPr>
            <a:r>
              <a:rPr b="1" i="0" lang="en-US" sz="5400" u="sng" cap="none" strike="noStrike">
                <a:solidFill>
                  <a:schemeClr val="lt1"/>
                </a:solidFill>
                <a:latin typeface="Calibri"/>
                <a:ea typeface="Calibri"/>
                <a:cs typeface="Calibri"/>
                <a:sym typeface="Calibri"/>
              </a:rPr>
              <a:t>PREFATORY PRAYER</a:t>
            </a:r>
          </a:p>
        </p:txBody>
      </p:sp>
      <p:sp>
        <p:nvSpPr>
          <p:cNvPr id="184" name="Shape 184"/>
          <p:cNvSpPr txBox="1"/>
          <p:nvPr>
            <p:ph idx="1" type="body"/>
          </p:nvPr>
        </p:nvSpPr>
        <p:spPr>
          <a:xfrm>
            <a:off x="270343" y="988541"/>
            <a:ext cx="11728174" cy="5787162"/>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lt1"/>
              </a:buClr>
              <a:buSzPct val="25000"/>
              <a:buFont typeface="Arial"/>
              <a:buNone/>
            </a:pPr>
            <a:r>
              <a:rPr b="1" i="0" lang="en-US" sz="5400" u="none" cap="none" strike="noStrike">
                <a:solidFill>
                  <a:schemeClr val="lt1"/>
                </a:solidFill>
                <a:latin typeface="Calibri"/>
                <a:ea typeface="Calibri"/>
                <a:cs typeface="Calibri"/>
                <a:sym typeface="Calibri"/>
              </a:rPr>
              <a:t>Holy, Holy, Holy, Lord God Almighty, by whose glory, the heaven and earth are filled. Hosanna in the Highest!</a:t>
            </a:r>
          </a:p>
          <a:p>
            <a:pPr indent="0" lvl="0" marL="0" marR="0" rtl="0" algn="l">
              <a:lnSpc>
                <a:spcPct val="100000"/>
              </a:lnSpc>
              <a:spcBef>
                <a:spcPts val="1000"/>
              </a:spcBef>
              <a:spcAft>
                <a:spcPts val="0"/>
              </a:spcAft>
              <a:buClr>
                <a:schemeClr val="lt1"/>
              </a:buClr>
              <a:buSzPct val="25000"/>
              <a:buFont typeface="Arial"/>
              <a:buNone/>
            </a:pPr>
            <a:r>
              <a:t/>
            </a:r>
            <a:endParaRPr b="0" i="0" sz="2800" u="none" cap="none" strike="noStrike">
              <a:solidFill>
                <a:schemeClr val="lt1"/>
              </a:solidFill>
              <a:latin typeface="Calibri"/>
              <a:ea typeface="Calibri"/>
              <a:cs typeface="Calibri"/>
              <a:sym typeface="Calibri"/>
            </a:endParaRPr>
          </a:p>
          <a:p>
            <a:pPr indent="0" lvl="0" marL="0" marR="0" rtl="0" algn="l">
              <a:lnSpc>
                <a:spcPct val="100000"/>
              </a:lnSpc>
              <a:spcBef>
                <a:spcPts val="1000"/>
              </a:spcBef>
              <a:buClr>
                <a:schemeClr val="lt1"/>
              </a:buClr>
              <a:buSzPct val="25000"/>
              <a:buFont typeface="Arial"/>
              <a:buNone/>
            </a:pPr>
            <a:r>
              <a:rPr b="0" i="0" lang="en-US" sz="5400" u="none" cap="none" strike="noStrike">
                <a:solidFill>
                  <a:schemeClr val="lt1"/>
                </a:solidFill>
                <a:latin typeface="Calibri"/>
                <a:ea typeface="Calibri"/>
                <a:cs typeface="Calibri"/>
                <a:sym typeface="Calibri"/>
              </a:rPr>
              <a:t>Blessed is He, who has come, and is to come, in the name of the Lord; Glory be to Him in the Highest!</a:t>
            </a:r>
          </a:p>
        </p:txBody>
      </p:sp>
    </p:spTree>
  </p:cSld>
  <p:clrMapOvr>
    <a:masterClrMapping/>
  </p:clrMapOvr>
</p:sld>
</file>

<file path=ppt/slides/slide4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379" name="Shape 379"/>
        <p:cNvGrpSpPr/>
        <p:nvPr/>
      </p:nvGrpSpPr>
      <p:grpSpPr>
        <a:xfrm>
          <a:off x="0" y="0"/>
          <a:ext cx="0" cy="0"/>
          <a:chOff x="0" y="0"/>
          <a:chExt cx="0" cy="0"/>
        </a:xfrm>
      </p:grpSpPr>
      <p:sp>
        <p:nvSpPr>
          <p:cNvPr id="380" name="Shape 380"/>
          <p:cNvSpPr txBox="1"/>
          <p:nvPr>
            <p:ph type="title"/>
          </p:nvPr>
        </p:nvSpPr>
        <p:spPr>
          <a:xfrm>
            <a:off x="169332" y="365126"/>
            <a:ext cx="11785599" cy="752473"/>
          </a:xfrm>
          <a:prstGeom prst="rect">
            <a:avLst/>
          </a:prstGeom>
          <a:noFill/>
          <a:ln>
            <a:noFill/>
          </a:ln>
        </p:spPr>
        <p:txBody>
          <a:bodyPr anchorCtr="0" anchor="ctr" bIns="45700" lIns="91425" rIns="91425" tIns="45700">
            <a:noAutofit/>
          </a:bodyPr>
          <a:lstStyle/>
          <a:p>
            <a:pPr indent="0" lvl="0" marL="0" marR="0" rtl="0" algn="l">
              <a:lnSpc>
                <a:spcPct val="90000"/>
              </a:lnSpc>
              <a:spcBef>
                <a:spcPts val="0"/>
              </a:spcBef>
              <a:buClr>
                <a:schemeClr val="lt1"/>
              </a:buClr>
              <a:buSzPct val="25000"/>
              <a:buFont typeface="Calibri"/>
              <a:buNone/>
            </a:pPr>
            <a:r>
              <a:rPr b="1" i="0" lang="en-US" sz="4400" u="none" cap="none" strike="noStrike">
                <a:solidFill>
                  <a:schemeClr val="lt1"/>
                </a:solidFill>
                <a:latin typeface="Calibri"/>
                <a:ea typeface="Calibri"/>
                <a:cs typeface="Calibri"/>
                <a:sym typeface="Calibri"/>
              </a:rPr>
              <a:t>BO’UTHO OF MOR EPHREM</a:t>
            </a:r>
          </a:p>
        </p:txBody>
      </p:sp>
      <p:sp>
        <p:nvSpPr>
          <p:cNvPr id="381" name="Shape 381"/>
          <p:cNvSpPr txBox="1"/>
          <p:nvPr>
            <p:ph idx="1" type="body"/>
          </p:nvPr>
        </p:nvSpPr>
        <p:spPr>
          <a:xfrm>
            <a:off x="169332" y="1303866"/>
            <a:ext cx="11785599" cy="5164666"/>
          </a:xfrm>
          <a:prstGeom prst="rect">
            <a:avLst/>
          </a:prstGeom>
          <a:noFill/>
          <a:ln>
            <a:noFill/>
          </a:ln>
        </p:spPr>
        <p:txBody>
          <a:bodyPr anchorCtr="0" anchor="t" bIns="45700" lIns="91425" rIns="91425" tIns="45700">
            <a:noAutofit/>
          </a:bodyPr>
          <a:lstStyle/>
          <a:p>
            <a:pPr indent="-69850" lvl="0" marL="0" marR="0" rtl="0" algn="l">
              <a:lnSpc>
                <a:spcPct val="90000"/>
              </a:lnSpc>
              <a:spcBef>
                <a:spcPts val="1000"/>
              </a:spcBef>
              <a:spcAft>
                <a:spcPts val="0"/>
              </a:spcAft>
              <a:buClr>
                <a:schemeClr val="dk1"/>
              </a:buClr>
              <a:buSzPct val="36666"/>
              <a:buFont typeface="Arial"/>
              <a:buNone/>
            </a:pPr>
            <a:r>
              <a:rPr b="1" lang="en-US" sz="3000"/>
              <a:t>Lord have mercy upon us</a:t>
            </a:r>
          </a:p>
          <a:p>
            <a:pPr indent="-69850" lvl="0" marL="0" marR="0" rtl="0" algn="l">
              <a:lnSpc>
                <a:spcPct val="90000"/>
              </a:lnSpc>
              <a:spcBef>
                <a:spcPts val="1000"/>
              </a:spcBef>
              <a:spcAft>
                <a:spcPts val="0"/>
              </a:spcAft>
              <a:buClr>
                <a:schemeClr val="dk1"/>
              </a:buClr>
              <a:buSzPct val="36666"/>
              <a:buFont typeface="Arial"/>
              <a:buNone/>
            </a:pPr>
            <a:r>
              <a:rPr b="1" lang="en-US" sz="3000"/>
              <a:t>And compassion on the dead</a:t>
            </a:r>
          </a:p>
          <a:p>
            <a:pPr indent="-69850" lvl="0" marL="0" marR="0" rtl="0" algn="l">
              <a:lnSpc>
                <a:spcPct val="90000"/>
              </a:lnSpc>
              <a:spcBef>
                <a:spcPts val="1000"/>
              </a:spcBef>
              <a:spcAft>
                <a:spcPts val="0"/>
              </a:spcAft>
              <a:buClr>
                <a:schemeClr val="dk1"/>
              </a:buClr>
              <a:buSzPct val="36666"/>
              <a:buFont typeface="Arial"/>
              <a:buNone/>
            </a:pPr>
            <a:r>
              <a:rPr b="1" lang="en-US" sz="3000"/>
              <a:t>Lord, by Your resurrection</a:t>
            </a:r>
          </a:p>
          <a:p>
            <a:pPr indent="-69850" lvl="0" marL="0" marR="0" rtl="0" algn="l">
              <a:lnSpc>
                <a:spcPct val="90000"/>
              </a:lnSpc>
              <a:spcBef>
                <a:spcPts val="1000"/>
              </a:spcBef>
              <a:spcAft>
                <a:spcPts val="0"/>
              </a:spcAft>
              <a:buClr>
                <a:schemeClr val="dk1"/>
              </a:buClr>
              <a:buSzPct val="36666"/>
              <a:buFont typeface="Arial"/>
              <a:buNone/>
            </a:pPr>
            <a:r>
              <a:rPr b="1" lang="en-US" sz="3000"/>
              <a:t>You delivered us from sin</a:t>
            </a:r>
          </a:p>
          <a:p>
            <a:pPr indent="0" lvl="0" marL="0" marR="0" rtl="0" algn="l">
              <a:lnSpc>
                <a:spcPct val="90000"/>
              </a:lnSpc>
              <a:spcBef>
                <a:spcPts val="1000"/>
              </a:spcBef>
              <a:spcAft>
                <a:spcPts val="0"/>
              </a:spcAft>
              <a:buClr>
                <a:schemeClr val="lt1"/>
              </a:buClr>
              <a:buSzPct val="25000"/>
              <a:buFont typeface="Arial"/>
              <a:buNone/>
            </a:pPr>
            <a:r>
              <a:t/>
            </a:r>
            <a:endParaRPr b="0" i="0" sz="1100" u="none" cap="none" strike="noStrike">
              <a:solidFill>
                <a:schemeClr val="lt1"/>
              </a:solidFill>
              <a:latin typeface="Calibri"/>
              <a:ea typeface="Calibri"/>
              <a:cs typeface="Calibri"/>
              <a:sym typeface="Calibri"/>
            </a:endParaRPr>
          </a:p>
          <a:p>
            <a:pPr indent="-69850" lvl="0" marL="0" marR="0" rtl="0" algn="l">
              <a:lnSpc>
                <a:spcPct val="90000"/>
              </a:lnSpc>
              <a:spcBef>
                <a:spcPts val="1000"/>
              </a:spcBef>
              <a:buClr>
                <a:schemeClr val="dk1"/>
              </a:buClr>
              <a:buSzPct val="36666"/>
              <a:buFont typeface="Arial"/>
              <a:buNone/>
            </a:pPr>
            <a:r>
              <a:rPr lang="en-US" sz="3000"/>
              <a:t>The accurs`ed ones sealed Him</a:t>
            </a:r>
          </a:p>
          <a:p>
            <a:pPr indent="-69850" lvl="0" marL="0" marR="0" rtl="0" algn="l">
              <a:lnSpc>
                <a:spcPct val="90000"/>
              </a:lnSpc>
              <a:spcBef>
                <a:spcPts val="1000"/>
              </a:spcBef>
              <a:buClr>
                <a:schemeClr val="dk1"/>
              </a:buClr>
              <a:buSzPct val="36666"/>
              <a:buFont typeface="Arial"/>
              <a:buNone/>
            </a:pPr>
            <a:r>
              <a:rPr lang="en-US" sz="3000"/>
              <a:t>That hero, within a grave -</a:t>
            </a:r>
          </a:p>
          <a:p>
            <a:pPr indent="-69850" lvl="0" marL="0" marR="0" rtl="0" algn="l">
              <a:lnSpc>
                <a:spcPct val="90000"/>
              </a:lnSpc>
              <a:spcBef>
                <a:spcPts val="1000"/>
              </a:spcBef>
              <a:buClr>
                <a:schemeClr val="dk1"/>
              </a:buClr>
              <a:buSzPct val="36666"/>
              <a:buFont typeface="Arial"/>
              <a:buNone/>
            </a:pPr>
            <a:r>
              <a:rPr lang="en-US" sz="3000"/>
              <a:t>Him who holds the ends of earth -</a:t>
            </a:r>
          </a:p>
          <a:p>
            <a:pPr indent="-69850" lvl="0" marL="0" marR="0" rtl="0" algn="l">
              <a:lnSpc>
                <a:spcPct val="90000"/>
              </a:lnSpc>
              <a:spcBef>
                <a:spcPts val="1000"/>
              </a:spcBef>
              <a:buClr>
                <a:schemeClr val="dk1"/>
              </a:buClr>
              <a:buSzPct val="36666"/>
              <a:buFont typeface="Arial"/>
              <a:buNone/>
            </a:pPr>
            <a:r>
              <a:rPr lang="en-US" sz="3000"/>
              <a:t>And who arose like lightning</a:t>
            </a:r>
          </a:p>
          <a:p>
            <a:pPr indent="0" lvl="0" marL="0" marR="0" rtl="0" algn="l">
              <a:lnSpc>
                <a:spcPct val="90000"/>
              </a:lnSpc>
              <a:spcBef>
                <a:spcPts val="1000"/>
              </a:spcBef>
              <a:buClr>
                <a:schemeClr val="lt1"/>
              </a:buClr>
              <a:buSzPct val="25000"/>
              <a:buFont typeface="Arial"/>
              <a:buNone/>
            </a:pPr>
            <a:r>
              <a:t/>
            </a:r>
            <a:endParaRPr sz="3000"/>
          </a:p>
        </p:txBody>
      </p:sp>
    </p:spTree>
  </p:cSld>
  <p:clrMapOvr>
    <a:masterClrMapping/>
  </p:clrMapOvr>
</p:sld>
</file>

<file path=ppt/slides/slide4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385" name="Shape 385"/>
        <p:cNvGrpSpPr/>
        <p:nvPr/>
      </p:nvGrpSpPr>
      <p:grpSpPr>
        <a:xfrm>
          <a:off x="0" y="0"/>
          <a:ext cx="0" cy="0"/>
          <a:chOff x="0" y="0"/>
          <a:chExt cx="0" cy="0"/>
        </a:xfrm>
      </p:grpSpPr>
      <p:sp>
        <p:nvSpPr>
          <p:cNvPr id="386" name="Shape 386"/>
          <p:cNvSpPr txBox="1"/>
          <p:nvPr>
            <p:ph idx="1" type="body"/>
          </p:nvPr>
        </p:nvSpPr>
        <p:spPr>
          <a:xfrm>
            <a:off x="372533" y="237066"/>
            <a:ext cx="11497733" cy="6434665"/>
          </a:xfrm>
          <a:prstGeom prst="rect">
            <a:avLst/>
          </a:prstGeom>
          <a:noFill/>
          <a:ln>
            <a:noFill/>
          </a:ln>
        </p:spPr>
        <p:txBody>
          <a:bodyPr anchorCtr="0" anchor="t" bIns="45700" lIns="91425" rIns="91425" tIns="45700">
            <a:noAutofit/>
          </a:bodyPr>
          <a:lstStyle/>
          <a:p>
            <a:pPr indent="-69850" lvl="0" marL="0" marR="0" rtl="0" algn="l">
              <a:lnSpc>
                <a:spcPct val="90000"/>
              </a:lnSpc>
              <a:spcBef>
                <a:spcPts val="1000"/>
              </a:spcBef>
              <a:spcAft>
                <a:spcPts val="0"/>
              </a:spcAft>
              <a:buClr>
                <a:schemeClr val="dk1"/>
              </a:buClr>
              <a:buSzPct val="30555"/>
              <a:buFont typeface="Arial"/>
              <a:buNone/>
            </a:pPr>
            <a:r>
              <a:rPr b="1" lang="en-US" sz="3600"/>
              <a:t>The Lord broke open the tomb</a:t>
            </a:r>
          </a:p>
          <a:p>
            <a:pPr indent="-69850" lvl="0" marL="0" marR="0" rtl="0" algn="l">
              <a:lnSpc>
                <a:spcPct val="90000"/>
              </a:lnSpc>
              <a:spcBef>
                <a:spcPts val="1000"/>
              </a:spcBef>
              <a:spcAft>
                <a:spcPts val="0"/>
              </a:spcAft>
              <a:buClr>
                <a:schemeClr val="dk1"/>
              </a:buClr>
              <a:buSzPct val="30555"/>
              <a:buFont typeface="Arial"/>
              <a:buNone/>
            </a:pPr>
            <a:r>
              <a:rPr b="1" lang="en-US" sz="3600"/>
              <a:t>And like a swimmer went forth</a:t>
            </a:r>
          </a:p>
          <a:p>
            <a:pPr indent="-69850" lvl="0" marL="0" marR="0" rtl="0" algn="l">
              <a:lnSpc>
                <a:spcPct val="90000"/>
              </a:lnSpc>
              <a:spcBef>
                <a:spcPts val="1000"/>
              </a:spcBef>
              <a:spcAft>
                <a:spcPts val="0"/>
              </a:spcAft>
              <a:buClr>
                <a:schemeClr val="dk1"/>
              </a:buClr>
              <a:buSzPct val="30555"/>
              <a:buFont typeface="Arial"/>
              <a:buNone/>
            </a:pPr>
            <a:r>
              <a:rPr b="1" lang="en-US" sz="3600"/>
              <a:t>Whether He went up or down,</a:t>
            </a:r>
          </a:p>
          <a:p>
            <a:pPr indent="-69850" lvl="0" marL="0" marR="0" rtl="0" algn="l">
              <a:lnSpc>
                <a:spcPct val="90000"/>
              </a:lnSpc>
              <a:spcBef>
                <a:spcPts val="1000"/>
              </a:spcBef>
              <a:spcAft>
                <a:spcPts val="0"/>
              </a:spcAft>
              <a:buClr>
                <a:schemeClr val="dk1"/>
              </a:buClr>
              <a:buSzPct val="30555"/>
              <a:buFont typeface="Arial"/>
              <a:buNone/>
            </a:pPr>
            <a:r>
              <a:rPr b="1" lang="en-US" sz="3600"/>
              <a:t>His passage does not reveal</a:t>
            </a:r>
          </a:p>
          <a:p>
            <a:pPr indent="-69850" lvl="0" marL="0" marR="0" rtl="0" algn="l">
              <a:lnSpc>
                <a:spcPct val="90000"/>
              </a:lnSpc>
              <a:spcBef>
                <a:spcPts val="1000"/>
              </a:spcBef>
              <a:buClr>
                <a:schemeClr val="dk1"/>
              </a:buClr>
              <a:buSzPct val="30555"/>
              <a:buFont typeface="Arial"/>
              <a:buNone/>
            </a:pPr>
            <a:r>
              <a:t/>
            </a:r>
            <a:endParaRPr sz="3600"/>
          </a:p>
          <a:p>
            <a:pPr indent="-69850" lvl="0" marL="0" marR="0" rtl="0" algn="l">
              <a:lnSpc>
                <a:spcPct val="90000"/>
              </a:lnSpc>
              <a:spcBef>
                <a:spcPts val="1000"/>
              </a:spcBef>
              <a:buClr>
                <a:schemeClr val="dk1"/>
              </a:buClr>
              <a:buSzPct val="30555"/>
              <a:buFont typeface="Arial"/>
              <a:buNone/>
            </a:pPr>
            <a:r>
              <a:rPr lang="en-US" sz="3600"/>
              <a:t>Lord, have mercy upon us</a:t>
            </a:r>
          </a:p>
          <a:p>
            <a:pPr indent="-69850" lvl="0" marL="0" marR="0" rtl="0" algn="l">
              <a:lnSpc>
                <a:spcPct val="90000"/>
              </a:lnSpc>
              <a:spcBef>
                <a:spcPts val="1000"/>
              </a:spcBef>
              <a:buClr>
                <a:schemeClr val="dk1"/>
              </a:buClr>
              <a:buSzPct val="30555"/>
              <a:buFont typeface="Arial"/>
              <a:buNone/>
            </a:pPr>
            <a:r>
              <a:rPr lang="en-US" sz="3600"/>
              <a:t>And compassion on the dead</a:t>
            </a:r>
          </a:p>
          <a:p>
            <a:pPr indent="-69850" lvl="0" marL="0" marR="0" rtl="0" algn="l">
              <a:lnSpc>
                <a:spcPct val="90000"/>
              </a:lnSpc>
              <a:spcBef>
                <a:spcPts val="1000"/>
              </a:spcBef>
              <a:buClr>
                <a:schemeClr val="dk1"/>
              </a:buClr>
              <a:buSzPct val="30555"/>
              <a:buFont typeface="Arial"/>
              <a:buNone/>
            </a:pPr>
            <a:r>
              <a:rPr lang="en-US" sz="3600"/>
              <a:t>Lord, by Your resurrection</a:t>
            </a:r>
          </a:p>
          <a:p>
            <a:pPr indent="-69850" lvl="0" marL="0" marR="0" rtl="0" algn="l">
              <a:lnSpc>
                <a:spcPct val="90000"/>
              </a:lnSpc>
              <a:spcBef>
                <a:spcPts val="1000"/>
              </a:spcBef>
              <a:buClr>
                <a:schemeClr val="dk1"/>
              </a:buClr>
              <a:buSzPct val="30555"/>
              <a:buFont typeface="Arial"/>
              <a:buNone/>
            </a:pPr>
            <a:r>
              <a:rPr lang="en-US" sz="3600"/>
              <a:t>You delivered us from sin</a:t>
            </a:r>
          </a:p>
          <a:p>
            <a:pPr indent="0" lvl="0" marL="0" marR="0" rtl="0" algn="l">
              <a:lnSpc>
                <a:spcPct val="90000"/>
              </a:lnSpc>
              <a:spcBef>
                <a:spcPts val="1000"/>
              </a:spcBef>
              <a:buClr>
                <a:schemeClr val="lt1"/>
              </a:buClr>
              <a:buSzPct val="25000"/>
              <a:buFont typeface="Arial"/>
              <a:buNone/>
            </a:pPr>
            <a:r>
              <a:t/>
            </a:r>
            <a:endParaRPr sz="3600"/>
          </a:p>
        </p:txBody>
      </p:sp>
    </p:spTree>
  </p:cSld>
  <p:clrMapOvr>
    <a:masterClrMapping/>
  </p:clrMapOvr>
</p:sld>
</file>

<file path=ppt/slides/slide4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390" name="Shape 390"/>
        <p:cNvGrpSpPr/>
        <p:nvPr/>
      </p:nvGrpSpPr>
      <p:grpSpPr>
        <a:xfrm>
          <a:off x="0" y="0"/>
          <a:ext cx="0" cy="0"/>
          <a:chOff x="0" y="0"/>
          <a:chExt cx="0" cy="0"/>
        </a:xfrm>
      </p:grpSpPr>
      <p:sp>
        <p:nvSpPr>
          <p:cNvPr id="391" name="Shape 391"/>
          <p:cNvSpPr txBox="1"/>
          <p:nvPr>
            <p:ph type="title"/>
          </p:nvPr>
        </p:nvSpPr>
        <p:spPr>
          <a:xfrm>
            <a:off x="169332" y="365126"/>
            <a:ext cx="11785599" cy="752473"/>
          </a:xfrm>
          <a:prstGeom prst="rect">
            <a:avLst/>
          </a:prstGeom>
          <a:noFill/>
          <a:ln>
            <a:noFill/>
          </a:ln>
        </p:spPr>
        <p:txBody>
          <a:bodyPr anchorCtr="0" anchor="ctr" bIns="45700" lIns="91425" rIns="91425" tIns="45700">
            <a:noAutofit/>
          </a:bodyPr>
          <a:lstStyle/>
          <a:p>
            <a:pPr indent="0" lvl="0" marL="0" marR="0" rtl="0" algn="l">
              <a:lnSpc>
                <a:spcPct val="90000"/>
              </a:lnSpc>
              <a:spcBef>
                <a:spcPts val="0"/>
              </a:spcBef>
              <a:buClr>
                <a:schemeClr val="lt1"/>
              </a:buClr>
              <a:buSzPct val="25000"/>
              <a:buFont typeface="Calibri"/>
              <a:buNone/>
            </a:pPr>
            <a:r>
              <a:rPr b="1" i="0" lang="en-US" sz="3959" u="none" cap="none" strike="noStrike">
                <a:solidFill>
                  <a:schemeClr val="lt1"/>
                </a:solidFill>
                <a:latin typeface="Calibri"/>
                <a:ea typeface="Calibri"/>
                <a:cs typeface="Calibri"/>
                <a:sym typeface="Calibri"/>
              </a:rPr>
              <a:t>Praise of the Cherubim</a:t>
            </a:r>
            <a:br>
              <a:rPr b="1" i="0" lang="en-US" sz="3959" u="none" cap="none" strike="noStrike">
                <a:solidFill>
                  <a:schemeClr val="lt1"/>
                </a:solidFill>
                <a:latin typeface="Calibri"/>
                <a:ea typeface="Calibri"/>
                <a:cs typeface="Calibri"/>
                <a:sym typeface="Calibri"/>
              </a:rPr>
            </a:br>
            <a:r>
              <a:rPr b="1" i="1" lang="en-US" sz="2790" u="none" cap="none" strike="noStrike">
                <a:solidFill>
                  <a:schemeClr val="lt1"/>
                </a:solidFill>
                <a:latin typeface="Calibri"/>
                <a:ea typeface="Calibri"/>
                <a:cs typeface="Calibri"/>
                <a:sym typeface="Calibri"/>
              </a:rPr>
              <a:t>Prayed at the conclusion of the 1st and 2nd Qaume of Night Vigil</a:t>
            </a:r>
          </a:p>
        </p:txBody>
      </p:sp>
      <p:sp>
        <p:nvSpPr>
          <p:cNvPr id="392" name="Shape 392"/>
          <p:cNvSpPr txBox="1"/>
          <p:nvPr>
            <p:ph idx="1" type="body"/>
          </p:nvPr>
        </p:nvSpPr>
        <p:spPr>
          <a:xfrm>
            <a:off x="169332" y="1303866"/>
            <a:ext cx="11785599" cy="5164666"/>
          </a:xfrm>
          <a:prstGeom prst="rect">
            <a:avLst/>
          </a:prstGeom>
          <a:noFill/>
          <a:ln>
            <a:noFill/>
          </a:ln>
        </p:spPr>
        <p:txBody>
          <a:bodyPr anchorCtr="0" anchor="t" bIns="45700" lIns="91425" rIns="91425" tIns="45700">
            <a:noAutofit/>
          </a:bodyPr>
          <a:lstStyle/>
          <a:p>
            <a:pPr indent="0" lvl="0" marL="0" marR="0" rtl="0" algn="l">
              <a:lnSpc>
                <a:spcPct val="90000"/>
              </a:lnSpc>
              <a:spcBef>
                <a:spcPts val="0"/>
              </a:spcBef>
              <a:spcAft>
                <a:spcPts val="0"/>
              </a:spcAft>
              <a:buClr>
                <a:schemeClr val="lt1"/>
              </a:buClr>
              <a:buSzPct val="25000"/>
              <a:buFont typeface="Arial"/>
              <a:buNone/>
            </a:pPr>
            <a:r>
              <a:rPr b="1" i="0" lang="en-US" sz="3600" u="none" cap="none" strike="noStrike">
                <a:solidFill>
                  <a:schemeClr val="lt1"/>
                </a:solidFill>
                <a:latin typeface="Calibri"/>
                <a:ea typeface="Calibri"/>
                <a:cs typeface="Calibri"/>
                <a:sym typeface="Calibri"/>
              </a:rPr>
              <a:t>† Blessed is the glory of the Lord, from His place forever!</a:t>
            </a:r>
          </a:p>
          <a:p>
            <a:pPr indent="0" lvl="0" marL="0" marR="0" rtl="0" algn="l">
              <a:lnSpc>
                <a:spcPct val="90000"/>
              </a:lnSpc>
              <a:spcBef>
                <a:spcPts val="1000"/>
              </a:spcBef>
              <a:spcAft>
                <a:spcPts val="0"/>
              </a:spcAft>
              <a:buClr>
                <a:schemeClr val="lt1"/>
              </a:buClr>
              <a:buSzPct val="25000"/>
              <a:buFont typeface="Arial"/>
              <a:buNone/>
            </a:pPr>
            <a:r>
              <a:rPr b="0" i="0" lang="en-US" sz="3600" u="none" cap="none" strike="noStrike">
                <a:solidFill>
                  <a:schemeClr val="lt1"/>
                </a:solidFill>
                <a:latin typeface="Calibri"/>
                <a:ea typeface="Calibri"/>
                <a:cs typeface="Calibri"/>
                <a:sym typeface="Calibri"/>
              </a:rPr>
              <a:t>† Blessed is the glory of the Lord, from His place forever!</a:t>
            </a:r>
          </a:p>
          <a:p>
            <a:pPr indent="0" lvl="0" marL="0" marR="0" rtl="0" algn="l">
              <a:lnSpc>
                <a:spcPct val="90000"/>
              </a:lnSpc>
              <a:spcBef>
                <a:spcPts val="1000"/>
              </a:spcBef>
              <a:spcAft>
                <a:spcPts val="0"/>
              </a:spcAft>
              <a:buClr>
                <a:schemeClr val="lt1"/>
              </a:buClr>
              <a:buSzPct val="25000"/>
              <a:buFont typeface="Arial"/>
              <a:buNone/>
            </a:pPr>
            <a:r>
              <a:rPr b="0" i="0" lang="en-US" sz="3600" u="none" cap="none" strike="noStrike">
                <a:solidFill>
                  <a:schemeClr val="lt1"/>
                </a:solidFill>
                <a:latin typeface="Calibri"/>
                <a:ea typeface="Calibri"/>
                <a:cs typeface="Calibri"/>
                <a:sym typeface="Calibri"/>
              </a:rPr>
              <a:t>† Blessed is the glory of the Lord, from His place forever and ever!</a:t>
            </a:r>
          </a:p>
          <a:p>
            <a:pPr indent="0" lvl="0" marL="0" marR="0" rtl="0" algn="l">
              <a:lnSpc>
                <a:spcPct val="90000"/>
              </a:lnSpc>
              <a:spcBef>
                <a:spcPts val="1000"/>
              </a:spcBef>
              <a:spcAft>
                <a:spcPts val="0"/>
              </a:spcAft>
              <a:buClr>
                <a:schemeClr val="lt1"/>
              </a:buClr>
              <a:buSzPct val="25000"/>
              <a:buFont typeface="Arial"/>
              <a:buNone/>
            </a:pPr>
            <a:r>
              <a:t/>
            </a:r>
            <a:endParaRPr b="0" i="0" sz="600" u="none" cap="none" strike="noStrike">
              <a:solidFill>
                <a:schemeClr val="lt1"/>
              </a:solidFill>
              <a:latin typeface="Calibri"/>
              <a:ea typeface="Calibri"/>
              <a:cs typeface="Calibri"/>
              <a:sym typeface="Calibri"/>
            </a:endParaRPr>
          </a:p>
          <a:p>
            <a:pPr indent="0" lvl="0" marL="0" marR="0" rtl="0" algn="l">
              <a:lnSpc>
                <a:spcPct val="90000"/>
              </a:lnSpc>
              <a:spcBef>
                <a:spcPts val="1000"/>
              </a:spcBef>
              <a:spcAft>
                <a:spcPts val="0"/>
              </a:spcAft>
              <a:buClr>
                <a:schemeClr val="lt1"/>
              </a:buClr>
              <a:buSzPct val="25000"/>
              <a:buFont typeface="Arial"/>
              <a:buNone/>
            </a:pPr>
            <a:r>
              <a:rPr b="1" i="0" lang="en-US" sz="3600" u="none" cap="none" strike="noStrike">
                <a:solidFill>
                  <a:schemeClr val="lt1"/>
                </a:solidFill>
                <a:latin typeface="Calibri"/>
                <a:ea typeface="Calibri"/>
                <a:cs typeface="Calibri"/>
                <a:sym typeface="Calibri"/>
              </a:rPr>
              <a:t>Holy and glorious Trinity, have mercy upon us;</a:t>
            </a:r>
          </a:p>
          <a:p>
            <a:pPr indent="0" lvl="0" marL="0" marR="0" rtl="0" algn="l">
              <a:lnSpc>
                <a:spcPct val="90000"/>
              </a:lnSpc>
              <a:spcBef>
                <a:spcPts val="1000"/>
              </a:spcBef>
              <a:spcAft>
                <a:spcPts val="0"/>
              </a:spcAft>
              <a:buClr>
                <a:schemeClr val="lt1"/>
              </a:buClr>
              <a:buSzPct val="25000"/>
              <a:buFont typeface="Arial"/>
              <a:buNone/>
            </a:pPr>
            <a:r>
              <a:rPr b="0" i="0" lang="en-US" sz="3600" u="none" cap="none" strike="noStrike">
                <a:solidFill>
                  <a:schemeClr val="lt1"/>
                </a:solidFill>
                <a:latin typeface="Calibri"/>
                <a:ea typeface="Calibri"/>
                <a:cs typeface="Calibri"/>
                <a:sym typeface="Calibri"/>
              </a:rPr>
              <a:t>Holy and glorious Trinity, have mercy upon us;</a:t>
            </a:r>
          </a:p>
          <a:p>
            <a:pPr indent="0" lvl="0" marL="0" marR="0" rtl="0" algn="l">
              <a:lnSpc>
                <a:spcPct val="90000"/>
              </a:lnSpc>
              <a:spcBef>
                <a:spcPts val="1000"/>
              </a:spcBef>
              <a:buClr>
                <a:schemeClr val="lt1"/>
              </a:buClr>
              <a:buSzPct val="25000"/>
              <a:buFont typeface="Arial"/>
              <a:buNone/>
            </a:pPr>
            <a:r>
              <a:rPr b="0" i="0" lang="en-US" sz="3600" u="none" cap="none" strike="noStrike">
                <a:solidFill>
                  <a:schemeClr val="lt1"/>
                </a:solidFill>
                <a:latin typeface="Calibri"/>
                <a:ea typeface="Calibri"/>
                <a:cs typeface="Calibri"/>
                <a:sym typeface="Calibri"/>
              </a:rPr>
              <a:t>Holy and glorious Trinity, have compassion and mercy upon us.</a:t>
            </a:r>
          </a:p>
        </p:txBody>
      </p:sp>
    </p:spTree>
  </p:cSld>
  <p:clrMapOvr>
    <a:masterClrMapping/>
  </p:clrMapOvr>
</p:sld>
</file>

<file path=ppt/slides/slide4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396" name="Shape 396"/>
        <p:cNvGrpSpPr/>
        <p:nvPr/>
      </p:nvGrpSpPr>
      <p:grpSpPr>
        <a:xfrm>
          <a:off x="0" y="0"/>
          <a:ext cx="0" cy="0"/>
          <a:chOff x="0" y="0"/>
          <a:chExt cx="0" cy="0"/>
        </a:xfrm>
      </p:grpSpPr>
      <p:sp>
        <p:nvSpPr>
          <p:cNvPr id="397" name="Shape 397"/>
          <p:cNvSpPr txBox="1"/>
          <p:nvPr>
            <p:ph idx="1" type="body"/>
          </p:nvPr>
        </p:nvSpPr>
        <p:spPr>
          <a:xfrm>
            <a:off x="372533" y="237066"/>
            <a:ext cx="11497733" cy="6434665"/>
          </a:xfrm>
          <a:prstGeom prst="rect">
            <a:avLst/>
          </a:prstGeom>
          <a:noFill/>
          <a:ln>
            <a:noFill/>
          </a:ln>
        </p:spPr>
        <p:txBody>
          <a:bodyPr anchorCtr="0" anchor="t" bIns="45700" lIns="91425" rIns="91425" tIns="45700">
            <a:noAutofit/>
          </a:bodyPr>
          <a:lstStyle/>
          <a:p>
            <a:pPr indent="0" lvl="0" marL="0" marR="0" rtl="0" algn="l">
              <a:lnSpc>
                <a:spcPct val="90000"/>
              </a:lnSpc>
              <a:spcBef>
                <a:spcPts val="0"/>
              </a:spcBef>
              <a:spcAft>
                <a:spcPts val="0"/>
              </a:spcAft>
              <a:buClr>
                <a:schemeClr val="lt1"/>
              </a:buClr>
              <a:buSzPct val="25000"/>
              <a:buFont typeface="Arial"/>
              <a:buNone/>
            </a:pPr>
            <a:r>
              <a:rPr b="1" i="0" lang="en-US" sz="4800" u="none" cap="none" strike="noStrike">
                <a:solidFill>
                  <a:schemeClr val="lt1"/>
                </a:solidFill>
                <a:latin typeface="Calibri"/>
                <a:ea typeface="Calibri"/>
                <a:cs typeface="Calibri"/>
                <a:sym typeface="Calibri"/>
              </a:rPr>
              <a:t>You are holy and glorious forever</a:t>
            </a:r>
          </a:p>
          <a:p>
            <a:pPr indent="0" lvl="0" marL="0" marR="0" rtl="0" algn="l">
              <a:lnSpc>
                <a:spcPct val="90000"/>
              </a:lnSpc>
              <a:spcBef>
                <a:spcPts val="1000"/>
              </a:spcBef>
              <a:spcAft>
                <a:spcPts val="0"/>
              </a:spcAft>
              <a:buClr>
                <a:schemeClr val="lt1"/>
              </a:buClr>
              <a:buSzPct val="25000"/>
              <a:buFont typeface="Arial"/>
              <a:buNone/>
            </a:pPr>
            <a:r>
              <a:rPr b="0" i="0" lang="en-US" sz="4800" u="none" cap="none" strike="noStrike">
                <a:solidFill>
                  <a:schemeClr val="lt1"/>
                </a:solidFill>
                <a:latin typeface="Calibri"/>
                <a:ea typeface="Calibri"/>
                <a:cs typeface="Calibri"/>
                <a:sym typeface="Calibri"/>
              </a:rPr>
              <a:t>You are holy and glorious forever</a:t>
            </a:r>
          </a:p>
          <a:p>
            <a:pPr indent="0" lvl="0" marL="0" marR="0" rtl="0" algn="l">
              <a:lnSpc>
                <a:spcPct val="90000"/>
              </a:lnSpc>
              <a:spcBef>
                <a:spcPts val="1000"/>
              </a:spcBef>
              <a:spcAft>
                <a:spcPts val="0"/>
              </a:spcAft>
              <a:buClr>
                <a:schemeClr val="lt1"/>
              </a:buClr>
              <a:buSzPct val="25000"/>
              <a:buFont typeface="Arial"/>
              <a:buNone/>
            </a:pPr>
            <a:r>
              <a:rPr b="0" i="0" lang="en-US" sz="4800" u="none" cap="none" strike="noStrike">
                <a:solidFill>
                  <a:schemeClr val="lt1"/>
                </a:solidFill>
                <a:latin typeface="Calibri"/>
                <a:ea typeface="Calibri"/>
                <a:cs typeface="Calibri"/>
                <a:sym typeface="Calibri"/>
              </a:rPr>
              <a:t>You are holy and blessed is Your name, forever and ever.</a:t>
            </a:r>
          </a:p>
          <a:p>
            <a:pPr indent="0" lvl="0" marL="0" marR="0" rtl="0" algn="l">
              <a:lnSpc>
                <a:spcPct val="90000"/>
              </a:lnSpc>
              <a:spcBef>
                <a:spcPts val="1000"/>
              </a:spcBef>
              <a:spcAft>
                <a:spcPts val="0"/>
              </a:spcAft>
              <a:buClr>
                <a:schemeClr val="lt1"/>
              </a:buClr>
              <a:buSzPct val="25000"/>
              <a:buFont typeface="Arial"/>
              <a:buNone/>
            </a:pPr>
            <a:r>
              <a:t/>
            </a:r>
            <a:endParaRPr b="0" i="0" sz="600" u="none" cap="none" strike="noStrike">
              <a:solidFill>
                <a:schemeClr val="lt1"/>
              </a:solidFill>
              <a:latin typeface="Calibri"/>
              <a:ea typeface="Calibri"/>
              <a:cs typeface="Calibri"/>
              <a:sym typeface="Calibri"/>
            </a:endParaRPr>
          </a:p>
          <a:p>
            <a:pPr indent="0" lvl="0" marL="0" marR="0" rtl="0" algn="l">
              <a:lnSpc>
                <a:spcPct val="90000"/>
              </a:lnSpc>
              <a:spcBef>
                <a:spcPts val="1000"/>
              </a:spcBef>
              <a:spcAft>
                <a:spcPts val="0"/>
              </a:spcAft>
              <a:buClr>
                <a:schemeClr val="lt1"/>
              </a:buClr>
              <a:buSzPct val="25000"/>
              <a:buFont typeface="Arial"/>
              <a:buNone/>
            </a:pPr>
            <a:r>
              <a:rPr b="1" i="0" lang="en-US" sz="4800" u="none" cap="none" strike="noStrike">
                <a:solidFill>
                  <a:schemeClr val="lt1"/>
                </a:solidFill>
                <a:latin typeface="Calibri"/>
                <a:ea typeface="Calibri"/>
                <a:cs typeface="Calibri"/>
                <a:sym typeface="Calibri"/>
              </a:rPr>
              <a:t>Glory be to You, O Lord.</a:t>
            </a:r>
          </a:p>
          <a:p>
            <a:pPr indent="0" lvl="0" marL="0" marR="0" rtl="0" algn="l">
              <a:lnSpc>
                <a:spcPct val="90000"/>
              </a:lnSpc>
              <a:spcBef>
                <a:spcPts val="1000"/>
              </a:spcBef>
              <a:spcAft>
                <a:spcPts val="0"/>
              </a:spcAft>
              <a:buClr>
                <a:schemeClr val="lt1"/>
              </a:buClr>
              <a:buSzPct val="25000"/>
              <a:buFont typeface="Arial"/>
              <a:buNone/>
            </a:pPr>
            <a:r>
              <a:rPr b="0" i="0" lang="en-US" sz="4800" u="none" cap="none" strike="noStrike">
                <a:solidFill>
                  <a:schemeClr val="lt1"/>
                </a:solidFill>
                <a:latin typeface="Calibri"/>
                <a:ea typeface="Calibri"/>
                <a:cs typeface="Calibri"/>
                <a:sym typeface="Calibri"/>
              </a:rPr>
              <a:t>Glory be to You, O Lord;</a:t>
            </a:r>
          </a:p>
          <a:p>
            <a:pPr indent="0" lvl="0" marL="0" marR="0" rtl="0" algn="l">
              <a:lnSpc>
                <a:spcPct val="90000"/>
              </a:lnSpc>
              <a:spcBef>
                <a:spcPts val="1000"/>
              </a:spcBef>
              <a:buClr>
                <a:schemeClr val="lt1"/>
              </a:buClr>
              <a:buSzPct val="25000"/>
              <a:buFont typeface="Arial"/>
              <a:buNone/>
            </a:pPr>
            <a:r>
              <a:rPr b="0" i="0" lang="en-US" sz="4800" u="none" cap="none" strike="noStrike">
                <a:solidFill>
                  <a:schemeClr val="lt1"/>
                </a:solidFill>
                <a:latin typeface="Calibri"/>
                <a:ea typeface="Calibri"/>
                <a:cs typeface="Calibri"/>
                <a:sym typeface="Calibri"/>
              </a:rPr>
              <a:t>Glory be to You, our hope forever. Barekmor.</a:t>
            </a:r>
          </a:p>
        </p:txBody>
      </p:sp>
    </p:spTree>
  </p:cSld>
  <p:clrMapOvr>
    <a:masterClrMapping/>
  </p:clrMapOvr>
</p:sld>
</file>

<file path=ppt/slides/slide4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401" name="Shape 401"/>
        <p:cNvGrpSpPr/>
        <p:nvPr/>
      </p:nvGrpSpPr>
      <p:grpSpPr>
        <a:xfrm>
          <a:off x="0" y="0"/>
          <a:ext cx="0" cy="0"/>
          <a:chOff x="0" y="0"/>
          <a:chExt cx="0" cy="0"/>
        </a:xfrm>
      </p:grpSpPr>
      <p:sp>
        <p:nvSpPr>
          <p:cNvPr id="402" name="Shape 402"/>
          <p:cNvSpPr txBox="1"/>
          <p:nvPr>
            <p:ph idx="1" type="body"/>
          </p:nvPr>
        </p:nvSpPr>
        <p:spPr>
          <a:xfrm>
            <a:off x="304800" y="130629"/>
            <a:ext cx="11598110" cy="5782122"/>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buClr>
                <a:schemeClr val="lt1"/>
              </a:buClr>
              <a:buSzPct val="25000"/>
              <a:buFont typeface="Arial"/>
              <a:buNone/>
            </a:pPr>
            <a:r>
              <a:rPr b="0" i="0" lang="en-US" sz="4800" u="none" cap="none" strike="noStrike">
                <a:solidFill>
                  <a:schemeClr val="lt1"/>
                </a:solidFill>
                <a:latin typeface="Calibri"/>
                <a:ea typeface="Calibri"/>
                <a:cs typeface="Calibri"/>
                <a:sym typeface="Calibri"/>
              </a:rPr>
              <a:t>Our Father, who art in heaven, Hallowed be Thy name. Thy kingdom come, Thy will be done on earth as it is in heaven. Give us this day, our daily bread and forgive us our debts and sins as we also have forgiven our debtors. Lead us not into temptation, but deliver us from the evil one. †For Thine is the kingdom, the power and the glory, forever and ever. Amin.</a:t>
            </a:r>
          </a:p>
        </p:txBody>
      </p:sp>
    </p:spTree>
  </p:cSld>
  <p:clrMapOvr>
    <a:masterClrMapping/>
  </p:clrMapOvr>
</p:sld>
</file>

<file path=ppt/slides/slide4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406" name="Shape 406"/>
        <p:cNvGrpSpPr/>
        <p:nvPr/>
      </p:nvGrpSpPr>
      <p:grpSpPr>
        <a:xfrm>
          <a:off x="0" y="0"/>
          <a:ext cx="0" cy="0"/>
          <a:chOff x="0" y="0"/>
          <a:chExt cx="0" cy="0"/>
        </a:xfrm>
      </p:grpSpPr>
      <p:sp>
        <p:nvSpPr>
          <p:cNvPr id="407" name="Shape 407"/>
          <p:cNvSpPr txBox="1"/>
          <p:nvPr>
            <p:ph idx="1" type="body"/>
          </p:nvPr>
        </p:nvSpPr>
        <p:spPr>
          <a:xfrm>
            <a:off x="289087" y="1548267"/>
            <a:ext cx="11613822" cy="4511773"/>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lt1"/>
              </a:buClr>
              <a:buSzPct val="25000"/>
              <a:buFont typeface="Arial"/>
              <a:buNone/>
            </a:pPr>
            <a:r>
              <a:rPr b="1" i="0" lang="en-US" sz="6000" u="none" cap="none" strike="noStrike">
                <a:solidFill>
                  <a:schemeClr val="lt1"/>
                </a:solidFill>
                <a:latin typeface="Calibri"/>
                <a:ea typeface="Calibri"/>
                <a:cs typeface="Calibri"/>
                <a:sym typeface="Calibri"/>
              </a:rPr>
              <a:t>† Glory be to the Father, Son, and Holy Spirit.</a:t>
            </a:r>
          </a:p>
          <a:p>
            <a:pPr indent="0" lvl="0" marL="0" marR="0" rtl="0" algn="l">
              <a:lnSpc>
                <a:spcPct val="100000"/>
              </a:lnSpc>
              <a:spcBef>
                <a:spcPts val="1000"/>
              </a:spcBef>
              <a:buClr>
                <a:schemeClr val="lt1"/>
              </a:buClr>
              <a:buSzPct val="25000"/>
              <a:buFont typeface="Arial"/>
              <a:buNone/>
            </a:pPr>
            <a:r>
              <a:rPr b="0" i="0" lang="en-US" sz="6000" u="none" cap="none" strike="noStrike">
                <a:solidFill>
                  <a:schemeClr val="lt1"/>
                </a:solidFill>
                <a:latin typeface="Calibri"/>
                <a:ea typeface="Calibri"/>
                <a:cs typeface="Calibri"/>
                <a:sym typeface="Calibri"/>
              </a:rPr>
              <a:t>May His grace and mercy be upon us, weak and sinful, in both worlds forever and ever</a:t>
            </a:r>
            <a:r>
              <a:rPr b="0" i="1" lang="en-US" sz="6000" u="none" cap="none" strike="noStrike">
                <a:solidFill>
                  <a:schemeClr val="lt1"/>
                </a:solidFill>
                <a:latin typeface="Calibri"/>
                <a:ea typeface="Calibri"/>
                <a:cs typeface="Calibri"/>
                <a:sym typeface="Calibri"/>
              </a:rPr>
              <a:t>. </a:t>
            </a:r>
            <a:r>
              <a:rPr b="0" i="0" lang="en-US" sz="6000" u="none" cap="none" strike="noStrike">
                <a:solidFill>
                  <a:schemeClr val="lt1"/>
                </a:solidFill>
                <a:latin typeface="Calibri"/>
                <a:ea typeface="Calibri"/>
                <a:cs typeface="Calibri"/>
                <a:sym typeface="Calibri"/>
              </a:rPr>
              <a:t>Amin.</a:t>
            </a:r>
          </a:p>
        </p:txBody>
      </p:sp>
      <p:sp>
        <p:nvSpPr>
          <p:cNvPr id="408" name="Shape 408"/>
          <p:cNvSpPr txBox="1"/>
          <p:nvPr>
            <p:ph type="title"/>
          </p:nvPr>
        </p:nvSpPr>
        <p:spPr>
          <a:xfrm>
            <a:off x="838199" y="222705"/>
            <a:ext cx="10515599" cy="1325562"/>
          </a:xfrm>
          <a:prstGeom prst="rect">
            <a:avLst/>
          </a:prstGeom>
          <a:noFill/>
          <a:ln>
            <a:noFill/>
          </a:ln>
        </p:spPr>
        <p:txBody>
          <a:bodyPr anchorCtr="0" anchor="ctr" bIns="45700" lIns="91425" rIns="91425" tIns="45700">
            <a:noAutofit/>
          </a:bodyPr>
          <a:lstStyle/>
          <a:p>
            <a:pPr indent="0" lvl="0" marL="0" marR="0" rtl="0" algn="l">
              <a:lnSpc>
                <a:spcPct val="90000"/>
              </a:lnSpc>
              <a:spcBef>
                <a:spcPts val="0"/>
              </a:spcBef>
              <a:buClr>
                <a:schemeClr val="lt1"/>
              </a:buClr>
              <a:buSzPct val="25000"/>
              <a:buFont typeface="Calibri"/>
              <a:buNone/>
            </a:pPr>
            <a:r>
              <a:rPr b="1" i="0" lang="en-US" sz="6000" u="sng" cap="none" strike="noStrike">
                <a:solidFill>
                  <a:schemeClr val="lt1"/>
                </a:solidFill>
                <a:latin typeface="Calibri"/>
                <a:ea typeface="Calibri"/>
                <a:cs typeface="Calibri"/>
                <a:sym typeface="Calibri"/>
              </a:rPr>
              <a:t>3</a:t>
            </a:r>
            <a:r>
              <a:rPr b="1" baseline="30000" i="0" lang="en-US" sz="6000" u="sng" cap="none" strike="noStrike">
                <a:solidFill>
                  <a:schemeClr val="lt1"/>
                </a:solidFill>
                <a:latin typeface="Calibri"/>
                <a:ea typeface="Calibri"/>
                <a:cs typeface="Calibri"/>
                <a:sym typeface="Calibri"/>
              </a:rPr>
              <a:t>rd</a:t>
            </a:r>
            <a:r>
              <a:rPr b="1" i="0" lang="en-US" sz="6000" u="sng" cap="none" strike="noStrike">
                <a:solidFill>
                  <a:schemeClr val="lt1"/>
                </a:solidFill>
                <a:latin typeface="Calibri"/>
                <a:ea typeface="Calibri"/>
                <a:cs typeface="Calibri"/>
                <a:sym typeface="Calibri"/>
              </a:rPr>
              <a:t> Q</a:t>
            </a:r>
            <a:r>
              <a:rPr lang="en-US" sz="6000" u="sng"/>
              <a:t>au</a:t>
            </a:r>
            <a:r>
              <a:rPr b="1" i="0" lang="en-US" sz="6000" u="sng" cap="none" strike="noStrike">
                <a:solidFill>
                  <a:schemeClr val="lt1"/>
                </a:solidFill>
                <a:latin typeface="Calibri"/>
                <a:ea typeface="Calibri"/>
                <a:cs typeface="Calibri"/>
                <a:sym typeface="Calibri"/>
              </a:rPr>
              <a:t>mo Introductory Prayer</a:t>
            </a:r>
          </a:p>
        </p:txBody>
      </p:sp>
    </p:spTree>
  </p:cSld>
  <p:clrMapOvr>
    <a:masterClrMapping/>
  </p:clrMapOvr>
</p:sld>
</file>

<file path=ppt/slides/slide4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412" name="Shape 412"/>
        <p:cNvGrpSpPr/>
        <p:nvPr/>
      </p:nvGrpSpPr>
      <p:grpSpPr>
        <a:xfrm>
          <a:off x="0" y="0"/>
          <a:ext cx="0" cy="0"/>
          <a:chOff x="0" y="0"/>
          <a:chExt cx="0" cy="0"/>
        </a:xfrm>
      </p:grpSpPr>
      <p:sp>
        <p:nvSpPr>
          <p:cNvPr id="413" name="Shape 413"/>
          <p:cNvSpPr txBox="1"/>
          <p:nvPr>
            <p:ph idx="1" type="body"/>
          </p:nvPr>
        </p:nvSpPr>
        <p:spPr>
          <a:xfrm>
            <a:off x="289086" y="1336895"/>
            <a:ext cx="11613822" cy="5194531"/>
          </a:xfrm>
          <a:prstGeom prst="rect">
            <a:avLst/>
          </a:prstGeom>
          <a:noFill/>
          <a:ln>
            <a:noFill/>
          </a:ln>
        </p:spPr>
        <p:txBody>
          <a:bodyPr anchorCtr="0" anchor="t" bIns="45700" lIns="91425" rIns="91425" tIns="45700">
            <a:noAutofit/>
          </a:bodyPr>
          <a:lstStyle/>
          <a:p>
            <a:pPr indent="0" lvl="0" marL="0" marR="0" rtl="0" algn="l">
              <a:lnSpc>
                <a:spcPct val="90000"/>
              </a:lnSpc>
              <a:spcBef>
                <a:spcPts val="0"/>
              </a:spcBef>
              <a:buClr>
                <a:schemeClr val="lt1"/>
              </a:buClr>
              <a:buSzPct val="25000"/>
              <a:buFont typeface="Arial"/>
              <a:buNone/>
            </a:pPr>
            <a:r>
              <a:rPr b="0" i="0" lang="en-US" sz="4000" u="none" cap="none" strike="noStrike">
                <a:solidFill>
                  <a:schemeClr val="lt1"/>
                </a:solidFill>
                <a:latin typeface="Calibri"/>
                <a:ea typeface="Calibri"/>
                <a:cs typeface="Calibri"/>
                <a:sym typeface="Calibri"/>
              </a:rPr>
              <a:t>Sincere and grateful praises with sweet and pleasant voices does the Church with her children raise to the Father, the Son, and the Holy Spirit at all times together with the four-winged Cherubim and the six-winged Seraphim and with the angels who cry and say,  “Blessed is the glory of the Lord in His place forever and ever!” Amin.</a:t>
            </a:r>
          </a:p>
        </p:txBody>
      </p:sp>
      <p:sp>
        <p:nvSpPr>
          <p:cNvPr id="414" name="Shape 414"/>
          <p:cNvSpPr txBox="1"/>
          <p:nvPr>
            <p:ph type="title"/>
          </p:nvPr>
        </p:nvSpPr>
        <p:spPr>
          <a:xfrm>
            <a:off x="838198" y="140326"/>
            <a:ext cx="10515599" cy="1325562"/>
          </a:xfrm>
          <a:prstGeom prst="rect">
            <a:avLst/>
          </a:prstGeom>
          <a:noFill/>
          <a:ln>
            <a:noFill/>
          </a:ln>
        </p:spPr>
        <p:txBody>
          <a:bodyPr anchorCtr="0" anchor="ctr" bIns="45700" lIns="91425" rIns="91425" tIns="45700">
            <a:noAutofit/>
          </a:bodyPr>
          <a:lstStyle/>
          <a:p>
            <a:pPr indent="0" lvl="0" marL="0" marR="0" rtl="0" algn="l">
              <a:lnSpc>
                <a:spcPct val="90000"/>
              </a:lnSpc>
              <a:spcBef>
                <a:spcPts val="0"/>
              </a:spcBef>
              <a:buClr>
                <a:schemeClr val="lt1"/>
              </a:buClr>
              <a:buSzPct val="25000"/>
              <a:buFont typeface="Calibri"/>
              <a:buNone/>
            </a:pPr>
            <a:r>
              <a:rPr b="1" i="0" lang="en-US" sz="6000" u="sng" cap="none" strike="noStrike">
                <a:solidFill>
                  <a:schemeClr val="lt1"/>
                </a:solidFill>
                <a:latin typeface="Calibri"/>
                <a:ea typeface="Calibri"/>
                <a:cs typeface="Calibri"/>
                <a:sym typeface="Calibri"/>
              </a:rPr>
              <a:t>3</a:t>
            </a:r>
            <a:r>
              <a:rPr b="1" baseline="30000" i="0" lang="en-US" sz="6000" u="sng" cap="none" strike="noStrike">
                <a:solidFill>
                  <a:schemeClr val="lt1"/>
                </a:solidFill>
                <a:latin typeface="Calibri"/>
                <a:ea typeface="Calibri"/>
                <a:cs typeface="Calibri"/>
                <a:sym typeface="Calibri"/>
              </a:rPr>
              <a:t>rd</a:t>
            </a:r>
            <a:r>
              <a:rPr b="1" i="0" lang="en-US" sz="6000" u="sng" cap="none" strike="noStrike">
                <a:solidFill>
                  <a:schemeClr val="lt1"/>
                </a:solidFill>
                <a:latin typeface="Calibri"/>
                <a:ea typeface="Calibri"/>
                <a:cs typeface="Calibri"/>
                <a:sym typeface="Calibri"/>
              </a:rPr>
              <a:t> Quamo Introductory Prayer</a:t>
            </a:r>
          </a:p>
        </p:txBody>
      </p:sp>
    </p:spTree>
  </p:cSld>
  <p:clrMapOvr>
    <a:masterClrMapping/>
  </p:clrMapOvr>
</p:sld>
</file>

<file path=ppt/slides/slide4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418" name="Shape 418"/>
        <p:cNvGrpSpPr/>
        <p:nvPr/>
      </p:nvGrpSpPr>
      <p:grpSpPr>
        <a:xfrm>
          <a:off x="0" y="0"/>
          <a:ext cx="0" cy="0"/>
          <a:chOff x="0" y="0"/>
          <a:chExt cx="0" cy="0"/>
        </a:xfrm>
      </p:grpSpPr>
      <p:sp>
        <p:nvSpPr>
          <p:cNvPr id="419" name="Shape 419"/>
          <p:cNvSpPr txBox="1"/>
          <p:nvPr>
            <p:ph type="title"/>
          </p:nvPr>
        </p:nvSpPr>
        <p:spPr>
          <a:xfrm>
            <a:off x="169332" y="365126"/>
            <a:ext cx="11785599" cy="752473"/>
          </a:xfrm>
          <a:prstGeom prst="rect">
            <a:avLst/>
          </a:prstGeom>
          <a:noFill/>
          <a:ln>
            <a:noFill/>
          </a:ln>
        </p:spPr>
        <p:txBody>
          <a:bodyPr anchorCtr="0" anchor="ctr" bIns="45700" lIns="91425" rIns="91425" tIns="45700">
            <a:noAutofit/>
          </a:bodyPr>
          <a:lstStyle/>
          <a:p>
            <a:pPr indent="0" lvl="0" marL="0" marR="0" rtl="0" algn="l">
              <a:lnSpc>
                <a:spcPct val="90000"/>
              </a:lnSpc>
              <a:spcBef>
                <a:spcPts val="0"/>
              </a:spcBef>
              <a:buClr>
                <a:schemeClr val="lt1"/>
              </a:buClr>
              <a:buSzPct val="25000"/>
              <a:buFont typeface="Calibri"/>
              <a:buNone/>
            </a:pPr>
            <a:r>
              <a:rPr b="1" i="0" lang="en-US" sz="3959" u="none" cap="none" strike="noStrike">
                <a:solidFill>
                  <a:schemeClr val="lt1"/>
                </a:solidFill>
                <a:latin typeface="Calibri"/>
                <a:ea typeface="Calibri"/>
                <a:cs typeface="Calibri"/>
                <a:sym typeface="Calibri"/>
              </a:rPr>
              <a:t>EQBO</a:t>
            </a:r>
          </a:p>
          <a:p>
            <a:pPr indent="-69850" lvl="0" marL="0" marR="0" rtl="0" algn="l">
              <a:lnSpc>
                <a:spcPct val="90000"/>
              </a:lnSpc>
              <a:spcBef>
                <a:spcPts val="0"/>
              </a:spcBef>
              <a:buClr>
                <a:schemeClr val="dk1"/>
              </a:buClr>
              <a:buSzPct val="45833"/>
              <a:buFont typeface="Arial"/>
              <a:buNone/>
            </a:pPr>
            <a:r>
              <a:rPr i="1" lang="en-US" sz="2430"/>
              <a:t>(Abo k’thab wo/Karthave nalkashwaasam)</a:t>
            </a:r>
          </a:p>
          <a:p>
            <a:pPr indent="0" lvl="0" marL="0" marR="0" rtl="0" algn="l">
              <a:lnSpc>
                <a:spcPct val="90000"/>
              </a:lnSpc>
              <a:spcBef>
                <a:spcPts val="0"/>
              </a:spcBef>
              <a:buClr>
                <a:schemeClr val="lt1"/>
              </a:buClr>
              <a:buSzPct val="25000"/>
              <a:buFont typeface="Calibri"/>
              <a:buNone/>
            </a:pPr>
            <a:r>
              <a:t/>
            </a:r>
            <a:endParaRPr i="1" sz="2430"/>
          </a:p>
        </p:txBody>
      </p:sp>
      <p:sp>
        <p:nvSpPr>
          <p:cNvPr id="420" name="Shape 420"/>
          <p:cNvSpPr txBox="1"/>
          <p:nvPr>
            <p:ph idx="1" type="body"/>
          </p:nvPr>
        </p:nvSpPr>
        <p:spPr>
          <a:xfrm>
            <a:off x="169332" y="1303866"/>
            <a:ext cx="11785599" cy="5164666"/>
          </a:xfrm>
          <a:prstGeom prst="rect">
            <a:avLst/>
          </a:prstGeom>
          <a:noFill/>
          <a:ln>
            <a:noFill/>
          </a:ln>
        </p:spPr>
        <p:txBody>
          <a:bodyPr anchorCtr="0" anchor="t" bIns="45700" lIns="91425" rIns="91425" tIns="45700">
            <a:noAutofit/>
          </a:bodyPr>
          <a:lstStyle/>
          <a:p>
            <a:pPr indent="-69850" lvl="0" marL="0" marR="0" rtl="0" algn="l">
              <a:lnSpc>
                <a:spcPct val="90000"/>
              </a:lnSpc>
              <a:spcBef>
                <a:spcPts val="1000"/>
              </a:spcBef>
              <a:spcAft>
                <a:spcPts val="0"/>
              </a:spcAft>
              <a:buClr>
                <a:schemeClr val="dk1"/>
              </a:buClr>
              <a:buSzPct val="30555"/>
              <a:buFont typeface="Arial"/>
              <a:buNone/>
            </a:pPr>
            <a:r>
              <a:t/>
            </a:r>
            <a:endParaRPr sz="3600"/>
          </a:p>
          <a:p>
            <a:pPr indent="-69850" lvl="0" marL="0" marR="0" rtl="0" algn="l">
              <a:lnSpc>
                <a:spcPct val="90000"/>
              </a:lnSpc>
              <a:spcBef>
                <a:spcPts val="1000"/>
              </a:spcBef>
              <a:spcAft>
                <a:spcPts val="0"/>
              </a:spcAft>
              <a:buClr>
                <a:schemeClr val="dk1"/>
              </a:buClr>
              <a:buSzPct val="30555"/>
              <a:buFont typeface="Arial"/>
              <a:buNone/>
            </a:pPr>
            <a:r>
              <a:rPr b="1" lang="en-US" sz="3600"/>
              <a:t>Give rest to our departed – in Your glor`i`ous abodes</a:t>
            </a:r>
          </a:p>
          <a:p>
            <a:pPr indent="-69850" lvl="0" marL="0" marR="0" rtl="0" algn="l">
              <a:lnSpc>
                <a:spcPct val="90000"/>
              </a:lnSpc>
              <a:spcBef>
                <a:spcPts val="1000"/>
              </a:spcBef>
              <a:spcAft>
                <a:spcPts val="0"/>
              </a:spcAft>
              <a:buClr>
                <a:schemeClr val="dk1"/>
              </a:buClr>
              <a:buSzPct val="30555"/>
              <a:buFont typeface="Arial"/>
              <a:buNone/>
            </a:pPr>
            <a:r>
              <a:rPr b="1" lang="en-US" sz="3600"/>
              <a:t>Lord, give rest to them – and mercy to us</a:t>
            </a:r>
          </a:p>
          <a:p>
            <a:pPr indent="-69850" lvl="0" marL="0" marR="0" rtl="0" algn="l">
              <a:lnSpc>
                <a:spcPct val="90000"/>
              </a:lnSpc>
              <a:spcBef>
                <a:spcPts val="1000"/>
              </a:spcBef>
              <a:spcAft>
                <a:spcPts val="0"/>
              </a:spcAft>
              <a:buClr>
                <a:schemeClr val="dk1"/>
              </a:buClr>
              <a:buSzPct val="30555"/>
              <a:buFont typeface="Arial"/>
              <a:buNone/>
            </a:pPr>
            <a:r>
              <a:rPr b="1" lang="en-US" sz="3600"/>
              <a:t>While You forgive and blot out – the faults of us and of them</a:t>
            </a:r>
          </a:p>
          <a:p>
            <a:pPr indent="0" lvl="0" marL="0" marR="0" rtl="0" algn="l">
              <a:lnSpc>
                <a:spcPct val="90000"/>
              </a:lnSpc>
              <a:spcBef>
                <a:spcPts val="1000"/>
              </a:spcBef>
              <a:spcAft>
                <a:spcPts val="0"/>
              </a:spcAft>
              <a:buClr>
                <a:schemeClr val="lt1"/>
              </a:buClr>
              <a:buSzPct val="25000"/>
              <a:buFont typeface="Arial"/>
              <a:buNone/>
            </a:pPr>
            <a:r>
              <a:t/>
            </a:r>
            <a:endParaRPr b="0" i="0" sz="3600" u="none" cap="none" strike="noStrike">
              <a:solidFill>
                <a:schemeClr val="lt1"/>
              </a:solidFill>
              <a:latin typeface="Calibri"/>
              <a:ea typeface="Calibri"/>
              <a:cs typeface="Calibri"/>
              <a:sym typeface="Calibri"/>
            </a:endParaRPr>
          </a:p>
          <a:p>
            <a:pPr indent="0" lvl="0" marL="0" marR="0" rtl="0" algn="l">
              <a:lnSpc>
                <a:spcPct val="90000"/>
              </a:lnSpc>
              <a:spcBef>
                <a:spcPts val="1000"/>
              </a:spcBef>
              <a:spcAft>
                <a:spcPts val="0"/>
              </a:spcAft>
              <a:buClr>
                <a:schemeClr val="lt1"/>
              </a:buClr>
              <a:buSzPct val="25000"/>
              <a:buFont typeface="Arial"/>
              <a:buNone/>
            </a:pPr>
            <a:r>
              <a:rPr b="0" i="0" lang="en-US" sz="3600" u="none" cap="none" strike="noStrike">
                <a:solidFill>
                  <a:schemeClr val="lt1"/>
                </a:solidFill>
                <a:latin typeface="Calibri"/>
                <a:ea typeface="Calibri"/>
                <a:cs typeface="Calibri"/>
                <a:sym typeface="Calibri"/>
              </a:rPr>
              <a:t>Lord have mercy; Lord have mercy, Lord have mercy</a:t>
            </a:r>
          </a:p>
          <a:p>
            <a:pPr indent="0" lvl="0" marL="0" marR="0" rtl="0" algn="l">
              <a:lnSpc>
                <a:spcPct val="90000"/>
              </a:lnSpc>
              <a:spcBef>
                <a:spcPts val="1000"/>
              </a:spcBef>
              <a:buClr>
                <a:schemeClr val="lt1"/>
              </a:buClr>
              <a:buSzPct val="25000"/>
              <a:buFont typeface="Arial"/>
              <a:buNone/>
            </a:pPr>
            <a:r>
              <a:rPr b="0" i="1" lang="en-US" sz="3600" u="none" cap="none" strike="noStrike">
                <a:solidFill>
                  <a:schemeClr val="lt1"/>
                </a:solidFill>
                <a:latin typeface="Calibri"/>
                <a:ea typeface="Calibri"/>
                <a:cs typeface="Calibri"/>
                <a:sym typeface="Calibri"/>
              </a:rPr>
              <a:t>(Kurieleison, Kurieleison, Kurieleison)</a:t>
            </a:r>
          </a:p>
        </p:txBody>
      </p:sp>
    </p:spTree>
  </p:cSld>
  <p:clrMapOvr>
    <a:masterClrMapping/>
  </p:clrMapOvr>
</p:sld>
</file>

<file path=ppt/slides/slide4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424" name="Shape 424"/>
        <p:cNvGrpSpPr/>
        <p:nvPr/>
      </p:nvGrpSpPr>
      <p:grpSpPr>
        <a:xfrm>
          <a:off x="0" y="0"/>
          <a:ext cx="0" cy="0"/>
          <a:chOff x="0" y="0"/>
          <a:chExt cx="0" cy="0"/>
        </a:xfrm>
      </p:grpSpPr>
      <p:sp>
        <p:nvSpPr>
          <p:cNvPr id="425" name="Shape 425"/>
          <p:cNvSpPr txBox="1"/>
          <p:nvPr>
            <p:ph idx="1" type="body"/>
          </p:nvPr>
        </p:nvSpPr>
        <p:spPr>
          <a:xfrm>
            <a:off x="372533" y="237066"/>
            <a:ext cx="11497733" cy="6434665"/>
          </a:xfrm>
          <a:prstGeom prst="rect">
            <a:avLst/>
          </a:prstGeom>
          <a:noFill/>
          <a:ln>
            <a:noFill/>
          </a:ln>
        </p:spPr>
        <p:txBody>
          <a:bodyPr anchorCtr="0" anchor="t" bIns="45700" lIns="91425" rIns="91425" tIns="45700">
            <a:noAutofit/>
          </a:bodyPr>
          <a:lstStyle/>
          <a:p>
            <a:pPr indent="0" lvl="0" marL="0" marR="0" rtl="0" algn="l">
              <a:lnSpc>
                <a:spcPct val="90000"/>
              </a:lnSpc>
              <a:spcBef>
                <a:spcPts val="0"/>
              </a:spcBef>
              <a:spcAft>
                <a:spcPts val="0"/>
              </a:spcAft>
              <a:buClr>
                <a:schemeClr val="lt1"/>
              </a:buClr>
              <a:buSzPct val="25000"/>
              <a:buFont typeface="Arial"/>
              <a:buNone/>
            </a:pPr>
            <a:r>
              <a:rPr b="0" i="0" lang="en-US" sz="4800" u="none" cap="none" strike="noStrike">
                <a:solidFill>
                  <a:schemeClr val="lt1"/>
                </a:solidFill>
                <a:latin typeface="Calibri"/>
                <a:ea typeface="Calibri"/>
                <a:cs typeface="Calibri"/>
                <a:sym typeface="Calibri"/>
              </a:rPr>
              <a:t>Lord, have mercy upon us</a:t>
            </a:r>
          </a:p>
          <a:p>
            <a:pPr indent="0" lvl="0" marL="0" marR="0" rtl="0" algn="l">
              <a:lnSpc>
                <a:spcPct val="90000"/>
              </a:lnSpc>
              <a:spcBef>
                <a:spcPts val="1000"/>
              </a:spcBef>
              <a:spcAft>
                <a:spcPts val="0"/>
              </a:spcAft>
              <a:buClr>
                <a:schemeClr val="lt1"/>
              </a:buClr>
              <a:buSzPct val="25000"/>
              <a:buFont typeface="Arial"/>
              <a:buNone/>
            </a:pPr>
            <a:r>
              <a:rPr b="0" i="0" lang="en-US" sz="4800" u="none" cap="none" strike="noStrike">
                <a:solidFill>
                  <a:schemeClr val="lt1"/>
                </a:solidFill>
                <a:latin typeface="Calibri"/>
                <a:ea typeface="Calibri"/>
                <a:cs typeface="Calibri"/>
                <a:sym typeface="Calibri"/>
              </a:rPr>
              <a:t>Lord, be kind and have mercy</a:t>
            </a:r>
          </a:p>
          <a:p>
            <a:pPr indent="0" lvl="0" marL="0" marR="0" rtl="0" algn="l">
              <a:lnSpc>
                <a:spcPct val="90000"/>
              </a:lnSpc>
              <a:spcBef>
                <a:spcPts val="1000"/>
              </a:spcBef>
              <a:spcAft>
                <a:spcPts val="0"/>
              </a:spcAft>
              <a:buClr>
                <a:schemeClr val="lt1"/>
              </a:buClr>
              <a:buSzPct val="25000"/>
              <a:buFont typeface="Arial"/>
              <a:buNone/>
            </a:pPr>
            <a:r>
              <a:rPr b="0" i="0" lang="en-US" sz="4800" u="none" cap="none" strike="noStrike">
                <a:solidFill>
                  <a:schemeClr val="lt1"/>
                </a:solidFill>
                <a:latin typeface="Calibri"/>
                <a:ea typeface="Calibri"/>
                <a:cs typeface="Calibri"/>
                <a:sym typeface="Calibri"/>
              </a:rPr>
              <a:t>Answer, Lord, and have mercy</a:t>
            </a:r>
          </a:p>
          <a:p>
            <a:pPr indent="0" lvl="0" marL="0" marR="0" rtl="0" algn="l">
              <a:lnSpc>
                <a:spcPct val="90000"/>
              </a:lnSpc>
              <a:spcBef>
                <a:spcPts val="1000"/>
              </a:spcBef>
              <a:spcAft>
                <a:spcPts val="0"/>
              </a:spcAft>
              <a:buClr>
                <a:schemeClr val="lt1"/>
              </a:buClr>
              <a:buSzPct val="25000"/>
              <a:buFont typeface="Arial"/>
              <a:buNone/>
            </a:pPr>
            <a:r>
              <a:t/>
            </a:r>
            <a:endParaRPr b="0" i="0" sz="4800" u="none" cap="none" strike="noStrike">
              <a:solidFill>
                <a:schemeClr val="lt1"/>
              </a:solidFill>
              <a:latin typeface="Calibri"/>
              <a:ea typeface="Calibri"/>
              <a:cs typeface="Calibri"/>
              <a:sym typeface="Calibri"/>
            </a:endParaRPr>
          </a:p>
          <a:p>
            <a:pPr indent="0" lvl="0" marL="0" marR="0" rtl="0" algn="l">
              <a:lnSpc>
                <a:spcPct val="90000"/>
              </a:lnSpc>
              <a:spcBef>
                <a:spcPts val="1000"/>
              </a:spcBef>
              <a:spcAft>
                <a:spcPts val="0"/>
              </a:spcAft>
              <a:buClr>
                <a:schemeClr val="lt1"/>
              </a:buClr>
              <a:buSzPct val="25000"/>
              <a:buFont typeface="Arial"/>
              <a:buNone/>
            </a:pPr>
            <a:r>
              <a:rPr b="0" i="0" lang="en-US" sz="4800" u="none" cap="none" strike="noStrike">
                <a:solidFill>
                  <a:schemeClr val="lt1"/>
                </a:solidFill>
                <a:latin typeface="Calibri"/>
                <a:ea typeface="Calibri"/>
                <a:cs typeface="Calibri"/>
                <a:sym typeface="Calibri"/>
              </a:rPr>
              <a:t>Glory be to You, O Lord</a:t>
            </a:r>
          </a:p>
          <a:p>
            <a:pPr indent="0" lvl="0" marL="0" marR="0" rtl="0" algn="l">
              <a:lnSpc>
                <a:spcPct val="90000"/>
              </a:lnSpc>
              <a:spcBef>
                <a:spcPts val="1000"/>
              </a:spcBef>
              <a:spcAft>
                <a:spcPts val="0"/>
              </a:spcAft>
              <a:buClr>
                <a:schemeClr val="lt1"/>
              </a:buClr>
              <a:buSzPct val="25000"/>
              <a:buFont typeface="Arial"/>
              <a:buNone/>
            </a:pPr>
            <a:r>
              <a:rPr b="0" i="0" lang="en-US" sz="4800" u="none" cap="none" strike="noStrike">
                <a:solidFill>
                  <a:schemeClr val="lt1"/>
                </a:solidFill>
                <a:latin typeface="Calibri"/>
                <a:ea typeface="Calibri"/>
                <a:cs typeface="Calibri"/>
                <a:sym typeface="Calibri"/>
              </a:rPr>
              <a:t>Glory be to You, O Lord</a:t>
            </a:r>
          </a:p>
          <a:p>
            <a:pPr indent="0" lvl="0" marL="0" marR="0" rtl="0" algn="l">
              <a:lnSpc>
                <a:spcPct val="90000"/>
              </a:lnSpc>
              <a:spcBef>
                <a:spcPts val="1000"/>
              </a:spcBef>
              <a:buClr>
                <a:schemeClr val="lt1"/>
              </a:buClr>
              <a:buSzPct val="25000"/>
              <a:buFont typeface="Arial"/>
              <a:buNone/>
            </a:pPr>
            <a:r>
              <a:rPr b="0" i="0" lang="en-US" sz="4800" u="none" cap="none" strike="noStrike">
                <a:solidFill>
                  <a:schemeClr val="lt1"/>
                </a:solidFill>
                <a:latin typeface="Calibri"/>
                <a:ea typeface="Calibri"/>
                <a:cs typeface="Calibri"/>
                <a:sym typeface="Calibri"/>
              </a:rPr>
              <a:t>Glory be to You, our hope forever. </a:t>
            </a:r>
            <a:r>
              <a:rPr b="0" i="1" lang="en-US" sz="4800" u="none" cap="none" strike="noStrike">
                <a:solidFill>
                  <a:schemeClr val="lt1"/>
                </a:solidFill>
                <a:latin typeface="Calibri"/>
                <a:ea typeface="Calibri"/>
                <a:cs typeface="Calibri"/>
                <a:sym typeface="Calibri"/>
              </a:rPr>
              <a:t>Barekmor</a:t>
            </a:r>
          </a:p>
        </p:txBody>
      </p:sp>
    </p:spTree>
  </p:cSld>
  <p:clrMapOvr>
    <a:masterClrMapping/>
  </p:clrMapOvr>
</p:sld>
</file>

<file path=ppt/slides/slide4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429" name="Shape 429"/>
        <p:cNvGrpSpPr/>
        <p:nvPr/>
      </p:nvGrpSpPr>
      <p:grpSpPr>
        <a:xfrm>
          <a:off x="0" y="0"/>
          <a:ext cx="0" cy="0"/>
          <a:chOff x="0" y="0"/>
          <a:chExt cx="0" cy="0"/>
        </a:xfrm>
      </p:grpSpPr>
      <p:sp>
        <p:nvSpPr>
          <p:cNvPr id="430" name="Shape 430"/>
          <p:cNvSpPr txBox="1"/>
          <p:nvPr>
            <p:ph type="title"/>
          </p:nvPr>
        </p:nvSpPr>
        <p:spPr>
          <a:xfrm>
            <a:off x="169332" y="353475"/>
            <a:ext cx="11785500" cy="752400"/>
          </a:xfrm>
          <a:prstGeom prst="rect">
            <a:avLst/>
          </a:prstGeom>
          <a:noFill/>
          <a:ln>
            <a:noFill/>
          </a:ln>
        </p:spPr>
        <p:txBody>
          <a:bodyPr anchorCtr="0" anchor="ctr" bIns="45700" lIns="91425" rIns="91425" tIns="45700">
            <a:noAutofit/>
          </a:bodyPr>
          <a:lstStyle/>
          <a:p>
            <a:pPr indent="0" lvl="0" marL="0" marR="0" rtl="0" algn="l">
              <a:lnSpc>
                <a:spcPct val="90000"/>
              </a:lnSpc>
              <a:spcBef>
                <a:spcPts val="0"/>
              </a:spcBef>
              <a:buClr>
                <a:schemeClr val="lt1"/>
              </a:buClr>
              <a:buSzPct val="25000"/>
              <a:buFont typeface="Calibri"/>
              <a:buNone/>
            </a:pPr>
            <a:r>
              <a:rPr b="1" i="0" lang="en-US" sz="3959" u="none" cap="none" strike="noStrike">
                <a:solidFill>
                  <a:schemeClr val="lt1"/>
                </a:solidFill>
                <a:latin typeface="Calibri"/>
                <a:ea typeface="Calibri"/>
                <a:cs typeface="Calibri"/>
                <a:sym typeface="Calibri"/>
              </a:rPr>
              <a:t>QOLO</a:t>
            </a:r>
            <a:br>
              <a:rPr b="1" i="0" lang="en-US" sz="3959" u="none" cap="none" strike="noStrike">
                <a:solidFill>
                  <a:schemeClr val="lt1"/>
                </a:solidFill>
                <a:latin typeface="Calibri"/>
                <a:ea typeface="Calibri"/>
                <a:cs typeface="Calibri"/>
                <a:sym typeface="Calibri"/>
              </a:rPr>
            </a:br>
            <a:r>
              <a:rPr i="1" lang="en-US" sz="2430"/>
              <a:t>(Bkhul Medem/Karthave ashwasam nalk’...)</a:t>
            </a:r>
          </a:p>
        </p:txBody>
      </p:sp>
      <p:sp>
        <p:nvSpPr>
          <p:cNvPr id="431" name="Shape 431"/>
          <p:cNvSpPr txBox="1"/>
          <p:nvPr>
            <p:ph idx="1" type="body"/>
          </p:nvPr>
        </p:nvSpPr>
        <p:spPr>
          <a:xfrm>
            <a:off x="169332" y="1303866"/>
            <a:ext cx="11785500" cy="5164800"/>
          </a:xfrm>
          <a:prstGeom prst="rect">
            <a:avLst/>
          </a:prstGeom>
          <a:noFill/>
          <a:ln>
            <a:noFill/>
          </a:ln>
        </p:spPr>
        <p:txBody>
          <a:bodyPr anchorCtr="0" anchor="t" bIns="45700" lIns="91425" rIns="91425" tIns="45700">
            <a:noAutofit/>
          </a:bodyPr>
          <a:lstStyle/>
          <a:p>
            <a:pPr indent="-69850" lvl="0" marL="0" marR="0" rtl="0" algn="l">
              <a:lnSpc>
                <a:spcPct val="90000"/>
              </a:lnSpc>
              <a:spcBef>
                <a:spcPts val="1000"/>
              </a:spcBef>
              <a:buClr>
                <a:schemeClr val="dk1"/>
              </a:buClr>
              <a:buSzPct val="183333"/>
              <a:buFont typeface="Arial"/>
              <a:buNone/>
            </a:pPr>
            <a:r>
              <a:t/>
            </a:r>
            <a:endParaRPr i="1" sz="600"/>
          </a:p>
          <a:p>
            <a:pPr indent="-69850" lvl="0" marL="0" marR="0" rtl="0" algn="l">
              <a:lnSpc>
                <a:spcPct val="90000"/>
              </a:lnSpc>
              <a:spcBef>
                <a:spcPts val="1000"/>
              </a:spcBef>
              <a:buClr>
                <a:schemeClr val="dk1"/>
              </a:buClr>
              <a:buSzPct val="45833"/>
              <a:buFont typeface="Arial"/>
              <a:buNone/>
            </a:pPr>
            <a:r>
              <a:rPr i="1" lang="en-US" sz="2400"/>
              <a:t>Grant rest, O Lord, unto them</a:t>
            </a:r>
          </a:p>
          <a:p>
            <a:pPr indent="-69850" lvl="0" marL="0" marR="0" rtl="0" algn="l">
              <a:lnSpc>
                <a:spcPct val="90000"/>
              </a:lnSpc>
              <a:spcBef>
                <a:spcPts val="1000"/>
              </a:spcBef>
              <a:buClr>
                <a:schemeClr val="dk1"/>
              </a:buClr>
              <a:buSzPct val="39285"/>
              <a:buFont typeface="Arial"/>
              <a:buNone/>
            </a:pPr>
            <a:r>
              <a:rPr b="1" lang="en-US"/>
              <a:t>Our fathers and our brethren – have departed from this life</a:t>
            </a:r>
          </a:p>
          <a:p>
            <a:pPr indent="-69850" lvl="0" marL="0" marR="0" rtl="0" algn="l">
              <a:lnSpc>
                <a:spcPct val="90000"/>
              </a:lnSpc>
              <a:spcBef>
                <a:spcPts val="1000"/>
              </a:spcBef>
              <a:buClr>
                <a:schemeClr val="dk1"/>
              </a:buClr>
              <a:buSzPct val="39285"/>
              <a:buFont typeface="Arial"/>
              <a:buNone/>
            </a:pPr>
            <a:r>
              <a:rPr b="1" lang="en-US"/>
              <a:t>‘Til resurrection comes for those who sleep</a:t>
            </a:r>
          </a:p>
          <a:p>
            <a:pPr indent="-69850" lvl="0" marL="0" marR="0" rtl="0" algn="l">
              <a:lnSpc>
                <a:spcPct val="90000"/>
              </a:lnSpc>
              <a:spcBef>
                <a:spcPts val="1000"/>
              </a:spcBef>
              <a:buClr>
                <a:schemeClr val="dk1"/>
              </a:buClr>
              <a:buSzPct val="39285"/>
              <a:buFont typeface="Arial"/>
              <a:buNone/>
            </a:pPr>
            <a:r>
              <a:rPr b="1" lang="en-US"/>
              <a:t>Give rest, O Lord, to their souls in abodes of light</a:t>
            </a:r>
          </a:p>
          <a:p>
            <a:pPr indent="-69850" lvl="0" marL="0" marR="0" rtl="0" algn="l">
              <a:lnSpc>
                <a:spcPct val="90000"/>
              </a:lnSpc>
              <a:spcBef>
                <a:spcPts val="1000"/>
              </a:spcBef>
              <a:buClr>
                <a:schemeClr val="dk1"/>
              </a:buClr>
              <a:buSzPct val="39285"/>
              <a:buFont typeface="Arial"/>
              <a:buNone/>
            </a:pPr>
            <a:r>
              <a:rPr b="1" lang="en-US"/>
              <a:t>May their bones quicken on the day of their mem’ry</a:t>
            </a:r>
          </a:p>
          <a:p>
            <a:pPr indent="-69850" lvl="0" marL="0" marR="0" rtl="0" algn="l">
              <a:lnSpc>
                <a:spcPct val="90000"/>
              </a:lnSpc>
              <a:spcBef>
                <a:spcPts val="1000"/>
              </a:spcBef>
              <a:buClr>
                <a:schemeClr val="dk1"/>
              </a:buClr>
              <a:buSzPct val="39285"/>
              <a:buFont typeface="Arial"/>
              <a:buNone/>
            </a:pPr>
            <a:r>
              <a:rPr b="1" lang="en-US"/>
              <a:t>When Your command raises up</a:t>
            </a:r>
          </a:p>
          <a:p>
            <a:pPr indent="-69850" lvl="0" marL="0" marR="0" rtl="0" algn="l">
              <a:lnSpc>
                <a:spcPct val="90000"/>
              </a:lnSpc>
              <a:spcBef>
                <a:spcPts val="1000"/>
              </a:spcBef>
              <a:buClr>
                <a:schemeClr val="dk1"/>
              </a:buClr>
              <a:buSzPct val="39285"/>
              <a:buFont typeface="Arial"/>
              <a:buNone/>
            </a:pPr>
            <a:r>
              <a:rPr b="1" lang="en-US"/>
              <a:t>All the children of Adam</a:t>
            </a:r>
          </a:p>
          <a:p>
            <a:pPr indent="-69850" lvl="0" marL="0" marR="0" rtl="0" algn="l">
              <a:lnSpc>
                <a:spcPct val="90000"/>
              </a:lnSpc>
              <a:spcBef>
                <a:spcPts val="1000"/>
              </a:spcBef>
              <a:buClr>
                <a:schemeClr val="dk1"/>
              </a:buClr>
              <a:buSzPct val="39285"/>
              <a:buFont typeface="Arial"/>
              <a:buNone/>
            </a:pPr>
            <a:r>
              <a:rPr b="1" lang="en-US"/>
              <a:t>May they be clothed with glory, - enter the bridal chamber</a:t>
            </a:r>
          </a:p>
          <a:p>
            <a:pPr indent="-69850" lvl="0" marL="0" marR="0" rtl="0" algn="l">
              <a:lnSpc>
                <a:spcPct val="90000"/>
              </a:lnSpc>
              <a:spcBef>
                <a:spcPts val="1000"/>
              </a:spcBef>
              <a:buClr>
                <a:schemeClr val="dk1"/>
              </a:buClr>
              <a:buSzPct val="45833"/>
              <a:buFont typeface="Arial"/>
              <a:buNone/>
            </a:pPr>
            <a:r>
              <a:rPr b="1" lang="en-US"/>
              <a:t>And offer praises to You, their Savior.</a:t>
            </a:r>
            <a:r>
              <a:rPr lang="en-US" sz="2400"/>
              <a:t> </a:t>
            </a:r>
            <a:r>
              <a:rPr i="1" lang="en-US" sz="2400"/>
              <a:t>Barekmor</a:t>
            </a:r>
          </a:p>
          <a:p>
            <a:pPr indent="0" lvl="0" marL="0" marR="0" rtl="0" algn="l">
              <a:lnSpc>
                <a:spcPct val="90000"/>
              </a:lnSpc>
              <a:spcBef>
                <a:spcPts val="1000"/>
              </a:spcBef>
              <a:buClr>
                <a:schemeClr val="lt1"/>
              </a:buClr>
              <a:buSzPct val="25000"/>
              <a:buFont typeface="Arial"/>
              <a:buNone/>
            </a:pPr>
            <a:r>
              <a:t/>
            </a:r>
            <a:endParaRPr i="1" sz="2400"/>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88" name="Shape 188"/>
        <p:cNvGrpSpPr/>
        <p:nvPr/>
      </p:nvGrpSpPr>
      <p:grpSpPr>
        <a:xfrm>
          <a:off x="0" y="0"/>
          <a:ext cx="0" cy="0"/>
          <a:chOff x="0" y="0"/>
          <a:chExt cx="0" cy="0"/>
        </a:xfrm>
      </p:grpSpPr>
      <p:sp>
        <p:nvSpPr>
          <p:cNvPr id="189" name="Shape 189"/>
          <p:cNvSpPr txBox="1"/>
          <p:nvPr>
            <p:ph type="title"/>
          </p:nvPr>
        </p:nvSpPr>
        <p:spPr>
          <a:xfrm>
            <a:off x="429768" y="164593"/>
            <a:ext cx="10924032" cy="859535"/>
          </a:xfrm>
          <a:prstGeom prst="rect">
            <a:avLst/>
          </a:prstGeom>
          <a:noFill/>
          <a:ln>
            <a:noFill/>
          </a:ln>
        </p:spPr>
        <p:txBody>
          <a:bodyPr anchorCtr="0" anchor="ctr" bIns="45700" lIns="91425" rIns="91425" tIns="45700">
            <a:noAutofit/>
          </a:bodyPr>
          <a:lstStyle/>
          <a:p>
            <a:pPr indent="0" lvl="0" marL="0" marR="0" rtl="0" algn="l">
              <a:lnSpc>
                <a:spcPct val="90000"/>
              </a:lnSpc>
              <a:spcBef>
                <a:spcPts val="0"/>
              </a:spcBef>
              <a:buClr>
                <a:schemeClr val="lt1"/>
              </a:buClr>
              <a:buSzPct val="25000"/>
              <a:buFont typeface="Calibri"/>
              <a:buNone/>
            </a:pPr>
            <a:r>
              <a:rPr b="1" i="0" lang="en-US" sz="5400" u="sng" cap="none" strike="noStrike">
                <a:solidFill>
                  <a:schemeClr val="lt1"/>
                </a:solidFill>
                <a:latin typeface="Calibri"/>
                <a:ea typeface="Calibri"/>
                <a:cs typeface="Calibri"/>
                <a:sym typeface="Calibri"/>
              </a:rPr>
              <a:t>QAUMO</a:t>
            </a:r>
          </a:p>
        </p:txBody>
      </p:sp>
      <p:sp>
        <p:nvSpPr>
          <p:cNvPr id="190" name="Shape 190"/>
          <p:cNvSpPr txBox="1"/>
          <p:nvPr>
            <p:ph idx="1" type="body"/>
          </p:nvPr>
        </p:nvSpPr>
        <p:spPr>
          <a:xfrm>
            <a:off x="328010" y="914400"/>
            <a:ext cx="11728174" cy="5005740"/>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lt1"/>
              </a:buClr>
              <a:buSzPct val="25000"/>
              <a:buFont typeface="Arial"/>
              <a:buNone/>
            </a:pPr>
            <a:r>
              <a:rPr b="1" i="0" lang="en-US" sz="7200" u="none" cap="none" strike="noStrike">
                <a:solidFill>
                  <a:schemeClr val="lt1"/>
                </a:solidFill>
                <a:latin typeface="Calibri"/>
                <a:ea typeface="Calibri"/>
                <a:cs typeface="Calibri"/>
                <a:sym typeface="Calibri"/>
              </a:rPr>
              <a:t>Holy art Thou, O God!</a:t>
            </a:r>
          </a:p>
          <a:p>
            <a:pPr indent="0" lvl="0" marL="0" marR="0" rtl="0" algn="l">
              <a:lnSpc>
                <a:spcPct val="100000"/>
              </a:lnSpc>
              <a:spcBef>
                <a:spcPts val="1000"/>
              </a:spcBef>
              <a:spcAft>
                <a:spcPts val="0"/>
              </a:spcAft>
              <a:buClr>
                <a:schemeClr val="lt1"/>
              </a:buClr>
              <a:buSzPct val="25000"/>
              <a:buFont typeface="Arial"/>
              <a:buNone/>
            </a:pPr>
            <a:r>
              <a:rPr b="1" i="0" lang="en-US" sz="7200" u="none" cap="none" strike="noStrike">
                <a:solidFill>
                  <a:schemeClr val="lt1"/>
                </a:solidFill>
                <a:latin typeface="Calibri"/>
                <a:ea typeface="Calibri"/>
                <a:cs typeface="Calibri"/>
                <a:sym typeface="Calibri"/>
              </a:rPr>
              <a:t>Holy art Thou, Almighty!</a:t>
            </a:r>
          </a:p>
          <a:p>
            <a:pPr indent="0" lvl="0" marL="0" marR="0" rtl="0" algn="l">
              <a:lnSpc>
                <a:spcPct val="100000"/>
              </a:lnSpc>
              <a:spcBef>
                <a:spcPts val="1000"/>
              </a:spcBef>
              <a:spcAft>
                <a:spcPts val="0"/>
              </a:spcAft>
              <a:buClr>
                <a:schemeClr val="lt1"/>
              </a:buClr>
              <a:buSzPct val="25000"/>
              <a:buFont typeface="Arial"/>
              <a:buNone/>
            </a:pPr>
            <a:r>
              <a:rPr b="1" i="0" lang="en-US" sz="7200" u="none" cap="none" strike="noStrike">
                <a:solidFill>
                  <a:schemeClr val="lt1"/>
                </a:solidFill>
                <a:latin typeface="Calibri"/>
                <a:ea typeface="Calibri"/>
                <a:cs typeface="Calibri"/>
                <a:sym typeface="Calibri"/>
              </a:rPr>
              <a:t>Holy art Thou, Immortal!</a:t>
            </a:r>
          </a:p>
          <a:p>
            <a:pPr indent="0" lvl="0" marL="0" marR="0" rtl="0" algn="l">
              <a:lnSpc>
                <a:spcPct val="100000"/>
              </a:lnSpc>
              <a:spcBef>
                <a:spcPts val="1000"/>
              </a:spcBef>
              <a:buClr>
                <a:schemeClr val="lt1"/>
              </a:buClr>
              <a:buSzPct val="25000"/>
              <a:buFont typeface="Arial"/>
              <a:buNone/>
            </a:pPr>
            <a:r>
              <a:rPr b="1" i="0" lang="en-US" sz="7200" u="none" cap="none" strike="noStrike">
                <a:solidFill>
                  <a:schemeClr val="lt1"/>
                </a:solidFill>
                <a:latin typeface="Calibri"/>
                <a:ea typeface="Calibri"/>
                <a:cs typeface="Calibri"/>
                <a:sym typeface="Calibri"/>
              </a:rPr>
              <a:t>† Crucified for us, Have mercy upon us! </a:t>
            </a:r>
          </a:p>
        </p:txBody>
      </p:sp>
    </p:spTree>
  </p:cSld>
  <p:clrMapOvr>
    <a:masterClrMapping/>
  </p:clrMapOvr>
</p:sld>
</file>

<file path=ppt/slides/slide5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435" name="Shape 435"/>
        <p:cNvGrpSpPr/>
        <p:nvPr/>
      </p:nvGrpSpPr>
      <p:grpSpPr>
        <a:xfrm>
          <a:off x="0" y="0"/>
          <a:ext cx="0" cy="0"/>
          <a:chOff x="0" y="0"/>
          <a:chExt cx="0" cy="0"/>
        </a:xfrm>
      </p:grpSpPr>
      <p:sp>
        <p:nvSpPr>
          <p:cNvPr id="436" name="Shape 436"/>
          <p:cNvSpPr txBox="1"/>
          <p:nvPr>
            <p:ph idx="1" type="body"/>
          </p:nvPr>
        </p:nvSpPr>
        <p:spPr>
          <a:xfrm>
            <a:off x="292100" y="152400"/>
            <a:ext cx="11610810" cy="6426200"/>
          </a:xfrm>
          <a:prstGeom prst="rect">
            <a:avLst/>
          </a:prstGeom>
          <a:noFill/>
          <a:ln>
            <a:noFill/>
          </a:ln>
        </p:spPr>
        <p:txBody>
          <a:bodyPr anchorCtr="0" anchor="t" bIns="45700" lIns="91425" rIns="91425" tIns="45700">
            <a:noAutofit/>
          </a:bodyPr>
          <a:lstStyle/>
          <a:p>
            <a:pPr indent="0" lvl="0" marL="0" marR="0" rtl="0" algn="l">
              <a:lnSpc>
                <a:spcPct val="90000"/>
              </a:lnSpc>
              <a:spcBef>
                <a:spcPts val="0"/>
              </a:spcBef>
              <a:spcAft>
                <a:spcPts val="0"/>
              </a:spcAft>
              <a:buClr>
                <a:schemeClr val="lt1"/>
              </a:buClr>
              <a:buSzPct val="25000"/>
              <a:buFont typeface="Arial"/>
              <a:buNone/>
            </a:pPr>
            <a:r>
              <a:t/>
            </a:r>
            <a:endParaRPr b="1" i="1" sz="6000" u="none" cap="none" strike="noStrike">
              <a:solidFill>
                <a:schemeClr val="lt1"/>
              </a:solidFill>
              <a:latin typeface="Calibri"/>
              <a:ea typeface="Calibri"/>
              <a:cs typeface="Calibri"/>
              <a:sym typeface="Calibri"/>
            </a:endParaRPr>
          </a:p>
          <a:p>
            <a:pPr indent="0" lvl="0" marL="0" marR="0" rtl="0" algn="l">
              <a:lnSpc>
                <a:spcPct val="90000"/>
              </a:lnSpc>
              <a:spcBef>
                <a:spcPts val="1000"/>
              </a:spcBef>
              <a:spcAft>
                <a:spcPts val="0"/>
              </a:spcAft>
              <a:buClr>
                <a:schemeClr val="lt1"/>
              </a:buClr>
              <a:buSzPct val="25000"/>
              <a:buFont typeface="Arial"/>
              <a:buNone/>
            </a:pPr>
            <a:r>
              <a:rPr b="1" i="1" lang="en-US" sz="6000" u="none" cap="none" strike="noStrike">
                <a:solidFill>
                  <a:schemeClr val="lt1"/>
                </a:solidFill>
                <a:latin typeface="Calibri"/>
                <a:ea typeface="Calibri"/>
                <a:cs typeface="Calibri"/>
                <a:sym typeface="Calibri"/>
              </a:rPr>
              <a:t>† Shub’ho…/ Glory be to the Father, Son, and Holy Spirit.</a:t>
            </a:r>
          </a:p>
          <a:p>
            <a:pPr indent="0" lvl="0" marL="0" marR="0" rtl="0" algn="l">
              <a:lnSpc>
                <a:spcPct val="90000"/>
              </a:lnSpc>
              <a:spcBef>
                <a:spcPts val="1000"/>
              </a:spcBef>
              <a:spcAft>
                <a:spcPts val="0"/>
              </a:spcAft>
              <a:buClr>
                <a:schemeClr val="lt1"/>
              </a:buClr>
              <a:buSzPct val="25000"/>
              <a:buFont typeface="Arial"/>
              <a:buNone/>
            </a:pPr>
            <a:r>
              <a:t/>
            </a:r>
            <a:endParaRPr b="1" i="1" sz="6000" u="none" cap="none" strike="noStrike">
              <a:solidFill>
                <a:schemeClr val="lt1"/>
              </a:solidFill>
              <a:latin typeface="Calibri"/>
              <a:ea typeface="Calibri"/>
              <a:cs typeface="Calibri"/>
              <a:sym typeface="Calibri"/>
            </a:endParaRPr>
          </a:p>
          <a:p>
            <a:pPr indent="0" lvl="0" marL="0" marR="0" rtl="0" algn="l">
              <a:lnSpc>
                <a:spcPct val="90000"/>
              </a:lnSpc>
              <a:spcBef>
                <a:spcPts val="1000"/>
              </a:spcBef>
              <a:spcAft>
                <a:spcPts val="0"/>
              </a:spcAft>
              <a:buClr>
                <a:schemeClr val="lt1"/>
              </a:buClr>
              <a:buSzPct val="25000"/>
              <a:buFont typeface="Arial"/>
              <a:buNone/>
            </a:pPr>
            <a:r>
              <a:rPr b="0" i="1" lang="en-US" sz="6000" u="none" cap="none" strike="noStrike">
                <a:solidFill>
                  <a:schemeClr val="lt1"/>
                </a:solidFill>
                <a:latin typeface="Calibri"/>
                <a:ea typeface="Calibri"/>
                <a:cs typeface="Calibri"/>
                <a:sym typeface="Calibri"/>
              </a:rPr>
              <a:t>Men olam…/ Unto the ages of ages and forevermore.</a:t>
            </a:r>
          </a:p>
          <a:p>
            <a:pPr indent="0" lvl="0" marL="0" marR="0" rtl="0" algn="l">
              <a:lnSpc>
                <a:spcPct val="90000"/>
              </a:lnSpc>
              <a:spcBef>
                <a:spcPts val="1000"/>
              </a:spcBef>
              <a:spcAft>
                <a:spcPts val="0"/>
              </a:spcAft>
              <a:buClr>
                <a:schemeClr val="lt1"/>
              </a:buClr>
              <a:buSzPct val="25000"/>
              <a:buFont typeface="Arial"/>
              <a:buNone/>
            </a:pPr>
            <a:r>
              <a:t/>
            </a:r>
            <a:endParaRPr b="1" i="1" sz="4800" u="none" cap="none" strike="noStrike">
              <a:solidFill>
                <a:schemeClr val="lt1"/>
              </a:solidFill>
              <a:latin typeface="Calibri"/>
              <a:ea typeface="Calibri"/>
              <a:cs typeface="Calibri"/>
              <a:sym typeface="Calibri"/>
            </a:endParaRPr>
          </a:p>
          <a:p>
            <a:pPr indent="0" lvl="0" marL="0" marR="0" rtl="0" algn="l">
              <a:lnSpc>
                <a:spcPct val="90000"/>
              </a:lnSpc>
              <a:spcBef>
                <a:spcPts val="1000"/>
              </a:spcBef>
              <a:spcAft>
                <a:spcPts val="0"/>
              </a:spcAft>
              <a:buClr>
                <a:schemeClr val="lt1"/>
              </a:buClr>
              <a:buSzPct val="25000"/>
              <a:buFont typeface="Arial"/>
              <a:buNone/>
            </a:pPr>
            <a:r>
              <a:t/>
            </a:r>
            <a:endParaRPr b="1" i="1" sz="4800" u="none" cap="none" strike="noStrike">
              <a:solidFill>
                <a:schemeClr val="lt1"/>
              </a:solidFill>
              <a:latin typeface="Calibri"/>
              <a:ea typeface="Calibri"/>
              <a:cs typeface="Calibri"/>
              <a:sym typeface="Calibri"/>
            </a:endParaRPr>
          </a:p>
          <a:p>
            <a:pPr indent="0" lvl="0" marL="0" marR="0" rtl="0" algn="l">
              <a:lnSpc>
                <a:spcPct val="90000"/>
              </a:lnSpc>
              <a:spcBef>
                <a:spcPts val="1000"/>
              </a:spcBef>
              <a:buClr>
                <a:schemeClr val="lt1"/>
              </a:buClr>
              <a:buSzPct val="25000"/>
              <a:buFont typeface="Arial"/>
              <a:buNone/>
            </a:pPr>
            <a:r>
              <a:t/>
            </a:r>
            <a:endParaRPr b="1" i="1" sz="4800" u="none" cap="none" strike="noStrike">
              <a:solidFill>
                <a:schemeClr val="lt1"/>
              </a:solidFill>
              <a:latin typeface="Calibri"/>
              <a:ea typeface="Calibri"/>
              <a:cs typeface="Calibri"/>
              <a:sym typeface="Calibri"/>
            </a:endParaRPr>
          </a:p>
        </p:txBody>
      </p:sp>
    </p:spTree>
  </p:cSld>
  <p:clrMapOvr>
    <a:masterClrMapping/>
  </p:clrMapOvr>
</p:sld>
</file>

<file path=ppt/slides/slide5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440" name="Shape 440"/>
        <p:cNvGrpSpPr/>
        <p:nvPr/>
      </p:nvGrpSpPr>
      <p:grpSpPr>
        <a:xfrm>
          <a:off x="0" y="0"/>
          <a:ext cx="0" cy="0"/>
          <a:chOff x="0" y="0"/>
          <a:chExt cx="0" cy="0"/>
        </a:xfrm>
      </p:grpSpPr>
      <p:sp>
        <p:nvSpPr>
          <p:cNvPr id="441" name="Shape 441"/>
          <p:cNvSpPr txBox="1"/>
          <p:nvPr>
            <p:ph idx="1" type="body"/>
          </p:nvPr>
        </p:nvSpPr>
        <p:spPr>
          <a:xfrm>
            <a:off x="372533" y="237066"/>
            <a:ext cx="11497733" cy="6434665"/>
          </a:xfrm>
          <a:prstGeom prst="rect">
            <a:avLst/>
          </a:prstGeom>
          <a:noFill/>
          <a:ln>
            <a:noFill/>
          </a:ln>
        </p:spPr>
        <p:txBody>
          <a:bodyPr anchorCtr="0" anchor="t" bIns="45700" lIns="91425" rIns="91425" tIns="45700">
            <a:noAutofit/>
          </a:bodyPr>
          <a:lstStyle/>
          <a:p>
            <a:pPr indent="-69850" lvl="0" marL="0" marR="0" rtl="0" algn="l">
              <a:lnSpc>
                <a:spcPct val="90000"/>
              </a:lnSpc>
              <a:spcBef>
                <a:spcPts val="1000"/>
              </a:spcBef>
              <a:spcAft>
                <a:spcPts val="0"/>
              </a:spcAft>
              <a:buClr>
                <a:schemeClr val="dk1"/>
              </a:buClr>
              <a:buSzPct val="32352"/>
              <a:buFont typeface="Arial"/>
              <a:buNone/>
            </a:pPr>
            <a:r>
              <a:rPr b="1" lang="en-US" sz="3400"/>
              <a:t>Bless`ed are the dead for whom - the living make off`e`rings</a:t>
            </a:r>
          </a:p>
          <a:p>
            <a:pPr indent="-69850" lvl="0" marL="0" marR="0" rtl="0" algn="l">
              <a:lnSpc>
                <a:spcPct val="90000"/>
              </a:lnSpc>
              <a:spcBef>
                <a:spcPts val="1000"/>
              </a:spcBef>
              <a:spcAft>
                <a:spcPts val="0"/>
              </a:spcAft>
              <a:buClr>
                <a:schemeClr val="dk1"/>
              </a:buClr>
              <a:buSzPct val="32352"/>
              <a:buFont typeface="Arial"/>
              <a:buNone/>
            </a:pPr>
            <a:r>
              <a:rPr b="1" lang="en-US" sz="3400"/>
              <a:t>For their mem’ries are written in heaven</a:t>
            </a:r>
          </a:p>
          <a:p>
            <a:pPr indent="-69850" lvl="0" marL="0" marR="0" rtl="0" algn="l">
              <a:lnSpc>
                <a:spcPct val="90000"/>
              </a:lnSpc>
              <a:spcBef>
                <a:spcPts val="1000"/>
              </a:spcBef>
              <a:spcAft>
                <a:spcPts val="0"/>
              </a:spcAft>
              <a:buClr>
                <a:schemeClr val="dk1"/>
              </a:buClr>
              <a:buSzPct val="32352"/>
              <a:buFont typeface="Arial"/>
              <a:buNone/>
            </a:pPr>
            <a:r>
              <a:rPr b="1" lang="en-US" sz="3400"/>
              <a:t>If Moses wrote the tribe’s names on tables of stone</a:t>
            </a:r>
          </a:p>
          <a:p>
            <a:pPr indent="-69850" lvl="0" marL="0" marR="0" rtl="0" algn="l">
              <a:lnSpc>
                <a:spcPct val="90000"/>
              </a:lnSpc>
              <a:spcBef>
                <a:spcPts val="1000"/>
              </a:spcBef>
              <a:spcAft>
                <a:spcPts val="0"/>
              </a:spcAft>
              <a:buClr>
                <a:schemeClr val="dk1"/>
              </a:buClr>
              <a:buSzPct val="32352"/>
              <a:buFont typeface="Arial"/>
              <a:buNone/>
            </a:pPr>
            <a:r>
              <a:rPr b="1" lang="en-US" sz="3400"/>
              <a:t>That they might have eternal mem’ry before God</a:t>
            </a:r>
          </a:p>
          <a:p>
            <a:pPr indent="-69850" lvl="0" marL="0" marR="0" rtl="0" algn="l">
              <a:lnSpc>
                <a:spcPct val="90000"/>
              </a:lnSpc>
              <a:spcBef>
                <a:spcPts val="1000"/>
              </a:spcBef>
              <a:spcAft>
                <a:spcPts val="0"/>
              </a:spcAft>
              <a:buClr>
                <a:schemeClr val="dk1"/>
              </a:buClr>
              <a:buSzPct val="32352"/>
              <a:buFont typeface="Arial"/>
              <a:buNone/>
            </a:pPr>
            <a:r>
              <a:rPr b="1" lang="en-US" sz="3400"/>
              <a:t>Lord, on the Host full of life</a:t>
            </a:r>
          </a:p>
          <a:p>
            <a:pPr indent="-69850" lvl="0" marL="0" marR="0" rtl="0" algn="l">
              <a:lnSpc>
                <a:spcPct val="90000"/>
              </a:lnSpc>
              <a:spcBef>
                <a:spcPts val="1000"/>
              </a:spcBef>
              <a:spcAft>
                <a:spcPts val="0"/>
              </a:spcAft>
              <a:buClr>
                <a:schemeClr val="dk1"/>
              </a:buClr>
              <a:buSzPct val="32352"/>
              <a:buFont typeface="Arial"/>
              <a:buNone/>
            </a:pPr>
            <a:r>
              <a:rPr b="1" lang="en-US" sz="3400"/>
              <a:t>Record the names of Your dead</a:t>
            </a:r>
          </a:p>
          <a:p>
            <a:pPr indent="-69850" lvl="0" marL="0" marR="0" rtl="0" algn="l">
              <a:lnSpc>
                <a:spcPct val="90000"/>
              </a:lnSpc>
              <a:spcBef>
                <a:spcPts val="1000"/>
              </a:spcBef>
              <a:spcAft>
                <a:spcPts val="0"/>
              </a:spcAft>
              <a:buClr>
                <a:schemeClr val="dk1"/>
              </a:buClr>
              <a:buSzPct val="32352"/>
              <a:buFont typeface="Arial"/>
              <a:buNone/>
            </a:pPr>
            <a:r>
              <a:rPr b="1" lang="en-US" sz="3400"/>
              <a:t>That they may be remembered – in the Church and in heaven</a:t>
            </a:r>
          </a:p>
          <a:p>
            <a:pPr indent="-69850" lvl="0" marL="0" marR="0" rtl="0" algn="l">
              <a:lnSpc>
                <a:spcPct val="90000"/>
              </a:lnSpc>
              <a:spcBef>
                <a:spcPts val="1000"/>
              </a:spcBef>
              <a:spcAft>
                <a:spcPts val="0"/>
              </a:spcAft>
              <a:buClr>
                <a:schemeClr val="dk1"/>
              </a:buClr>
              <a:buSzPct val="32352"/>
              <a:buFont typeface="Arial"/>
              <a:buNone/>
            </a:pPr>
            <a:r>
              <a:rPr b="1" lang="en-US" sz="3400"/>
              <a:t>And when the Lord comes they rejoice with him</a:t>
            </a:r>
          </a:p>
          <a:p>
            <a:pPr indent="0" lvl="0" marL="0" marR="0" rtl="0" algn="l">
              <a:lnSpc>
                <a:spcPct val="90000"/>
              </a:lnSpc>
              <a:spcBef>
                <a:spcPts val="1000"/>
              </a:spcBef>
              <a:spcAft>
                <a:spcPts val="0"/>
              </a:spcAft>
              <a:buClr>
                <a:schemeClr val="lt1"/>
              </a:buClr>
              <a:buSzPct val="25000"/>
              <a:buFont typeface="Arial"/>
              <a:buNone/>
            </a:pPr>
            <a:r>
              <a:t/>
            </a:r>
            <a:endParaRPr sz="800"/>
          </a:p>
          <a:p>
            <a:pPr indent="0" lvl="0" marL="0" marR="0" rtl="0" algn="l">
              <a:lnSpc>
                <a:spcPct val="90000"/>
              </a:lnSpc>
              <a:spcBef>
                <a:spcPts val="1000"/>
              </a:spcBef>
              <a:spcAft>
                <a:spcPts val="0"/>
              </a:spcAft>
              <a:buClr>
                <a:schemeClr val="lt1"/>
              </a:buClr>
              <a:buSzPct val="25000"/>
              <a:buFont typeface="Arial"/>
              <a:buNone/>
            </a:pPr>
            <a:r>
              <a:t/>
            </a:r>
            <a:endParaRPr sz="800"/>
          </a:p>
          <a:p>
            <a:pPr indent="0" lvl="0" marL="0" marR="0" rtl="0" algn="l">
              <a:lnSpc>
                <a:spcPct val="90000"/>
              </a:lnSpc>
              <a:spcBef>
                <a:spcPts val="1000"/>
              </a:spcBef>
              <a:buClr>
                <a:schemeClr val="lt1"/>
              </a:buClr>
              <a:buSzPct val="25000"/>
              <a:buFont typeface="Arial"/>
              <a:buNone/>
            </a:pPr>
            <a:r>
              <a:rPr b="0" i="1" lang="en-US" sz="3600" u="none" cap="none" strike="noStrike">
                <a:solidFill>
                  <a:schemeClr val="lt1"/>
                </a:solidFill>
                <a:latin typeface="Calibri"/>
                <a:ea typeface="Calibri"/>
                <a:cs typeface="Calibri"/>
                <a:sym typeface="Calibri"/>
              </a:rPr>
              <a:t>Lord have mercy upon us and help us</a:t>
            </a:r>
          </a:p>
        </p:txBody>
      </p:sp>
    </p:spTree>
  </p:cSld>
  <p:clrMapOvr>
    <a:masterClrMapping/>
  </p:clrMapOvr>
</p:sld>
</file>

<file path=ppt/slides/slide5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445" name="Shape 445"/>
        <p:cNvGrpSpPr/>
        <p:nvPr/>
      </p:nvGrpSpPr>
      <p:grpSpPr>
        <a:xfrm>
          <a:off x="0" y="0"/>
          <a:ext cx="0" cy="0"/>
          <a:chOff x="0" y="0"/>
          <a:chExt cx="0" cy="0"/>
        </a:xfrm>
      </p:grpSpPr>
      <p:sp>
        <p:nvSpPr>
          <p:cNvPr id="446" name="Shape 446"/>
          <p:cNvSpPr txBox="1"/>
          <p:nvPr>
            <p:ph type="title"/>
          </p:nvPr>
        </p:nvSpPr>
        <p:spPr>
          <a:xfrm>
            <a:off x="169332" y="365126"/>
            <a:ext cx="11785599" cy="752473"/>
          </a:xfrm>
          <a:prstGeom prst="rect">
            <a:avLst/>
          </a:prstGeom>
          <a:noFill/>
          <a:ln>
            <a:noFill/>
          </a:ln>
        </p:spPr>
        <p:txBody>
          <a:bodyPr anchorCtr="0" anchor="ctr" bIns="45700" lIns="91425" rIns="91425" tIns="45700">
            <a:noAutofit/>
          </a:bodyPr>
          <a:lstStyle/>
          <a:p>
            <a:pPr indent="0" lvl="0" marL="0" marR="0" rtl="0" algn="l">
              <a:lnSpc>
                <a:spcPct val="90000"/>
              </a:lnSpc>
              <a:spcBef>
                <a:spcPts val="0"/>
              </a:spcBef>
              <a:buClr>
                <a:schemeClr val="lt1"/>
              </a:buClr>
              <a:buSzPct val="25000"/>
              <a:buFont typeface="Calibri"/>
              <a:buNone/>
            </a:pPr>
            <a:r>
              <a:rPr b="1" i="0" lang="en-US" sz="4400" u="none" cap="none" strike="noStrike">
                <a:solidFill>
                  <a:schemeClr val="lt1"/>
                </a:solidFill>
                <a:latin typeface="Calibri"/>
                <a:ea typeface="Calibri"/>
                <a:cs typeface="Calibri"/>
                <a:sym typeface="Calibri"/>
              </a:rPr>
              <a:t>BO’UTHO OF MOR BALAI</a:t>
            </a:r>
          </a:p>
        </p:txBody>
      </p:sp>
      <p:sp>
        <p:nvSpPr>
          <p:cNvPr id="447" name="Shape 447"/>
          <p:cNvSpPr txBox="1"/>
          <p:nvPr>
            <p:ph idx="1" type="body"/>
          </p:nvPr>
        </p:nvSpPr>
        <p:spPr>
          <a:xfrm>
            <a:off x="169332" y="1303866"/>
            <a:ext cx="11785599" cy="5164666"/>
          </a:xfrm>
          <a:prstGeom prst="rect">
            <a:avLst/>
          </a:prstGeom>
          <a:noFill/>
          <a:ln>
            <a:noFill/>
          </a:ln>
        </p:spPr>
        <p:txBody>
          <a:bodyPr anchorCtr="0" anchor="t" bIns="45700" lIns="91425" rIns="91425" tIns="45700">
            <a:noAutofit/>
          </a:bodyPr>
          <a:lstStyle/>
          <a:p>
            <a:pPr indent="0" lvl="0" marL="0" marR="0" rtl="0" algn="l">
              <a:lnSpc>
                <a:spcPct val="90000"/>
              </a:lnSpc>
              <a:spcBef>
                <a:spcPts val="0"/>
              </a:spcBef>
              <a:spcAft>
                <a:spcPts val="0"/>
              </a:spcAft>
              <a:buClr>
                <a:schemeClr val="lt1"/>
              </a:buClr>
              <a:buSzPct val="25000"/>
              <a:buFont typeface="Arial"/>
              <a:buNone/>
            </a:pPr>
            <a:r>
              <a:rPr b="1" i="0" lang="en-US" sz="4400" u="none" cap="none" strike="noStrike">
                <a:solidFill>
                  <a:schemeClr val="lt1"/>
                </a:solidFill>
                <a:latin typeface="Calibri"/>
                <a:ea typeface="Calibri"/>
                <a:cs typeface="Calibri"/>
                <a:sym typeface="Calibri"/>
              </a:rPr>
              <a:t>Renew Your creatures by the res’rrection,</a:t>
            </a:r>
          </a:p>
          <a:p>
            <a:pPr indent="0" lvl="0" marL="0" marR="0" rtl="0" algn="l">
              <a:lnSpc>
                <a:spcPct val="90000"/>
              </a:lnSpc>
              <a:spcBef>
                <a:spcPts val="1000"/>
              </a:spcBef>
              <a:spcAft>
                <a:spcPts val="0"/>
              </a:spcAft>
              <a:buClr>
                <a:schemeClr val="lt1"/>
              </a:buClr>
              <a:buSzPct val="25000"/>
              <a:buFont typeface="Arial"/>
              <a:buNone/>
            </a:pPr>
            <a:r>
              <a:rPr b="1" i="0" lang="en-US" sz="4400" u="none" cap="none" strike="noStrike">
                <a:solidFill>
                  <a:schemeClr val="lt1"/>
                </a:solidFill>
                <a:latin typeface="Calibri"/>
                <a:ea typeface="Calibri"/>
                <a:cs typeface="Calibri"/>
                <a:sym typeface="Calibri"/>
              </a:rPr>
              <a:t>Your worshippers who have slept in Your hope.</a:t>
            </a:r>
          </a:p>
          <a:p>
            <a:pPr indent="0" lvl="0" marL="0" marR="0" rtl="0" algn="l">
              <a:lnSpc>
                <a:spcPct val="90000"/>
              </a:lnSpc>
              <a:spcBef>
                <a:spcPts val="1000"/>
              </a:spcBef>
              <a:spcAft>
                <a:spcPts val="0"/>
              </a:spcAft>
              <a:buClr>
                <a:schemeClr val="lt1"/>
              </a:buClr>
              <a:buSzPct val="25000"/>
              <a:buFont typeface="Arial"/>
              <a:buNone/>
            </a:pPr>
            <a:r>
              <a:t/>
            </a:r>
            <a:endParaRPr b="0" i="0" sz="4400" u="none" cap="none" strike="noStrike">
              <a:solidFill>
                <a:schemeClr val="lt1"/>
              </a:solidFill>
              <a:latin typeface="Calibri"/>
              <a:ea typeface="Calibri"/>
              <a:cs typeface="Calibri"/>
              <a:sym typeface="Calibri"/>
            </a:endParaRPr>
          </a:p>
          <a:p>
            <a:pPr indent="0" lvl="0" marL="0" marR="0" rtl="0" algn="l">
              <a:lnSpc>
                <a:spcPct val="90000"/>
              </a:lnSpc>
              <a:spcBef>
                <a:spcPts val="1000"/>
              </a:spcBef>
              <a:spcAft>
                <a:spcPts val="0"/>
              </a:spcAft>
              <a:buClr>
                <a:schemeClr val="lt1"/>
              </a:buClr>
              <a:buSzPct val="25000"/>
              <a:buFont typeface="Arial"/>
              <a:buNone/>
            </a:pPr>
            <a:r>
              <a:rPr b="0" i="0" lang="en-US" sz="4400" u="none" cap="none" strike="noStrike">
                <a:solidFill>
                  <a:schemeClr val="lt1"/>
                </a:solidFill>
                <a:latin typeface="Calibri"/>
                <a:ea typeface="Calibri"/>
                <a:cs typeface="Calibri"/>
                <a:sym typeface="Calibri"/>
              </a:rPr>
              <a:t>Give rest and pardon to the dead, O Lord,</a:t>
            </a:r>
          </a:p>
          <a:p>
            <a:pPr indent="0" lvl="0" marL="0" marR="0" rtl="0" algn="l">
              <a:lnSpc>
                <a:spcPct val="90000"/>
              </a:lnSpc>
              <a:spcBef>
                <a:spcPts val="1000"/>
              </a:spcBef>
              <a:buClr>
                <a:schemeClr val="lt1"/>
              </a:buClr>
              <a:buSzPct val="25000"/>
              <a:buFont typeface="Arial"/>
              <a:buNone/>
            </a:pPr>
            <a:r>
              <a:rPr b="0" i="0" lang="en-US" sz="4400" u="none" cap="none" strike="noStrike">
                <a:solidFill>
                  <a:schemeClr val="lt1"/>
                </a:solidFill>
                <a:latin typeface="Calibri"/>
                <a:ea typeface="Calibri"/>
                <a:cs typeface="Calibri"/>
                <a:sym typeface="Calibri"/>
              </a:rPr>
              <a:t>Who sleep in hope and await Your coming.</a:t>
            </a:r>
          </a:p>
        </p:txBody>
      </p:sp>
    </p:spTree>
  </p:cSld>
  <p:clrMapOvr>
    <a:masterClrMapping/>
  </p:clrMapOvr>
</p:sld>
</file>

<file path=ppt/slides/slide5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451" name="Shape 451"/>
        <p:cNvGrpSpPr/>
        <p:nvPr/>
      </p:nvGrpSpPr>
      <p:grpSpPr>
        <a:xfrm>
          <a:off x="0" y="0"/>
          <a:ext cx="0" cy="0"/>
          <a:chOff x="0" y="0"/>
          <a:chExt cx="0" cy="0"/>
        </a:xfrm>
      </p:grpSpPr>
      <p:sp>
        <p:nvSpPr>
          <p:cNvPr id="452" name="Shape 452"/>
          <p:cNvSpPr txBox="1"/>
          <p:nvPr>
            <p:ph idx="1" type="body"/>
          </p:nvPr>
        </p:nvSpPr>
        <p:spPr>
          <a:xfrm>
            <a:off x="372533" y="237066"/>
            <a:ext cx="11497733" cy="6434665"/>
          </a:xfrm>
          <a:prstGeom prst="rect">
            <a:avLst/>
          </a:prstGeom>
          <a:noFill/>
          <a:ln>
            <a:noFill/>
          </a:ln>
        </p:spPr>
        <p:txBody>
          <a:bodyPr anchorCtr="0" anchor="t" bIns="45700" lIns="91425" rIns="91425" tIns="45700">
            <a:noAutofit/>
          </a:bodyPr>
          <a:lstStyle/>
          <a:p>
            <a:pPr indent="0" lvl="0" marL="0" marR="0" rtl="0" algn="l">
              <a:lnSpc>
                <a:spcPct val="90000"/>
              </a:lnSpc>
              <a:spcBef>
                <a:spcPts val="0"/>
              </a:spcBef>
              <a:spcAft>
                <a:spcPts val="0"/>
              </a:spcAft>
              <a:buClr>
                <a:schemeClr val="lt1"/>
              </a:buClr>
              <a:buSzPct val="25000"/>
              <a:buFont typeface="Arial"/>
              <a:buNone/>
            </a:pPr>
            <a:r>
              <a:rPr b="0" i="0" lang="en-US" sz="4200" u="none" cap="none" strike="noStrike">
                <a:solidFill>
                  <a:schemeClr val="lt1"/>
                </a:solidFill>
                <a:latin typeface="Calibri"/>
                <a:ea typeface="Calibri"/>
                <a:cs typeface="Calibri"/>
                <a:sym typeface="Calibri"/>
              </a:rPr>
              <a:t>Lord, with Abraham, Isaac and Jacob,</a:t>
            </a:r>
          </a:p>
          <a:p>
            <a:pPr indent="0" lvl="0" marL="0" marR="0" rtl="0" algn="l">
              <a:lnSpc>
                <a:spcPct val="90000"/>
              </a:lnSpc>
              <a:spcBef>
                <a:spcPts val="1000"/>
              </a:spcBef>
              <a:spcAft>
                <a:spcPts val="0"/>
              </a:spcAft>
              <a:buClr>
                <a:schemeClr val="lt1"/>
              </a:buClr>
              <a:buSzPct val="25000"/>
              <a:buFont typeface="Arial"/>
              <a:buNone/>
            </a:pPr>
            <a:r>
              <a:rPr b="0" i="0" lang="en-US" sz="4200" u="none" cap="none" strike="noStrike">
                <a:solidFill>
                  <a:schemeClr val="lt1"/>
                </a:solidFill>
                <a:latin typeface="Calibri"/>
                <a:ea typeface="Calibri"/>
                <a:cs typeface="Calibri"/>
                <a:sym typeface="Calibri"/>
              </a:rPr>
              <a:t>Make Your servants rest, those who sleep in hope.</a:t>
            </a:r>
          </a:p>
          <a:p>
            <a:pPr indent="0" lvl="0" marL="0" marR="0" rtl="0" algn="l">
              <a:lnSpc>
                <a:spcPct val="90000"/>
              </a:lnSpc>
              <a:spcBef>
                <a:spcPts val="1000"/>
              </a:spcBef>
              <a:spcAft>
                <a:spcPts val="0"/>
              </a:spcAft>
              <a:buClr>
                <a:schemeClr val="lt1"/>
              </a:buClr>
              <a:buSzPct val="25000"/>
              <a:buFont typeface="Arial"/>
              <a:buNone/>
            </a:pPr>
            <a:r>
              <a:t/>
            </a:r>
            <a:endParaRPr b="0" i="0" sz="4200" u="none" cap="none" strike="noStrike">
              <a:solidFill>
                <a:schemeClr val="lt1"/>
              </a:solidFill>
              <a:latin typeface="Calibri"/>
              <a:ea typeface="Calibri"/>
              <a:cs typeface="Calibri"/>
              <a:sym typeface="Calibri"/>
            </a:endParaRPr>
          </a:p>
          <a:p>
            <a:pPr indent="0" lvl="0" marL="0" marR="0" rtl="0" algn="l">
              <a:lnSpc>
                <a:spcPct val="90000"/>
              </a:lnSpc>
              <a:spcBef>
                <a:spcPts val="1000"/>
              </a:spcBef>
              <a:spcAft>
                <a:spcPts val="0"/>
              </a:spcAft>
              <a:buClr>
                <a:schemeClr val="lt1"/>
              </a:buClr>
              <a:buSzPct val="25000"/>
              <a:buFont typeface="Arial"/>
              <a:buNone/>
            </a:pPr>
            <a:r>
              <a:rPr b="0" i="0" lang="en-US" sz="4200" u="none" cap="none" strike="noStrike">
                <a:solidFill>
                  <a:schemeClr val="lt1"/>
                </a:solidFill>
                <a:latin typeface="Calibri"/>
                <a:ea typeface="Calibri"/>
                <a:cs typeface="Calibri"/>
                <a:sym typeface="Calibri"/>
              </a:rPr>
              <a:t>Their bodies and souls shall cry together:</a:t>
            </a:r>
          </a:p>
          <a:p>
            <a:pPr indent="0" lvl="0" marL="0" marR="0" rtl="0" algn="l">
              <a:lnSpc>
                <a:spcPct val="90000"/>
              </a:lnSpc>
              <a:spcBef>
                <a:spcPts val="1000"/>
              </a:spcBef>
              <a:buClr>
                <a:schemeClr val="lt1"/>
              </a:buClr>
              <a:buSzPct val="25000"/>
              <a:buFont typeface="Arial"/>
              <a:buNone/>
            </a:pPr>
            <a:r>
              <a:rPr b="0" i="0" lang="en-US" sz="4200" u="none" cap="none" strike="noStrike">
                <a:solidFill>
                  <a:schemeClr val="lt1"/>
                </a:solidFill>
                <a:latin typeface="Calibri"/>
                <a:ea typeface="Calibri"/>
                <a:cs typeface="Calibri"/>
                <a:sym typeface="Calibri"/>
              </a:rPr>
              <a:t>“Bless’d is He who will come and raise the dead.”</a:t>
            </a:r>
          </a:p>
        </p:txBody>
      </p:sp>
    </p:spTree>
  </p:cSld>
  <p:clrMapOvr>
    <a:masterClrMapping/>
  </p:clrMapOvr>
</p:sld>
</file>

<file path=ppt/slides/slide5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456" name="Shape 456"/>
        <p:cNvGrpSpPr/>
        <p:nvPr/>
      </p:nvGrpSpPr>
      <p:grpSpPr>
        <a:xfrm>
          <a:off x="0" y="0"/>
          <a:ext cx="0" cy="0"/>
          <a:chOff x="0" y="0"/>
          <a:chExt cx="0" cy="0"/>
        </a:xfrm>
      </p:grpSpPr>
      <p:sp>
        <p:nvSpPr>
          <p:cNvPr id="457" name="Shape 457"/>
          <p:cNvSpPr txBox="1"/>
          <p:nvPr>
            <p:ph idx="1" type="body"/>
          </p:nvPr>
        </p:nvSpPr>
        <p:spPr>
          <a:xfrm>
            <a:off x="372533" y="237066"/>
            <a:ext cx="11497733" cy="6434665"/>
          </a:xfrm>
          <a:prstGeom prst="rect">
            <a:avLst/>
          </a:prstGeom>
          <a:noFill/>
          <a:ln>
            <a:noFill/>
          </a:ln>
        </p:spPr>
        <p:txBody>
          <a:bodyPr anchorCtr="0" anchor="t" bIns="45700" lIns="91425" rIns="91425" tIns="45700">
            <a:noAutofit/>
          </a:bodyPr>
          <a:lstStyle/>
          <a:p>
            <a:pPr indent="0" lvl="0" marL="0" marR="0" rtl="0" algn="l">
              <a:lnSpc>
                <a:spcPct val="90000"/>
              </a:lnSpc>
              <a:spcBef>
                <a:spcPts val="0"/>
              </a:spcBef>
              <a:spcAft>
                <a:spcPts val="0"/>
              </a:spcAft>
              <a:buClr>
                <a:schemeClr val="lt1"/>
              </a:buClr>
              <a:buSzPct val="25000"/>
              <a:buFont typeface="Arial"/>
              <a:buNone/>
            </a:pPr>
            <a:r>
              <a:rPr b="0" i="0" lang="en-US" sz="4000" u="none" cap="none" strike="noStrike">
                <a:solidFill>
                  <a:schemeClr val="lt1"/>
                </a:solidFill>
                <a:latin typeface="Calibri"/>
                <a:ea typeface="Calibri"/>
                <a:cs typeface="Calibri"/>
                <a:sym typeface="Calibri"/>
              </a:rPr>
              <a:t>† Halleluiah, halleluiah, halleluiah! Glory to You, O God! (3x)</a:t>
            </a:r>
          </a:p>
          <a:p>
            <a:pPr indent="0" lvl="0" marL="0" marR="0" rtl="0" algn="l">
              <a:lnSpc>
                <a:spcPct val="90000"/>
              </a:lnSpc>
              <a:spcBef>
                <a:spcPts val="1000"/>
              </a:spcBef>
              <a:spcAft>
                <a:spcPts val="0"/>
              </a:spcAft>
              <a:buClr>
                <a:schemeClr val="lt1"/>
              </a:buClr>
              <a:buSzPct val="25000"/>
              <a:buFont typeface="Arial"/>
              <a:buNone/>
            </a:pPr>
            <a:r>
              <a:t/>
            </a:r>
            <a:endParaRPr b="0" i="0" sz="4000" u="none" cap="none" strike="noStrike">
              <a:solidFill>
                <a:schemeClr val="lt1"/>
              </a:solidFill>
              <a:latin typeface="Calibri"/>
              <a:ea typeface="Calibri"/>
              <a:cs typeface="Calibri"/>
              <a:sym typeface="Calibri"/>
            </a:endParaRPr>
          </a:p>
          <a:p>
            <a:pPr indent="0" lvl="0" marL="0" marR="0" rtl="0" algn="l">
              <a:lnSpc>
                <a:spcPct val="90000"/>
              </a:lnSpc>
              <a:spcBef>
                <a:spcPts val="1000"/>
              </a:spcBef>
              <a:buClr>
                <a:schemeClr val="lt1"/>
              </a:buClr>
              <a:buSzPct val="25000"/>
              <a:buFont typeface="Arial"/>
              <a:buNone/>
            </a:pPr>
            <a:r>
              <a:rPr b="0" i="0" lang="en-US" sz="4000" u="none" cap="none" strike="noStrike">
                <a:solidFill>
                  <a:schemeClr val="lt1"/>
                </a:solidFill>
                <a:latin typeface="Calibri"/>
                <a:ea typeface="Calibri"/>
                <a:cs typeface="Calibri"/>
                <a:sym typeface="Calibri"/>
              </a:rPr>
              <a:t>Be compassionate towards us in Your mercy, / O God of compassion; / in our sacrifices and our prayers / we make memory of our fathers /who taught us while they were alive, / to be children of God; / O Son of God, / raise them up in the heavenly kingdom / with the just and the righteous / in the world, which does not pass away.</a:t>
            </a:r>
          </a:p>
        </p:txBody>
      </p:sp>
    </p:spTree>
  </p:cSld>
  <p:clrMapOvr>
    <a:masterClrMapping/>
  </p:clrMapOvr>
</p:sld>
</file>

<file path=ppt/slides/slide5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461" name="Shape 461"/>
        <p:cNvGrpSpPr/>
        <p:nvPr/>
      </p:nvGrpSpPr>
      <p:grpSpPr>
        <a:xfrm>
          <a:off x="0" y="0"/>
          <a:ext cx="0" cy="0"/>
          <a:chOff x="0" y="0"/>
          <a:chExt cx="0" cy="0"/>
        </a:xfrm>
      </p:grpSpPr>
      <p:sp>
        <p:nvSpPr>
          <p:cNvPr id="462" name="Shape 462"/>
          <p:cNvSpPr txBox="1"/>
          <p:nvPr>
            <p:ph type="title"/>
          </p:nvPr>
        </p:nvSpPr>
        <p:spPr>
          <a:xfrm>
            <a:off x="169332" y="365126"/>
            <a:ext cx="11785599" cy="752473"/>
          </a:xfrm>
          <a:prstGeom prst="rect">
            <a:avLst/>
          </a:prstGeom>
          <a:noFill/>
          <a:ln>
            <a:noFill/>
          </a:ln>
        </p:spPr>
        <p:txBody>
          <a:bodyPr anchorCtr="0" anchor="ctr" bIns="45700" lIns="91425" rIns="91425" tIns="45700">
            <a:noAutofit/>
          </a:bodyPr>
          <a:lstStyle/>
          <a:p>
            <a:pPr indent="0" lvl="0" marL="0" marR="0" rtl="0" algn="l">
              <a:lnSpc>
                <a:spcPct val="90000"/>
              </a:lnSpc>
              <a:spcBef>
                <a:spcPts val="0"/>
              </a:spcBef>
              <a:buClr>
                <a:schemeClr val="lt1"/>
              </a:buClr>
              <a:buSzPct val="25000"/>
              <a:buFont typeface="Calibri"/>
              <a:buNone/>
            </a:pPr>
            <a:r>
              <a:rPr b="1" i="0" lang="en-US" sz="4400" u="none" cap="none" strike="noStrike">
                <a:solidFill>
                  <a:schemeClr val="lt1"/>
                </a:solidFill>
                <a:latin typeface="Calibri"/>
                <a:ea typeface="Calibri"/>
                <a:cs typeface="Calibri"/>
                <a:sym typeface="Calibri"/>
              </a:rPr>
              <a:t>Song of Mary</a:t>
            </a:r>
          </a:p>
        </p:txBody>
      </p:sp>
      <p:sp>
        <p:nvSpPr>
          <p:cNvPr id="463" name="Shape 463"/>
          <p:cNvSpPr txBox="1"/>
          <p:nvPr>
            <p:ph idx="1" type="body"/>
          </p:nvPr>
        </p:nvSpPr>
        <p:spPr>
          <a:xfrm>
            <a:off x="169332" y="1303866"/>
            <a:ext cx="11785599" cy="5164666"/>
          </a:xfrm>
          <a:prstGeom prst="rect">
            <a:avLst/>
          </a:prstGeom>
          <a:noFill/>
          <a:ln>
            <a:noFill/>
          </a:ln>
        </p:spPr>
        <p:txBody>
          <a:bodyPr anchorCtr="0" anchor="t" bIns="45700" lIns="91425" rIns="91425" tIns="45700">
            <a:noAutofit/>
          </a:bodyPr>
          <a:lstStyle/>
          <a:p>
            <a:pPr indent="0" lvl="0" marL="0" marR="0" rtl="0" algn="l">
              <a:lnSpc>
                <a:spcPct val="90000"/>
              </a:lnSpc>
              <a:spcBef>
                <a:spcPts val="0"/>
              </a:spcBef>
              <a:spcAft>
                <a:spcPts val="0"/>
              </a:spcAft>
              <a:buClr>
                <a:schemeClr val="lt1"/>
              </a:buClr>
              <a:buSzPct val="25000"/>
              <a:buFont typeface="Arial"/>
              <a:buNone/>
            </a:pPr>
            <a:r>
              <a:rPr b="1" i="0" lang="en-US" sz="4000" u="none" cap="none" strike="noStrike">
                <a:solidFill>
                  <a:schemeClr val="lt1"/>
                </a:solidFill>
                <a:latin typeface="Calibri"/>
                <a:ea typeface="Calibri"/>
                <a:cs typeface="Calibri"/>
                <a:sym typeface="Calibri"/>
              </a:rPr>
              <a:t>Mary said, “My soul magnifies the Lord, and my spirit rejoices in God my Savior / because He has looked upon the lowliness of His handmaid; / for behold, from henceforth all generations shall call me blessed.</a:t>
            </a:r>
          </a:p>
          <a:p>
            <a:pPr indent="0" lvl="0" marL="0" marR="0" rtl="0" algn="l">
              <a:lnSpc>
                <a:spcPct val="90000"/>
              </a:lnSpc>
              <a:spcBef>
                <a:spcPts val="1000"/>
              </a:spcBef>
              <a:spcAft>
                <a:spcPts val="0"/>
              </a:spcAft>
              <a:buClr>
                <a:schemeClr val="lt1"/>
              </a:buClr>
              <a:buSzPct val="25000"/>
              <a:buFont typeface="Arial"/>
              <a:buNone/>
            </a:pPr>
            <a:r>
              <a:t/>
            </a:r>
            <a:endParaRPr b="1" i="0" sz="4000" u="none" cap="none" strike="noStrike">
              <a:solidFill>
                <a:schemeClr val="lt1"/>
              </a:solidFill>
              <a:latin typeface="Calibri"/>
              <a:ea typeface="Calibri"/>
              <a:cs typeface="Calibri"/>
              <a:sym typeface="Calibri"/>
            </a:endParaRPr>
          </a:p>
          <a:p>
            <a:pPr indent="0" lvl="0" marL="0" marR="0" rtl="0" algn="l">
              <a:lnSpc>
                <a:spcPct val="90000"/>
              </a:lnSpc>
              <a:spcBef>
                <a:spcPts val="1000"/>
              </a:spcBef>
              <a:buClr>
                <a:schemeClr val="lt1"/>
              </a:buClr>
              <a:buSzPct val="25000"/>
              <a:buFont typeface="Arial"/>
              <a:buNone/>
            </a:pPr>
            <a:r>
              <a:rPr b="0" i="0" lang="en-US" sz="4000" u="none" cap="none" strike="noStrike">
                <a:solidFill>
                  <a:schemeClr val="lt1"/>
                </a:solidFill>
                <a:latin typeface="Calibri"/>
                <a:ea typeface="Calibri"/>
                <a:cs typeface="Calibri"/>
                <a:sym typeface="Calibri"/>
              </a:rPr>
              <a:t>Because He who is mighty has done great things for me and holy is His name. / And His mercy is from generation to generation on those who fear Him.</a:t>
            </a:r>
          </a:p>
        </p:txBody>
      </p:sp>
    </p:spTree>
  </p:cSld>
  <p:clrMapOvr>
    <a:masterClrMapping/>
  </p:clrMapOvr>
</p:sld>
</file>

<file path=ppt/slides/slide5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467" name="Shape 467"/>
        <p:cNvGrpSpPr/>
        <p:nvPr/>
      </p:nvGrpSpPr>
      <p:grpSpPr>
        <a:xfrm>
          <a:off x="0" y="0"/>
          <a:ext cx="0" cy="0"/>
          <a:chOff x="0" y="0"/>
          <a:chExt cx="0" cy="0"/>
        </a:xfrm>
      </p:grpSpPr>
      <p:sp>
        <p:nvSpPr>
          <p:cNvPr id="468" name="Shape 468"/>
          <p:cNvSpPr txBox="1"/>
          <p:nvPr>
            <p:ph idx="1" type="body"/>
          </p:nvPr>
        </p:nvSpPr>
        <p:spPr>
          <a:xfrm>
            <a:off x="372533" y="237066"/>
            <a:ext cx="11497733" cy="6434665"/>
          </a:xfrm>
          <a:prstGeom prst="rect">
            <a:avLst/>
          </a:prstGeom>
          <a:noFill/>
          <a:ln>
            <a:noFill/>
          </a:ln>
        </p:spPr>
        <p:txBody>
          <a:bodyPr anchorCtr="0" anchor="t" bIns="45700" lIns="91425" rIns="91425" tIns="45700">
            <a:noAutofit/>
          </a:bodyPr>
          <a:lstStyle/>
          <a:p>
            <a:pPr indent="0" lvl="0" marL="0" marR="0" rtl="0" algn="l">
              <a:lnSpc>
                <a:spcPct val="90000"/>
              </a:lnSpc>
              <a:spcBef>
                <a:spcPts val="0"/>
              </a:spcBef>
              <a:spcAft>
                <a:spcPts val="0"/>
              </a:spcAft>
              <a:buClr>
                <a:schemeClr val="lt1"/>
              </a:buClr>
              <a:buSzPct val="25000"/>
              <a:buFont typeface="Arial"/>
              <a:buNone/>
            </a:pPr>
            <a:r>
              <a:rPr b="1" i="0" lang="en-US" sz="4000" u="none" cap="none" strike="noStrike">
                <a:solidFill>
                  <a:schemeClr val="lt1"/>
                </a:solidFill>
                <a:latin typeface="Calibri"/>
                <a:ea typeface="Calibri"/>
                <a:cs typeface="Calibri"/>
                <a:sym typeface="Calibri"/>
              </a:rPr>
              <a:t>He has won victory with His arm, He has scattered the proud in the conceit of their heart. / He has put down the mighty from their thrones, and has exalted the lowly.</a:t>
            </a:r>
          </a:p>
          <a:p>
            <a:pPr indent="0" lvl="0" marL="0" marR="0" rtl="0" algn="l">
              <a:lnSpc>
                <a:spcPct val="90000"/>
              </a:lnSpc>
              <a:spcBef>
                <a:spcPts val="1000"/>
              </a:spcBef>
              <a:spcAft>
                <a:spcPts val="0"/>
              </a:spcAft>
              <a:buClr>
                <a:schemeClr val="lt1"/>
              </a:buClr>
              <a:buSzPct val="25000"/>
              <a:buFont typeface="Arial"/>
              <a:buNone/>
            </a:pPr>
            <a:r>
              <a:t/>
            </a:r>
            <a:endParaRPr b="1" i="0" sz="600" u="none" cap="none" strike="noStrike">
              <a:solidFill>
                <a:schemeClr val="lt1"/>
              </a:solidFill>
              <a:latin typeface="Calibri"/>
              <a:ea typeface="Calibri"/>
              <a:cs typeface="Calibri"/>
              <a:sym typeface="Calibri"/>
            </a:endParaRPr>
          </a:p>
          <a:p>
            <a:pPr indent="0" lvl="0" marL="0" marR="0" rtl="0" algn="l">
              <a:lnSpc>
                <a:spcPct val="90000"/>
              </a:lnSpc>
              <a:spcBef>
                <a:spcPts val="1000"/>
              </a:spcBef>
              <a:spcAft>
                <a:spcPts val="0"/>
              </a:spcAft>
              <a:buClr>
                <a:schemeClr val="lt1"/>
              </a:buClr>
              <a:buSzPct val="25000"/>
              <a:buFont typeface="Arial"/>
              <a:buNone/>
            </a:pPr>
            <a:r>
              <a:rPr b="0" i="0" lang="en-US" sz="4000" u="none" cap="none" strike="noStrike">
                <a:solidFill>
                  <a:schemeClr val="lt1"/>
                </a:solidFill>
                <a:latin typeface="Calibri"/>
                <a:ea typeface="Calibri"/>
                <a:cs typeface="Calibri"/>
                <a:sym typeface="Calibri"/>
              </a:rPr>
              <a:t>He has filled the hungry with good things and the rich He has sent away empty. / He has given help to Israel, His servant, mindful of His mercy / even as he spoke to our fathers, to Abraham and his seed forever.</a:t>
            </a:r>
          </a:p>
          <a:p>
            <a:pPr indent="0" lvl="0" marL="0" marR="0" rtl="0" algn="l">
              <a:lnSpc>
                <a:spcPct val="90000"/>
              </a:lnSpc>
              <a:spcBef>
                <a:spcPts val="1000"/>
              </a:spcBef>
              <a:spcAft>
                <a:spcPts val="0"/>
              </a:spcAft>
              <a:buClr>
                <a:schemeClr val="lt1"/>
              </a:buClr>
              <a:buSzPct val="25000"/>
              <a:buFont typeface="Arial"/>
              <a:buNone/>
            </a:pPr>
            <a:r>
              <a:t/>
            </a:r>
            <a:endParaRPr b="0" i="1" sz="600" u="none" cap="none" strike="noStrike">
              <a:solidFill>
                <a:schemeClr val="lt1"/>
              </a:solidFill>
              <a:latin typeface="Calibri"/>
              <a:ea typeface="Calibri"/>
              <a:cs typeface="Calibri"/>
              <a:sym typeface="Calibri"/>
            </a:endParaRPr>
          </a:p>
          <a:p>
            <a:pPr indent="0" lvl="0" marL="0" marR="0" rtl="0" algn="l">
              <a:lnSpc>
                <a:spcPct val="90000"/>
              </a:lnSpc>
              <a:spcBef>
                <a:spcPts val="1000"/>
              </a:spcBef>
              <a:buClr>
                <a:schemeClr val="lt1"/>
              </a:buClr>
              <a:buSzPct val="25000"/>
              <a:buFont typeface="Arial"/>
              <a:buNone/>
            </a:pPr>
            <a:r>
              <a:rPr b="0" i="1" lang="en-US" sz="4000" u="none" cap="none" strike="noStrike">
                <a:solidFill>
                  <a:schemeClr val="lt1"/>
                </a:solidFill>
                <a:latin typeface="Calibri"/>
                <a:ea typeface="Calibri"/>
                <a:cs typeface="Calibri"/>
                <a:sym typeface="Calibri"/>
              </a:rPr>
              <a:t>Barekmor</a:t>
            </a:r>
          </a:p>
        </p:txBody>
      </p:sp>
    </p:spTree>
  </p:cSld>
  <p:clrMapOvr>
    <a:masterClrMapping/>
  </p:clrMapOvr>
</p:sld>
</file>

<file path=ppt/slides/slide5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472" name="Shape 472"/>
        <p:cNvGrpSpPr/>
        <p:nvPr/>
      </p:nvGrpSpPr>
      <p:grpSpPr>
        <a:xfrm>
          <a:off x="0" y="0"/>
          <a:ext cx="0" cy="0"/>
          <a:chOff x="0" y="0"/>
          <a:chExt cx="0" cy="0"/>
        </a:xfrm>
      </p:grpSpPr>
      <p:sp>
        <p:nvSpPr>
          <p:cNvPr id="473" name="Shape 473"/>
          <p:cNvSpPr txBox="1"/>
          <p:nvPr>
            <p:ph idx="1" type="body"/>
          </p:nvPr>
        </p:nvSpPr>
        <p:spPr>
          <a:xfrm>
            <a:off x="292100" y="152400"/>
            <a:ext cx="11610810" cy="6426200"/>
          </a:xfrm>
          <a:prstGeom prst="rect">
            <a:avLst/>
          </a:prstGeom>
          <a:noFill/>
          <a:ln>
            <a:noFill/>
          </a:ln>
        </p:spPr>
        <p:txBody>
          <a:bodyPr anchorCtr="0" anchor="t" bIns="45700" lIns="91425" rIns="91425" tIns="45700">
            <a:noAutofit/>
          </a:bodyPr>
          <a:lstStyle/>
          <a:p>
            <a:pPr indent="0" lvl="0" marL="0" marR="0" rtl="0" algn="l">
              <a:lnSpc>
                <a:spcPct val="90000"/>
              </a:lnSpc>
              <a:spcBef>
                <a:spcPts val="0"/>
              </a:spcBef>
              <a:spcAft>
                <a:spcPts val="0"/>
              </a:spcAft>
              <a:buClr>
                <a:schemeClr val="lt1"/>
              </a:buClr>
              <a:buSzPct val="25000"/>
              <a:buFont typeface="Arial"/>
              <a:buNone/>
            </a:pPr>
            <a:r>
              <a:t/>
            </a:r>
            <a:endParaRPr b="1" i="1" sz="6000" u="none" cap="none" strike="noStrike">
              <a:solidFill>
                <a:schemeClr val="lt1"/>
              </a:solidFill>
              <a:latin typeface="Calibri"/>
              <a:ea typeface="Calibri"/>
              <a:cs typeface="Calibri"/>
              <a:sym typeface="Calibri"/>
            </a:endParaRPr>
          </a:p>
          <a:p>
            <a:pPr indent="0" lvl="0" marL="0" marR="0" rtl="0" algn="l">
              <a:lnSpc>
                <a:spcPct val="90000"/>
              </a:lnSpc>
              <a:spcBef>
                <a:spcPts val="1000"/>
              </a:spcBef>
              <a:spcAft>
                <a:spcPts val="0"/>
              </a:spcAft>
              <a:buClr>
                <a:schemeClr val="lt1"/>
              </a:buClr>
              <a:buSzPct val="25000"/>
              <a:buFont typeface="Arial"/>
              <a:buNone/>
            </a:pPr>
            <a:r>
              <a:rPr b="1" i="1" lang="en-US" sz="6000" u="none" cap="none" strike="noStrike">
                <a:solidFill>
                  <a:schemeClr val="lt1"/>
                </a:solidFill>
                <a:latin typeface="Calibri"/>
                <a:ea typeface="Calibri"/>
                <a:cs typeface="Calibri"/>
                <a:sym typeface="Calibri"/>
              </a:rPr>
              <a:t>† Shub’ho…/ Glory be to the Father, Son, and Holy Spirit.</a:t>
            </a:r>
          </a:p>
          <a:p>
            <a:pPr indent="0" lvl="0" marL="0" marR="0" rtl="0" algn="l">
              <a:lnSpc>
                <a:spcPct val="90000"/>
              </a:lnSpc>
              <a:spcBef>
                <a:spcPts val="1000"/>
              </a:spcBef>
              <a:spcAft>
                <a:spcPts val="0"/>
              </a:spcAft>
              <a:buClr>
                <a:schemeClr val="lt1"/>
              </a:buClr>
              <a:buSzPct val="25000"/>
              <a:buFont typeface="Arial"/>
              <a:buNone/>
            </a:pPr>
            <a:r>
              <a:t/>
            </a:r>
            <a:endParaRPr b="1" i="1" sz="6000" u="none" cap="none" strike="noStrike">
              <a:solidFill>
                <a:schemeClr val="lt1"/>
              </a:solidFill>
              <a:latin typeface="Calibri"/>
              <a:ea typeface="Calibri"/>
              <a:cs typeface="Calibri"/>
              <a:sym typeface="Calibri"/>
            </a:endParaRPr>
          </a:p>
          <a:p>
            <a:pPr indent="0" lvl="0" marL="0" marR="0" rtl="0" algn="l">
              <a:lnSpc>
                <a:spcPct val="90000"/>
              </a:lnSpc>
              <a:spcBef>
                <a:spcPts val="1000"/>
              </a:spcBef>
              <a:spcAft>
                <a:spcPts val="0"/>
              </a:spcAft>
              <a:buClr>
                <a:schemeClr val="lt1"/>
              </a:buClr>
              <a:buSzPct val="25000"/>
              <a:buFont typeface="Arial"/>
              <a:buNone/>
            </a:pPr>
            <a:r>
              <a:rPr b="0" i="1" lang="en-US" sz="6000" u="none" cap="none" strike="noStrike">
                <a:solidFill>
                  <a:schemeClr val="lt1"/>
                </a:solidFill>
                <a:latin typeface="Calibri"/>
                <a:ea typeface="Calibri"/>
                <a:cs typeface="Calibri"/>
                <a:sym typeface="Calibri"/>
              </a:rPr>
              <a:t>Men olam…/ Unto the ages of ages and forevermore.</a:t>
            </a:r>
          </a:p>
          <a:p>
            <a:pPr indent="0" lvl="0" marL="0" marR="0" rtl="0" algn="l">
              <a:lnSpc>
                <a:spcPct val="90000"/>
              </a:lnSpc>
              <a:spcBef>
                <a:spcPts val="1000"/>
              </a:spcBef>
              <a:spcAft>
                <a:spcPts val="0"/>
              </a:spcAft>
              <a:buClr>
                <a:schemeClr val="lt1"/>
              </a:buClr>
              <a:buSzPct val="25000"/>
              <a:buFont typeface="Arial"/>
              <a:buNone/>
            </a:pPr>
            <a:r>
              <a:t/>
            </a:r>
            <a:endParaRPr b="1" i="1" sz="4800" u="none" cap="none" strike="noStrike">
              <a:solidFill>
                <a:schemeClr val="lt1"/>
              </a:solidFill>
              <a:latin typeface="Calibri"/>
              <a:ea typeface="Calibri"/>
              <a:cs typeface="Calibri"/>
              <a:sym typeface="Calibri"/>
            </a:endParaRPr>
          </a:p>
          <a:p>
            <a:pPr indent="0" lvl="0" marL="0" marR="0" rtl="0" algn="l">
              <a:lnSpc>
                <a:spcPct val="90000"/>
              </a:lnSpc>
              <a:spcBef>
                <a:spcPts val="1000"/>
              </a:spcBef>
              <a:spcAft>
                <a:spcPts val="0"/>
              </a:spcAft>
              <a:buClr>
                <a:schemeClr val="lt1"/>
              </a:buClr>
              <a:buSzPct val="25000"/>
              <a:buFont typeface="Arial"/>
              <a:buNone/>
            </a:pPr>
            <a:r>
              <a:t/>
            </a:r>
            <a:endParaRPr b="1" i="1" sz="4800" u="none" cap="none" strike="noStrike">
              <a:solidFill>
                <a:schemeClr val="lt1"/>
              </a:solidFill>
              <a:latin typeface="Calibri"/>
              <a:ea typeface="Calibri"/>
              <a:cs typeface="Calibri"/>
              <a:sym typeface="Calibri"/>
            </a:endParaRPr>
          </a:p>
          <a:p>
            <a:pPr indent="0" lvl="0" marL="0" marR="0" rtl="0" algn="l">
              <a:lnSpc>
                <a:spcPct val="90000"/>
              </a:lnSpc>
              <a:spcBef>
                <a:spcPts val="1000"/>
              </a:spcBef>
              <a:buClr>
                <a:schemeClr val="lt1"/>
              </a:buClr>
              <a:buSzPct val="25000"/>
              <a:buFont typeface="Arial"/>
              <a:buNone/>
            </a:pPr>
            <a:r>
              <a:t/>
            </a:r>
            <a:endParaRPr b="1" i="1" sz="4800" u="none" cap="none" strike="noStrike">
              <a:solidFill>
                <a:schemeClr val="lt1"/>
              </a:solidFill>
              <a:latin typeface="Calibri"/>
              <a:ea typeface="Calibri"/>
              <a:cs typeface="Calibri"/>
              <a:sym typeface="Calibri"/>
            </a:endParaRPr>
          </a:p>
        </p:txBody>
      </p:sp>
    </p:spTree>
  </p:cSld>
  <p:clrMapOvr>
    <a:masterClrMapping/>
  </p:clrMapOvr>
</p:sld>
</file>

<file path=ppt/slides/slide5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477" name="Shape 477"/>
        <p:cNvGrpSpPr/>
        <p:nvPr/>
      </p:nvGrpSpPr>
      <p:grpSpPr>
        <a:xfrm>
          <a:off x="0" y="0"/>
          <a:ext cx="0" cy="0"/>
          <a:chOff x="0" y="0"/>
          <a:chExt cx="0" cy="0"/>
        </a:xfrm>
      </p:grpSpPr>
      <p:sp>
        <p:nvSpPr>
          <p:cNvPr id="478" name="Shape 478"/>
          <p:cNvSpPr txBox="1"/>
          <p:nvPr>
            <p:ph type="title"/>
          </p:nvPr>
        </p:nvSpPr>
        <p:spPr>
          <a:xfrm>
            <a:off x="169332" y="365126"/>
            <a:ext cx="11785599" cy="752473"/>
          </a:xfrm>
          <a:prstGeom prst="rect">
            <a:avLst/>
          </a:prstGeom>
          <a:noFill/>
          <a:ln>
            <a:noFill/>
          </a:ln>
        </p:spPr>
        <p:txBody>
          <a:bodyPr anchorCtr="0" anchor="ctr" bIns="45700" lIns="91425" rIns="91425" tIns="45700">
            <a:noAutofit/>
          </a:bodyPr>
          <a:lstStyle/>
          <a:p>
            <a:pPr indent="0" lvl="0" marL="0" marR="0" rtl="0" algn="l">
              <a:lnSpc>
                <a:spcPct val="90000"/>
              </a:lnSpc>
              <a:spcBef>
                <a:spcPts val="0"/>
              </a:spcBef>
              <a:buClr>
                <a:schemeClr val="lt1"/>
              </a:buClr>
              <a:buSzPct val="25000"/>
              <a:buFont typeface="Calibri"/>
              <a:buNone/>
            </a:pPr>
            <a:r>
              <a:rPr b="1" i="0" lang="en-US" sz="3959" u="none" cap="none" strike="noStrike">
                <a:solidFill>
                  <a:schemeClr val="lt1"/>
                </a:solidFill>
                <a:latin typeface="Calibri"/>
                <a:ea typeface="Calibri"/>
                <a:cs typeface="Calibri"/>
                <a:sym typeface="Calibri"/>
              </a:rPr>
              <a:t>MAWRBE TONE I</a:t>
            </a:r>
            <a:br>
              <a:rPr b="1" i="0" lang="en-US" sz="3959" u="none" cap="none" strike="noStrike">
                <a:solidFill>
                  <a:schemeClr val="lt1"/>
                </a:solidFill>
                <a:latin typeface="Calibri"/>
                <a:ea typeface="Calibri"/>
                <a:cs typeface="Calibri"/>
                <a:sym typeface="Calibri"/>
              </a:rPr>
            </a:br>
            <a:r>
              <a:rPr b="0" i="1" lang="en-US" sz="2430"/>
              <a:t>(“Ha nin bhagyam Daveedin…”)</a:t>
            </a:r>
          </a:p>
        </p:txBody>
      </p:sp>
      <p:sp>
        <p:nvSpPr>
          <p:cNvPr id="479" name="Shape 479"/>
          <p:cNvSpPr txBox="1"/>
          <p:nvPr>
            <p:ph idx="1" type="body"/>
          </p:nvPr>
        </p:nvSpPr>
        <p:spPr>
          <a:xfrm>
            <a:off x="169332" y="1303866"/>
            <a:ext cx="11785599" cy="5164666"/>
          </a:xfrm>
          <a:prstGeom prst="rect">
            <a:avLst/>
          </a:prstGeom>
          <a:noFill/>
          <a:ln>
            <a:noFill/>
          </a:ln>
        </p:spPr>
        <p:txBody>
          <a:bodyPr anchorCtr="0" anchor="t" bIns="45700" lIns="91425" rIns="91425" tIns="45700">
            <a:noAutofit/>
          </a:bodyPr>
          <a:lstStyle/>
          <a:p>
            <a:pPr indent="-69850" lvl="0" marL="0" marR="0" rtl="0" algn="l">
              <a:lnSpc>
                <a:spcPct val="90000"/>
              </a:lnSpc>
              <a:spcBef>
                <a:spcPts val="1000"/>
              </a:spcBef>
              <a:buClr>
                <a:schemeClr val="dk1"/>
              </a:buClr>
              <a:buSzPct val="25000"/>
              <a:buFont typeface="Arial"/>
              <a:buNone/>
            </a:pPr>
            <a:r>
              <a:rPr lang="en-US" sz="4500"/>
              <a:t>Bless`ed - are you, Mary, Daughter of David</a:t>
            </a:r>
          </a:p>
          <a:p>
            <a:pPr indent="-69850" lvl="0" marL="0" marR="0" rtl="0" algn="l">
              <a:lnSpc>
                <a:spcPct val="90000"/>
              </a:lnSpc>
              <a:spcBef>
                <a:spcPts val="1000"/>
              </a:spcBef>
              <a:buClr>
                <a:schemeClr val="dk1"/>
              </a:buClr>
              <a:buSzPct val="25000"/>
              <a:buFont typeface="Arial"/>
              <a:buNone/>
            </a:pPr>
            <a:r>
              <a:rPr lang="en-US" sz="4500"/>
              <a:t>Who were counted worthy to bear </a:t>
            </a:r>
            <a:r>
              <a:rPr lang="en-US" sz="4500" u="sng"/>
              <a:t>our</a:t>
            </a:r>
            <a:r>
              <a:rPr lang="en-US" sz="4500"/>
              <a:t> God</a:t>
            </a:r>
          </a:p>
          <a:p>
            <a:pPr indent="-69850" lvl="0" marL="0" marR="0" rtl="0" algn="l">
              <a:lnSpc>
                <a:spcPct val="90000"/>
              </a:lnSpc>
              <a:spcBef>
                <a:spcPts val="1000"/>
              </a:spcBef>
              <a:buClr>
                <a:schemeClr val="dk1"/>
              </a:buClr>
              <a:buSzPct val="25000"/>
              <a:buFont typeface="Arial"/>
              <a:buNone/>
            </a:pPr>
            <a:r>
              <a:rPr lang="en-US" sz="4500"/>
              <a:t>And He - took flesh from you to save </a:t>
            </a:r>
            <a:r>
              <a:rPr lang="en-US" sz="4500" u="sng"/>
              <a:t>A</a:t>
            </a:r>
            <a:r>
              <a:rPr lang="en-US" sz="4500"/>
              <a:t>dam’s race</a:t>
            </a:r>
          </a:p>
          <a:p>
            <a:pPr indent="-69850" lvl="0" marL="0" marR="0" rtl="0" algn="l">
              <a:lnSpc>
                <a:spcPct val="90000"/>
              </a:lnSpc>
              <a:spcBef>
                <a:spcPts val="1000"/>
              </a:spcBef>
              <a:buClr>
                <a:schemeClr val="dk1"/>
              </a:buClr>
              <a:buSzPct val="157142"/>
              <a:buFont typeface="Arial"/>
              <a:buNone/>
            </a:pPr>
            <a:r>
              <a:t/>
            </a:r>
            <a:endParaRPr sz="700"/>
          </a:p>
          <a:p>
            <a:pPr indent="-69850" lvl="0" marL="0" marR="0" rtl="0" algn="l">
              <a:lnSpc>
                <a:spcPct val="90000"/>
              </a:lnSpc>
              <a:spcBef>
                <a:spcPts val="1000"/>
              </a:spcBef>
              <a:buClr>
                <a:schemeClr val="dk1"/>
              </a:buClr>
              <a:buSzPct val="25000"/>
              <a:buFont typeface="Arial"/>
              <a:buNone/>
            </a:pPr>
            <a:r>
              <a:rPr lang="en-US" sz="4500"/>
              <a:t>Bless`ed - are you, Mother of God, on whose feast</a:t>
            </a:r>
          </a:p>
          <a:p>
            <a:pPr indent="-69850" lvl="0" marL="0" marR="0" rtl="0" algn="l">
              <a:lnSpc>
                <a:spcPct val="90000"/>
              </a:lnSpc>
              <a:spcBef>
                <a:spcPts val="1000"/>
              </a:spcBef>
              <a:buClr>
                <a:schemeClr val="dk1"/>
              </a:buClr>
              <a:buSzPct val="25000"/>
              <a:buFont typeface="Arial"/>
              <a:buNone/>
            </a:pPr>
            <a:r>
              <a:rPr lang="en-US" sz="4500"/>
              <a:t>The Church with all her children re</a:t>
            </a:r>
            <a:r>
              <a:rPr lang="en-US" sz="4500" u="sng"/>
              <a:t>joi</a:t>
            </a:r>
            <a:r>
              <a:rPr lang="en-US" sz="4500"/>
              <a:t>ces</a:t>
            </a:r>
          </a:p>
          <a:p>
            <a:pPr indent="-69850" lvl="0" marL="0" marR="0" rtl="0" algn="l">
              <a:lnSpc>
                <a:spcPct val="90000"/>
              </a:lnSpc>
              <a:spcBef>
                <a:spcPts val="1000"/>
              </a:spcBef>
              <a:buClr>
                <a:schemeClr val="dk1"/>
              </a:buClr>
              <a:buSzPct val="25000"/>
              <a:buFont typeface="Arial"/>
              <a:buNone/>
            </a:pPr>
            <a:r>
              <a:rPr lang="en-US" sz="4500"/>
              <a:t>And sings - praise to the Lord who mag</a:t>
            </a:r>
            <a:r>
              <a:rPr lang="en-US" sz="4500" u="sng"/>
              <a:t>ni</a:t>
            </a:r>
            <a:r>
              <a:rPr lang="en-US" sz="4500"/>
              <a:t>fied you</a:t>
            </a:r>
          </a:p>
          <a:p>
            <a:pPr indent="-69850" lvl="0" marL="0" marR="0" rtl="0" algn="l">
              <a:lnSpc>
                <a:spcPct val="90000"/>
              </a:lnSpc>
              <a:spcBef>
                <a:spcPts val="1000"/>
              </a:spcBef>
              <a:buClr>
                <a:schemeClr val="dk1"/>
              </a:buClr>
              <a:buSzPct val="25000"/>
              <a:buFont typeface="Arial"/>
              <a:buNone/>
            </a:pPr>
            <a:r>
              <a:t/>
            </a:r>
            <a:endParaRPr sz="4500"/>
          </a:p>
        </p:txBody>
      </p:sp>
    </p:spTree>
  </p:cSld>
  <p:clrMapOvr>
    <a:masterClrMapping/>
  </p:clrMapOvr>
</p:sld>
</file>

<file path=ppt/slides/slide5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483" name="Shape 483"/>
        <p:cNvGrpSpPr/>
        <p:nvPr/>
      </p:nvGrpSpPr>
      <p:grpSpPr>
        <a:xfrm>
          <a:off x="0" y="0"/>
          <a:ext cx="0" cy="0"/>
          <a:chOff x="0" y="0"/>
          <a:chExt cx="0" cy="0"/>
        </a:xfrm>
      </p:grpSpPr>
      <p:sp>
        <p:nvSpPr>
          <p:cNvPr id="484" name="Shape 484"/>
          <p:cNvSpPr txBox="1"/>
          <p:nvPr>
            <p:ph idx="1" type="body"/>
          </p:nvPr>
        </p:nvSpPr>
        <p:spPr>
          <a:xfrm>
            <a:off x="372533" y="237066"/>
            <a:ext cx="11497733" cy="6434665"/>
          </a:xfrm>
          <a:prstGeom prst="rect">
            <a:avLst/>
          </a:prstGeom>
          <a:noFill/>
          <a:ln>
            <a:noFill/>
          </a:ln>
        </p:spPr>
        <p:txBody>
          <a:bodyPr anchorCtr="0" anchor="t" bIns="45700" lIns="91425" rIns="91425" tIns="45700">
            <a:noAutofit/>
          </a:bodyPr>
          <a:lstStyle/>
          <a:p>
            <a:pPr indent="-69850" lvl="0" marL="0" marR="0" rtl="0" algn="l">
              <a:lnSpc>
                <a:spcPct val="90000"/>
              </a:lnSpc>
              <a:spcBef>
                <a:spcPts val="1000"/>
              </a:spcBef>
              <a:buClr>
                <a:schemeClr val="dk1"/>
              </a:buClr>
              <a:buSzPct val="26190"/>
              <a:buFont typeface="Arial"/>
              <a:buNone/>
            </a:pPr>
            <a:r>
              <a:rPr lang="en-US" sz="4200"/>
              <a:t>Prophets, - Holy Apostles, Bless`ed Martyrs</a:t>
            </a:r>
          </a:p>
          <a:p>
            <a:pPr indent="-69850" lvl="0" marL="0" marR="0" rtl="0" algn="l">
              <a:lnSpc>
                <a:spcPct val="90000"/>
              </a:lnSpc>
              <a:spcBef>
                <a:spcPts val="1000"/>
              </a:spcBef>
              <a:buClr>
                <a:schemeClr val="dk1"/>
              </a:buClr>
              <a:buSzPct val="26190"/>
              <a:buFont typeface="Arial"/>
              <a:buNone/>
            </a:pPr>
            <a:r>
              <a:rPr lang="en-US" sz="4200"/>
              <a:t>Just men, priests, and all you saints, pray </a:t>
            </a:r>
            <a:r>
              <a:rPr lang="en-US" sz="4200" u="sng"/>
              <a:t>to</a:t>
            </a:r>
            <a:r>
              <a:rPr lang="en-US" sz="4200"/>
              <a:t> Christ</a:t>
            </a:r>
          </a:p>
          <a:p>
            <a:pPr indent="-69850" lvl="0" marL="0" marR="0" rtl="0" algn="l">
              <a:lnSpc>
                <a:spcPct val="90000"/>
              </a:lnSpc>
              <a:spcBef>
                <a:spcPts val="1000"/>
              </a:spcBef>
              <a:buClr>
                <a:schemeClr val="dk1"/>
              </a:buClr>
              <a:buSzPct val="26190"/>
              <a:buFont typeface="Arial"/>
              <a:buNone/>
            </a:pPr>
            <a:r>
              <a:rPr lang="en-US" sz="4200"/>
              <a:t>That He - may have mercy on all </a:t>
            </a:r>
            <a:r>
              <a:rPr lang="en-US" sz="4200" u="sng"/>
              <a:t>by</a:t>
            </a:r>
            <a:r>
              <a:rPr lang="en-US" sz="4200"/>
              <a:t> your pray’rs</a:t>
            </a:r>
          </a:p>
          <a:p>
            <a:pPr indent="-69850" lvl="0" marL="0" marR="0" rtl="0" algn="l">
              <a:lnSpc>
                <a:spcPct val="90000"/>
              </a:lnSpc>
              <a:spcBef>
                <a:spcPts val="1000"/>
              </a:spcBef>
              <a:buClr>
                <a:schemeClr val="dk1"/>
              </a:buClr>
              <a:buSzPct val="26190"/>
              <a:buFont typeface="Arial"/>
              <a:buNone/>
            </a:pPr>
            <a:r>
              <a:t/>
            </a:r>
            <a:endParaRPr sz="4200"/>
          </a:p>
          <a:p>
            <a:pPr indent="-69850" lvl="0" marL="0" marR="0" rtl="0" algn="l">
              <a:lnSpc>
                <a:spcPct val="90000"/>
              </a:lnSpc>
              <a:spcBef>
                <a:spcPts val="1000"/>
              </a:spcBef>
              <a:buClr>
                <a:schemeClr val="dk1"/>
              </a:buClr>
              <a:buSzPct val="26190"/>
              <a:buFont typeface="Arial"/>
              <a:buNone/>
            </a:pPr>
            <a:r>
              <a:rPr lang="en-US" sz="4200"/>
              <a:t>O Christ - King of Glory, give rest by Your grace </a:t>
            </a:r>
          </a:p>
          <a:p>
            <a:pPr indent="-69850" lvl="0" marL="0" marR="0" rtl="0" algn="l">
              <a:lnSpc>
                <a:spcPct val="90000"/>
              </a:lnSpc>
              <a:spcBef>
                <a:spcPts val="1000"/>
              </a:spcBef>
              <a:buClr>
                <a:schemeClr val="dk1"/>
              </a:buClr>
              <a:buSzPct val="26190"/>
              <a:buFont typeface="Arial"/>
              <a:buNone/>
            </a:pPr>
            <a:r>
              <a:rPr lang="en-US" sz="4200"/>
              <a:t>And make mem`o`ry of the de</a:t>
            </a:r>
            <a:r>
              <a:rPr lang="en-US" sz="4200" u="sng"/>
              <a:t>par</a:t>
            </a:r>
            <a:r>
              <a:rPr lang="en-US" sz="4200"/>
              <a:t>ted </a:t>
            </a:r>
          </a:p>
          <a:p>
            <a:pPr indent="-69850" lvl="0" marL="0" marR="0" rtl="0" algn="l">
              <a:lnSpc>
                <a:spcPct val="90000"/>
              </a:lnSpc>
              <a:spcBef>
                <a:spcPts val="1000"/>
              </a:spcBef>
              <a:buClr>
                <a:schemeClr val="dk1"/>
              </a:buClr>
              <a:buSzPct val="27500"/>
              <a:buFont typeface="Arial"/>
              <a:buNone/>
            </a:pPr>
            <a:r>
              <a:rPr lang="en-US" sz="4000"/>
              <a:t>Who ate - Your Flesh and Blood and slept </a:t>
            </a:r>
            <a:r>
              <a:rPr lang="en-US" sz="4000" u="sng"/>
              <a:t>in</a:t>
            </a:r>
            <a:r>
              <a:rPr lang="en-US" sz="4000"/>
              <a:t> Your hope</a:t>
            </a:r>
          </a:p>
          <a:p>
            <a:pPr indent="-69850" lvl="0" marL="0" marR="0" rtl="0" algn="l">
              <a:lnSpc>
                <a:spcPct val="90000"/>
              </a:lnSpc>
              <a:spcBef>
                <a:spcPts val="1000"/>
              </a:spcBef>
              <a:buClr>
                <a:schemeClr val="dk1"/>
              </a:buClr>
              <a:buSzPct val="26190"/>
              <a:buFont typeface="Arial"/>
              <a:buNone/>
            </a:pPr>
            <a:r>
              <a:rPr i="1" lang="en-US" sz="4200"/>
              <a:t>Barekmor</a:t>
            </a:r>
          </a:p>
          <a:p>
            <a:pPr indent="-69850" lvl="0" marL="0" marR="0" rtl="0" algn="l">
              <a:lnSpc>
                <a:spcPct val="90000"/>
              </a:lnSpc>
              <a:spcBef>
                <a:spcPts val="1000"/>
              </a:spcBef>
              <a:buClr>
                <a:schemeClr val="dk1"/>
              </a:buClr>
              <a:buSzPct val="26190"/>
              <a:buFont typeface="Arial"/>
              <a:buNone/>
            </a:pPr>
            <a:r>
              <a:t/>
            </a:r>
            <a:endParaRPr sz="4200"/>
          </a:p>
          <a:p>
            <a:pPr indent="0" lvl="0" marL="0" marR="0" rtl="0" algn="l">
              <a:lnSpc>
                <a:spcPct val="90000"/>
              </a:lnSpc>
              <a:spcBef>
                <a:spcPts val="1000"/>
              </a:spcBef>
              <a:buClr>
                <a:schemeClr val="lt1"/>
              </a:buClr>
              <a:buSzPct val="25000"/>
              <a:buFont typeface="Arial"/>
              <a:buNone/>
            </a:pPr>
            <a:r>
              <a:t/>
            </a:r>
            <a:endParaRPr sz="4800" u="sng"/>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94" name="Shape 194"/>
        <p:cNvGrpSpPr/>
        <p:nvPr/>
      </p:nvGrpSpPr>
      <p:grpSpPr>
        <a:xfrm>
          <a:off x="0" y="0"/>
          <a:ext cx="0" cy="0"/>
          <a:chOff x="0" y="0"/>
          <a:chExt cx="0" cy="0"/>
        </a:xfrm>
      </p:grpSpPr>
      <p:sp>
        <p:nvSpPr>
          <p:cNvPr id="195" name="Shape 195"/>
          <p:cNvSpPr txBox="1"/>
          <p:nvPr>
            <p:ph idx="1" type="body"/>
          </p:nvPr>
        </p:nvSpPr>
        <p:spPr>
          <a:xfrm>
            <a:off x="403654" y="436604"/>
            <a:ext cx="11627815" cy="5730670"/>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lt1"/>
              </a:buClr>
              <a:buSzPct val="25000"/>
              <a:buFont typeface="Arial"/>
              <a:buNone/>
            </a:pPr>
            <a:r>
              <a:rPr b="1" i="0" lang="en-US" sz="6000" u="none" cap="none" strike="noStrike">
                <a:solidFill>
                  <a:schemeClr val="lt1"/>
                </a:solidFill>
                <a:latin typeface="Calibri"/>
                <a:ea typeface="Calibri"/>
                <a:cs typeface="Calibri"/>
                <a:sym typeface="Calibri"/>
              </a:rPr>
              <a:t>Lord, have mercy upon us!</a:t>
            </a:r>
          </a:p>
          <a:p>
            <a:pPr indent="0" lvl="0" marL="0" marR="0" rtl="0" algn="l">
              <a:lnSpc>
                <a:spcPct val="100000"/>
              </a:lnSpc>
              <a:spcBef>
                <a:spcPts val="1000"/>
              </a:spcBef>
              <a:spcAft>
                <a:spcPts val="0"/>
              </a:spcAft>
              <a:buClr>
                <a:schemeClr val="lt1"/>
              </a:buClr>
              <a:buSzPct val="25000"/>
              <a:buFont typeface="Arial"/>
              <a:buNone/>
            </a:pPr>
            <a:r>
              <a:rPr b="1" i="0" lang="en-US" sz="6000" u="none" cap="none" strike="noStrike">
                <a:solidFill>
                  <a:schemeClr val="lt1"/>
                </a:solidFill>
                <a:latin typeface="Calibri"/>
                <a:ea typeface="Calibri"/>
                <a:cs typeface="Calibri"/>
                <a:sym typeface="Calibri"/>
              </a:rPr>
              <a:t>Lord, be kind and have mercy!</a:t>
            </a:r>
          </a:p>
          <a:p>
            <a:pPr indent="0" lvl="0" marL="0" marR="0" rtl="0" algn="l">
              <a:lnSpc>
                <a:spcPct val="100000"/>
              </a:lnSpc>
              <a:spcBef>
                <a:spcPts val="1000"/>
              </a:spcBef>
              <a:spcAft>
                <a:spcPts val="0"/>
              </a:spcAft>
              <a:buClr>
                <a:schemeClr val="lt1"/>
              </a:buClr>
              <a:buSzPct val="25000"/>
              <a:buFont typeface="Arial"/>
              <a:buNone/>
            </a:pPr>
            <a:r>
              <a:rPr b="1" i="0" lang="en-US" sz="6000" u="none" cap="none" strike="noStrike">
                <a:solidFill>
                  <a:schemeClr val="lt1"/>
                </a:solidFill>
                <a:latin typeface="Calibri"/>
                <a:ea typeface="Calibri"/>
                <a:cs typeface="Calibri"/>
                <a:sym typeface="Calibri"/>
              </a:rPr>
              <a:t>Lord, accept our service and our prayers!</a:t>
            </a:r>
          </a:p>
          <a:p>
            <a:pPr indent="0" lvl="0" marL="0" marR="0" rtl="0" algn="l">
              <a:lnSpc>
                <a:spcPct val="100000"/>
              </a:lnSpc>
              <a:spcBef>
                <a:spcPts val="1000"/>
              </a:spcBef>
              <a:buClr>
                <a:schemeClr val="lt1"/>
              </a:buClr>
              <a:buSzPct val="25000"/>
              <a:buFont typeface="Arial"/>
              <a:buNone/>
            </a:pPr>
            <a:r>
              <a:rPr b="1" i="0" lang="en-US" sz="6000" u="none" cap="none" strike="noStrike">
                <a:solidFill>
                  <a:schemeClr val="lt1"/>
                </a:solidFill>
                <a:latin typeface="Calibri"/>
                <a:ea typeface="Calibri"/>
                <a:cs typeface="Calibri"/>
                <a:sym typeface="Calibri"/>
              </a:rPr>
              <a:t>Have mercy upon us!</a:t>
            </a:r>
          </a:p>
        </p:txBody>
      </p:sp>
    </p:spTree>
  </p:cSld>
  <p:clrMapOvr>
    <a:masterClrMapping/>
  </p:clrMapOvr>
</p:sld>
</file>

<file path=ppt/slides/slide6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488" name="Shape 488"/>
        <p:cNvGrpSpPr/>
        <p:nvPr/>
      </p:nvGrpSpPr>
      <p:grpSpPr>
        <a:xfrm>
          <a:off x="0" y="0"/>
          <a:ext cx="0" cy="0"/>
          <a:chOff x="0" y="0"/>
          <a:chExt cx="0" cy="0"/>
        </a:xfrm>
      </p:grpSpPr>
      <p:sp>
        <p:nvSpPr>
          <p:cNvPr id="489" name="Shape 489"/>
          <p:cNvSpPr txBox="1"/>
          <p:nvPr>
            <p:ph idx="1" type="body"/>
          </p:nvPr>
        </p:nvSpPr>
        <p:spPr>
          <a:xfrm>
            <a:off x="292100" y="152400"/>
            <a:ext cx="11610810" cy="6426200"/>
          </a:xfrm>
          <a:prstGeom prst="rect">
            <a:avLst/>
          </a:prstGeom>
          <a:noFill/>
          <a:ln>
            <a:noFill/>
          </a:ln>
        </p:spPr>
        <p:txBody>
          <a:bodyPr anchorCtr="0" anchor="t" bIns="45700" lIns="91425" rIns="91425" tIns="45700">
            <a:noAutofit/>
          </a:bodyPr>
          <a:lstStyle/>
          <a:p>
            <a:pPr indent="0" lvl="0" marL="0" marR="0" rtl="0" algn="l">
              <a:lnSpc>
                <a:spcPct val="90000"/>
              </a:lnSpc>
              <a:spcBef>
                <a:spcPts val="0"/>
              </a:spcBef>
              <a:spcAft>
                <a:spcPts val="0"/>
              </a:spcAft>
              <a:buClr>
                <a:schemeClr val="lt1"/>
              </a:buClr>
              <a:buSzPct val="25000"/>
              <a:buFont typeface="Arial"/>
              <a:buNone/>
            </a:pPr>
            <a:r>
              <a:t/>
            </a:r>
            <a:endParaRPr b="1" i="1" sz="6000" u="none" cap="none" strike="noStrike">
              <a:solidFill>
                <a:schemeClr val="lt1"/>
              </a:solidFill>
              <a:latin typeface="Calibri"/>
              <a:ea typeface="Calibri"/>
              <a:cs typeface="Calibri"/>
              <a:sym typeface="Calibri"/>
            </a:endParaRPr>
          </a:p>
          <a:p>
            <a:pPr indent="0" lvl="0" marL="0" marR="0" rtl="0" algn="l">
              <a:lnSpc>
                <a:spcPct val="90000"/>
              </a:lnSpc>
              <a:spcBef>
                <a:spcPts val="1000"/>
              </a:spcBef>
              <a:spcAft>
                <a:spcPts val="0"/>
              </a:spcAft>
              <a:buClr>
                <a:schemeClr val="lt1"/>
              </a:buClr>
              <a:buSzPct val="25000"/>
              <a:buFont typeface="Arial"/>
              <a:buNone/>
            </a:pPr>
            <a:r>
              <a:rPr b="1" i="1" lang="en-US" sz="6000" u="none" cap="none" strike="noStrike">
                <a:solidFill>
                  <a:schemeClr val="lt1"/>
                </a:solidFill>
                <a:latin typeface="Calibri"/>
                <a:ea typeface="Calibri"/>
                <a:cs typeface="Calibri"/>
                <a:sym typeface="Calibri"/>
              </a:rPr>
              <a:t>† Shub’ho…/ Glory be to the Father, Son, and Holy Spirit.</a:t>
            </a:r>
          </a:p>
          <a:p>
            <a:pPr indent="0" lvl="0" marL="0" marR="0" rtl="0" algn="l">
              <a:lnSpc>
                <a:spcPct val="90000"/>
              </a:lnSpc>
              <a:spcBef>
                <a:spcPts val="1000"/>
              </a:spcBef>
              <a:spcAft>
                <a:spcPts val="0"/>
              </a:spcAft>
              <a:buClr>
                <a:schemeClr val="lt1"/>
              </a:buClr>
              <a:buSzPct val="25000"/>
              <a:buFont typeface="Arial"/>
              <a:buNone/>
            </a:pPr>
            <a:r>
              <a:t/>
            </a:r>
            <a:endParaRPr b="1" i="1" sz="6000" u="none" cap="none" strike="noStrike">
              <a:solidFill>
                <a:schemeClr val="lt1"/>
              </a:solidFill>
              <a:latin typeface="Calibri"/>
              <a:ea typeface="Calibri"/>
              <a:cs typeface="Calibri"/>
              <a:sym typeface="Calibri"/>
            </a:endParaRPr>
          </a:p>
          <a:p>
            <a:pPr indent="0" lvl="0" marL="0" marR="0" rtl="0" algn="l">
              <a:lnSpc>
                <a:spcPct val="90000"/>
              </a:lnSpc>
              <a:spcBef>
                <a:spcPts val="1000"/>
              </a:spcBef>
              <a:spcAft>
                <a:spcPts val="0"/>
              </a:spcAft>
              <a:buClr>
                <a:schemeClr val="lt1"/>
              </a:buClr>
              <a:buSzPct val="25000"/>
              <a:buFont typeface="Arial"/>
              <a:buNone/>
            </a:pPr>
            <a:r>
              <a:rPr b="0" i="1" lang="en-US" sz="6000" u="none" cap="none" strike="noStrike">
                <a:solidFill>
                  <a:schemeClr val="lt1"/>
                </a:solidFill>
                <a:latin typeface="Calibri"/>
                <a:ea typeface="Calibri"/>
                <a:cs typeface="Calibri"/>
                <a:sym typeface="Calibri"/>
              </a:rPr>
              <a:t>Men olam…/ Unto the ages of ages and forevermore.</a:t>
            </a:r>
          </a:p>
          <a:p>
            <a:pPr indent="0" lvl="0" marL="0" marR="0" rtl="0" algn="l">
              <a:lnSpc>
                <a:spcPct val="90000"/>
              </a:lnSpc>
              <a:spcBef>
                <a:spcPts val="1000"/>
              </a:spcBef>
              <a:spcAft>
                <a:spcPts val="0"/>
              </a:spcAft>
              <a:buClr>
                <a:schemeClr val="lt1"/>
              </a:buClr>
              <a:buSzPct val="25000"/>
              <a:buFont typeface="Arial"/>
              <a:buNone/>
            </a:pPr>
            <a:r>
              <a:t/>
            </a:r>
            <a:endParaRPr b="1" i="1" sz="4800" u="none" cap="none" strike="noStrike">
              <a:solidFill>
                <a:schemeClr val="lt1"/>
              </a:solidFill>
              <a:latin typeface="Calibri"/>
              <a:ea typeface="Calibri"/>
              <a:cs typeface="Calibri"/>
              <a:sym typeface="Calibri"/>
            </a:endParaRPr>
          </a:p>
          <a:p>
            <a:pPr indent="0" lvl="0" marL="0" marR="0" rtl="0" algn="l">
              <a:lnSpc>
                <a:spcPct val="90000"/>
              </a:lnSpc>
              <a:spcBef>
                <a:spcPts val="1000"/>
              </a:spcBef>
              <a:spcAft>
                <a:spcPts val="0"/>
              </a:spcAft>
              <a:buClr>
                <a:schemeClr val="lt1"/>
              </a:buClr>
              <a:buSzPct val="25000"/>
              <a:buFont typeface="Arial"/>
              <a:buNone/>
            </a:pPr>
            <a:r>
              <a:t/>
            </a:r>
            <a:endParaRPr b="1" i="1" sz="4800" u="none" cap="none" strike="noStrike">
              <a:solidFill>
                <a:schemeClr val="lt1"/>
              </a:solidFill>
              <a:latin typeface="Calibri"/>
              <a:ea typeface="Calibri"/>
              <a:cs typeface="Calibri"/>
              <a:sym typeface="Calibri"/>
            </a:endParaRPr>
          </a:p>
          <a:p>
            <a:pPr indent="0" lvl="0" marL="0" marR="0" rtl="0" algn="l">
              <a:lnSpc>
                <a:spcPct val="90000"/>
              </a:lnSpc>
              <a:spcBef>
                <a:spcPts val="1000"/>
              </a:spcBef>
              <a:buClr>
                <a:schemeClr val="lt1"/>
              </a:buClr>
              <a:buSzPct val="25000"/>
              <a:buFont typeface="Arial"/>
              <a:buNone/>
            </a:pPr>
            <a:r>
              <a:t/>
            </a:r>
            <a:endParaRPr b="1" i="1" sz="4800" u="none" cap="none" strike="noStrike">
              <a:solidFill>
                <a:schemeClr val="lt1"/>
              </a:solidFill>
              <a:latin typeface="Calibri"/>
              <a:ea typeface="Calibri"/>
              <a:cs typeface="Calibri"/>
              <a:sym typeface="Calibri"/>
            </a:endParaRPr>
          </a:p>
        </p:txBody>
      </p:sp>
    </p:spTree>
  </p:cSld>
  <p:clrMapOvr>
    <a:masterClrMapping/>
  </p:clrMapOvr>
</p:sld>
</file>

<file path=ppt/slides/slide6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493" name="Shape 493"/>
        <p:cNvGrpSpPr/>
        <p:nvPr/>
      </p:nvGrpSpPr>
      <p:grpSpPr>
        <a:xfrm>
          <a:off x="0" y="0"/>
          <a:ext cx="0" cy="0"/>
          <a:chOff x="0" y="0"/>
          <a:chExt cx="0" cy="0"/>
        </a:xfrm>
      </p:grpSpPr>
      <p:sp>
        <p:nvSpPr>
          <p:cNvPr id="494" name="Shape 494"/>
          <p:cNvSpPr txBox="1"/>
          <p:nvPr>
            <p:ph idx="1" type="body"/>
          </p:nvPr>
        </p:nvSpPr>
        <p:spPr>
          <a:xfrm>
            <a:off x="372533" y="237066"/>
            <a:ext cx="11497733" cy="6434665"/>
          </a:xfrm>
          <a:prstGeom prst="rect">
            <a:avLst/>
          </a:prstGeom>
          <a:noFill/>
          <a:ln>
            <a:noFill/>
          </a:ln>
        </p:spPr>
        <p:txBody>
          <a:bodyPr anchorCtr="0" anchor="t" bIns="45700" lIns="91425" rIns="91425" tIns="45700">
            <a:noAutofit/>
          </a:bodyPr>
          <a:lstStyle/>
          <a:p>
            <a:pPr indent="-69850" lvl="0" marL="0" marR="0" rtl="0" algn="l">
              <a:lnSpc>
                <a:spcPct val="90000"/>
              </a:lnSpc>
              <a:spcBef>
                <a:spcPts val="1000"/>
              </a:spcBef>
              <a:buClr>
                <a:schemeClr val="dk1"/>
              </a:buClr>
              <a:buSzPct val="25000"/>
              <a:buFont typeface="Arial"/>
              <a:buNone/>
            </a:pPr>
            <a:r>
              <a:rPr lang="en-US" sz="4500"/>
              <a:t>Let us - praise the Father, and worship the Son</a:t>
            </a:r>
          </a:p>
          <a:p>
            <a:pPr indent="-69850" lvl="0" marL="0" marR="0" rtl="0" algn="l">
              <a:lnSpc>
                <a:spcPct val="90000"/>
              </a:lnSpc>
              <a:spcBef>
                <a:spcPts val="1000"/>
              </a:spcBef>
              <a:buClr>
                <a:schemeClr val="dk1"/>
              </a:buClr>
              <a:buSzPct val="25000"/>
              <a:buFont typeface="Arial"/>
              <a:buNone/>
            </a:pPr>
            <a:r>
              <a:rPr lang="en-US" sz="4500"/>
              <a:t>And offer thanks to the Holy </a:t>
            </a:r>
            <a:r>
              <a:rPr lang="en-US" sz="4500" u="sng"/>
              <a:t>Spi</a:t>
            </a:r>
            <a:r>
              <a:rPr lang="en-US" sz="4500"/>
              <a:t>rit, </a:t>
            </a:r>
          </a:p>
          <a:p>
            <a:pPr indent="-69850" lvl="0" marL="0" marR="0" rtl="0" algn="l">
              <a:lnSpc>
                <a:spcPct val="90000"/>
              </a:lnSpc>
              <a:spcBef>
                <a:spcPts val="1000"/>
              </a:spcBef>
              <a:buClr>
                <a:schemeClr val="dk1"/>
              </a:buClr>
              <a:buSzPct val="25000"/>
              <a:buFont typeface="Arial"/>
              <a:buNone/>
            </a:pPr>
            <a:r>
              <a:rPr lang="en-US" sz="4500"/>
              <a:t>One God - to Him belongs glory now and forever.</a:t>
            </a:r>
          </a:p>
          <a:p>
            <a:pPr indent="0" lvl="0" marL="0" marR="0" rtl="0" algn="l">
              <a:lnSpc>
                <a:spcPct val="90000"/>
              </a:lnSpc>
              <a:spcBef>
                <a:spcPts val="1000"/>
              </a:spcBef>
              <a:buClr>
                <a:schemeClr val="lt1"/>
              </a:buClr>
              <a:buSzPct val="25000"/>
              <a:buFont typeface="Arial"/>
              <a:buNone/>
            </a:pPr>
            <a:r>
              <a:t/>
            </a:r>
            <a:endParaRPr sz="6000" u="sng"/>
          </a:p>
        </p:txBody>
      </p:sp>
    </p:spTree>
  </p:cSld>
  <p:clrMapOvr>
    <a:masterClrMapping/>
  </p:clrMapOvr>
</p:sld>
</file>

<file path=ppt/slides/slide6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498" name="Shape 498"/>
        <p:cNvGrpSpPr/>
        <p:nvPr/>
      </p:nvGrpSpPr>
      <p:grpSpPr>
        <a:xfrm>
          <a:off x="0" y="0"/>
          <a:ext cx="0" cy="0"/>
          <a:chOff x="0" y="0"/>
          <a:chExt cx="0" cy="0"/>
        </a:xfrm>
      </p:grpSpPr>
      <p:sp>
        <p:nvSpPr>
          <p:cNvPr id="499" name="Shape 499"/>
          <p:cNvSpPr txBox="1"/>
          <p:nvPr>
            <p:ph idx="1" type="body"/>
          </p:nvPr>
        </p:nvSpPr>
        <p:spPr>
          <a:xfrm>
            <a:off x="372533" y="237066"/>
            <a:ext cx="11497733" cy="6434665"/>
          </a:xfrm>
          <a:prstGeom prst="rect">
            <a:avLst/>
          </a:prstGeom>
          <a:noFill/>
          <a:ln>
            <a:noFill/>
          </a:ln>
        </p:spPr>
        <p:txBody>
          <a:bodyPr anchorCtr="0" anchor="t" bIns="45700" lIns="91425" rIns="91425" tIns="45700">
            <a:noAutofit/>
          </a:bodyPr>
          <a:lstStyle/>
          <a:p>
            <a:pPr indent="0" lvl="0" marL="0" marR="0" rtl="0" algn="l">
              <a:lnSpc>
                <a:spcPct val="90000"/>
              </a:lnSpc>
              <a:spcBef>
                <a:spcPts val="0"/>
              </a:spcBef>
              <a:spcAft>
                <a:spcPts val="0"/>
              </a:spcAft>
              <a:buClr>
                <a:schemeClr val="lt1"/>
              </a:buClr>
              <a:buSzPct val="25000"/>
              <a:buFont typeface="Arial"/>
              <a:buNone/>
            </a:pPr>
            <a:r>
              <a:rPr b="0" i="1" lang="en-US" sz="3600" u="none" cap="none" strike="noStrike">
                <a:solidFill>
                  <a:schemeClr val="lt1"/>
                </a:solidFill>
                <a:latin typeface="Calibri"/>
                <a:ea typeface="Calibri"/>
                <a:cs typeface="Calibri"/>
                <a:sym typeface="Calibri"/>
              </a:rPr>
              <a:t>[Psalm 133] Amin. </a:t>
            </a:r>
            <a:r>
              <a:rPr b="1" i="0" lang="en-US" sz="3600" u="none" cap="none" strike="noStrike">
                <a:solidFill>
                  <a:schemeClr val="lt1"/>
                </a:solidFill>
                <a:latin typeface="Calibri"/>
                <a:ea typeface="Calibri"/>
                <a:cs typeface="Calibri"/>
                <a:sym typeface="Calibri"/>
              </a:rPr>
              <a:t>How good and fair it is for brethren to dwell together in unity.</a:t>
            </a:r>
          </a:p>
          <a:p>
            <a:pPr indent="0" lvl="0" marL="0" marR="0" rtl="0" algn="l">
              <a:lnSpc>
                <a:spcPct val="90000"/>
              </a:lnSpc>
              <a:spcBef>
                <a:spcPts val="1000"/>
              </a:spcBef>
              <a:spcAft>
                <a:spcPts val="0"/>
              </a:spcAft>
              <a:buClr>
                <a:schemeClr val="lt1"/>
              </a:buClr>
              <a:buSzPct val="25000"/>
              <a:buFont typeface="Arial"/>
              <a:buNone/>
            </a:pPr>
            <a:r>
              <a:t/>
            </a:r>
            <a:endParaRPr b="1" i="0" sz="600" u="none" cap="none" strike="noStrike">
              <a:solidFill>
                <a:schemeClr val="lt1"/>
              </a:solidFill>
              <a:latin typeface="Calibri"/>
              <a:ea typeface="Calibri"/>
              <a:cs typeface="Calibri"/>
              <a:sym typeface="Calibri"/>
            </a:endParaRPr>
          </a:p>
          <a:p>
            <a:pPr indent="0" lvl="0" marL="0" marR="0" rtl="0" algn="l">
              <a:lnSpc>
                <a:spcPct val="90000"/>
              </a:lnSpc>
              <a:spcBef>
                <a:spcPts val="1000"/>
              </a:spcBef>
              <a:spcAft>
                <a:spcPts val="0"/>
              </a:spcAft>
              <a:buClr>
                <a:schemeClr val="lt1"/>
              </a:buClr>
              <a:buSzPct val="25000"/>
              <a:buFont typeface="Arial"/>
              <a:buNone/>
            </a:pPr>
            <a:r>
              <a:rPr b="0" i="0" lang="en-US" sz="3600" u="none" cap="none" strike="noStrike">
                <a:solidFill>
                  <a:schemeClr val="lt1"/>
                </a:solidFill>
                <a:latin typeface="Calibri"/>
                <a:ea typeface="Calibri"/>
                <a:cs typeface="Calibri"/>
                <a:sym typeface="Calibri"/>
              </a:rPr>
              <a:t>Like the oil which descends upon the head and upon the beard. / Even the beard of Aaron, and descends to the hem of his robe. / Like the dew of Hermon, which descends on the mountain of Zion.</a:t>
            </a:r>
          </a:p>
          <a:p>
            <a:pPr indent="0" lvl="0" marL="0" marR="0" rtl="0" algn="l">
              <a:lnSpc>
                <a:spcPct val="90000"/>
              </a:lnSpc>
              <a:spcBef>
                <a:spcPts val="1000"/>
              </a:spcBef>
              <a:spcAft>
                <a:spcPts val="0"/>
              </a:spcAft>
              <a:buClr>
                <a:schemeClr val="lt1"/>
              </a:buClr>
              <a:buSzPct val="25000"/>
              <a:buFont typeface="Arial"/>
              <a:buNone/>
            </a:pPr>
            <a:r>
              <a:t/>
            </a:r>
            <a:endParaRPr b="0" i="0" sz="600" u="none" cap="none" strike="noStrike">
              <a:solidFill>
                <a:schemeClr val="lt1"/>
              </a:solidFill>
              <a:latin typeface="Calibri"/>
              <a:ea typeface="Calibri"/>
              <a:cs typeface="Calibri"/>
              <a:sym typeface="Calibri"/>
            </a:endParaRPr>
          </a:p>
          <a:p>
            <a:pPr indent="0" lvl="0" marL="0" marR="0" rtl="0" algn="l">
              <a:lnSpc>
                <a:spcPct val="90000"/>
              </a:lnSpc>
              <a:spcBef>
                <a:spcPts val="1000"/>
              </a:spcBef>
              <a:spcAft>
                <a:spcPts val="0"/>
              </a:spcAft>
              <a:buClr>
                <a:schemeClr val="lt1"/>
              </a:buClr>
              <a:buSzPct val="25000"/>
              <a:buFont typeface="Arial"/>
              <a:buNone/>
            </a:pPr>
            <a:r>
              <a:rPr b="1" i="0" lang="en-US" sz="3600" u="none" cap="none" strike="noStrike">
                <a:solidFill>
                  <a:schemeClr val="lt1"/>
                </a:solidFill>
                <a:latin typeface="Calibri"/>
                <a:ea typeface="Calibri"/>
                <a:cs typeface="Calibri"/>
                <a:sym typeface="Calibri"/>
              </a:rPr>
              <a:t>Because there the Lord promised a blessing and life forevermore.</a:t>
            </a:r>
          </a:p>
          <a:p>
            <a:pPr indent="0" lvl="0" marL="0" marR="0" rtl="0" algn="l">
              <a:lnSpc>
                <a:spcPct val="90000"/>
              </a:lnSpc>
              <a:spcBef>
                <a:spcPts val="1000"/>
              </a:spcBef>
              <a:spcAft>
                <a:spcPts val="0"/>
              </a:spcAft>
              <a:buClr>
                <a:schemeClr val="lt1"/>
              </a:buClr>
              <a:buSzPct val="25000"/>
              <a:buFont typeface="Arial"/>
              <a:buNone/>
            </a:pPr>
            <a:r>
              <a:t/>
            </a:r>
            <a:endParaRPr b="0" i="1" sz="600" u="none" cap="none" strike="noStrike">
              <a:solidFill>
                <a:schemeClr val="lt1"/>
              </a:solidFill>
              <a:latin typeface="Calibri"/>
              <a:ea typeface="Calibri"/>
              <a:cs typeface="Calibri"/>
              <a:sym typeface="Calibri"/>
            </a:endParaRPr>
          </a:p>
          <a:p>
            <a:pPr indent="0" lvl="0" marL="0" marR="0" rtl="0" algn="l">
              <a:lnSpc>
                <a:spcPct val="90000"/>
              </a:lnSpc>
              <a:spcBef>
                <a:spcPts val="1000"/>
              </a:spcBef>
              <a:buClr>
                <a:schemeClr val="lt1"/>
              </a:buClr>
              <a:buSzPct val="25000"/>
              <a:buFont typeface="Arial"/>
              <a:buNone/>
            </a:pPr>
            <a:r>
              <a:rPr b="0" i="1" lang="en-US" sz="3000" u="none" cap="none" strike="noStrike">
                <a:solidFill>
                  <a:schemeClr val="lt1"/>
                </a:solidFill>
                <a:latin typeface="Calibri"/>
                <a:ea typeface="Calibri"/>
                <a:cs typeface="Calibri"/>
                <a:sym typeface="Calibri"/>
              </a:rPr>
              <a:t>And to You belongs the praise, O God. Barekmor</a:t>
            </a:r>
          </a:p>
        </p:txBody>
      </p:sp>
    </p:spTree>
  </p:cSld>
  <p:clrMapOvr>
    <a:masterClrMapping/>
  </p:clrMapOvr>
</p:sld>
</file>

<file path=ppt/slides/slide6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503" name="Shape 503"/>
        <p:cNvGrpSpPr/>
        <p:nvPr/>
      </p:nvGrpSpPr>
      <p:grpSpPr>
        <a:xfrm>
          <a:off x="0" y="0"/>
          <a:ext cx="0" cy="0"/>
          <a:chOff x="0" y="0"/>
          <a:chExt cx="0" cy="0"/>
        </a:xfrm>
      </p:grpSpPr>
      <p:sp>
        <p:nvSpPr>
          <p:cNvPr id="504" name="Shape 504"/>
          <p:cNvSpPr txBox="1"/>
          <p:nvPr>
            <p:ph idx="1" type="body"/>
          </p:nvPr>
        </p:nvSpPr>
        <p:spPr>
          <a:xfrm>
            <a:off x="292100" y="152400"/>
            <a:ext cx="11610810" cy="6426200"/>
          </a:xfrm>
          <a:prstGeom prst="rect">
            <a:avLst/>
          </a:prstGeom>
          <a:noFill/>
          <a:ln>
            <a:noFill/>
          </a:ln>
        </p:spPr>
        <p:txBody>
          <a:bodyPr anchorCtr="0" anchor="t" bIns="45700" lIns="91425" rIns="91425" tIns="45700">
            <a:noAutofit/>
          </a:bodyPr>
          <a:lstStyle/>
          <a:p>
            <a:pPr indent="0" lvl="0" marL="0" marR="0" rtl="0" algn="l">
              <a:lnSpc>
                <a:spcPct val="90000"/>
              </a:lnSpc>
              <a:spcBef>
                <a:spcPts val="0"/>
              </a:spcBef>
              <a:spcAft>
                <a:spcPts val="0"/>
              </a:spcAft>
              <a:buClr>
                <a:schemeClr val="lt1"/>
              </a:buClr>
              <a:buSzPct val="25000"/>
              <a:buFont typeface="Arial"/>
              <a:buNone/>
            </a:pPr>
            <a:r>
              <a:t/>
            </a:r>
            <a:endParaRPr b="1" i="1" sz="6000" u="none" cap="none" strike="noStrike">
              <a:solidFill>
                <a:schemeClr val="lt1"/>
              </a:solidFill>
              <a:latin typeface="Calibri"/>
              <a:ea typeface="Calibri"/>
              <a:cs typeface="Calibri"/>
              <a:sym typeface="Calibri"/>
            </a:endParaRPr>
          </a:p>
          <a:p>
            <a:pPr indent="0" lvl="0" marL="0" marR="0" rtl="0" algn="l">
              <a:lnSpc>
                <a:spcPct val="90000"/>
              </a:lnSpc>
              <a:spcBef>
                <a:spcPts val="1000"/>
              </a:spcBef>
              <a:spcAft>
                <a:spcPts val="0"/>
              </a:spcAft>
              <a:buClr>
                <a:schemeClr val="lt1"/>
              </a:buClr>
              <a:buSzPct val="25000"/>
              <a:buFont typeface="Arial"/>
              <a:buNone/>
            </a:pPr>
            <a:r>
              <a:rPr b="1" i="1" lang="en-US" sz="6000" u="none" cap="none" strike="noStrike">
                <a:solidFill>
                  <a:schemeClr val="lt1"/>
                </a:solidFill>
                <a:latin typeface="Calibri"/>
                <a:ea typeface="Calibri"/>
                <a:cs typeface="Calibri"/>
                <a:sym typeface="Calibri"/>
              </a:rPr>
              <a:t>† Shub’ho…/ Glory be to the Father, Son, and Holy Spirit.</a:t>
            </a:r>
          </a:p>
          <a:p>
            <a:pPr indent="0" lvl="0" marL="0" marR="0" rtl="0" algn="l">
              <a:lnSpc>
                <a:spcPct val="90000"/>
              </a:lnSpc>
              <a:spcBef>
                <a:spcPts val="1000"/>
              </a:spcBef>
              <a:spcAft>
                <a:spcPts val="0"/>
              </a:spcAft>
              <a:buClr>
                <a:schemeClr val="lt1"/>
              </a:buClr>
              <a:buSzPct val="25000"/>
              <a:buFont typeface="Arial"/>
              <a:buNone/>
            </a:pPr>
            <a:r>
              <a:t/>
            </a:r>
            <a:endParaRPr b="1" i="1" sz="6000" u="none" cap="none" strike="noStrike">
              <a:solidFill>
                <a:schemeClr val="lt1"/>
              </a:solidFill>
              <a:latin typeface="Calibri"/>
              <a:ea typeface="Calibri"/>
              <a:cs typeface="Calibri"/>
              <a:sym typeface="Calibri"/>
            </a:endParaRPr>
          </a:p>
          <a:p>
            <a:pPr indent="0" lvl="0" marL="0" marR="0" rtl="0" algn="l">
              <a:lnSpc>
                <a:spcPct val="90000"/>
              </a:lnSpc>
              <a:spcBef>
                <a:spcPts val="1000"/>
              </a:spcBef>
              <a:spcAft>
                <a:spcPts val="0"/>
              </a:spcAft>
              <a:buClr>
                <a:schemeClr val="lt1"/>
              </a:buClr>
              <a:buSzPct val="25000"/>
              <a:buFont typeface="Arial"/>
              <a:buNone/>
            </a:pPr>
            <a:r>
              <a:rPr b="0" i="1" lang="en-US" sz="6000" u="none" cap="none" strike="noStrike">
                <a:solidFill>
                  <a:schemeClr val="lt1"/>
                </a:solidFill>
                <a:latin typeface="Calibri"/>
                <a:ea typeface="Calibri"/>
                <a:cs typeface="Calibri"/>
                <a:sym typeface="Calibri"/>
              </a:rPr>
              <a:t>Men olam…/ Unto the ages of ages and forevermore.</a:t>
            </a:r>
          </a:p>
          <a:p>
            <a:pPr indent="0" lvl="0" marL="0" marR="0" rtl="0" algn="l">
              <a:lnSpc>
                <a:spcPct val="90000"/>
              </a:lnSpc>
              <a:spcBef>
                <a:spcPts val="1000"/>
              </a:spcBef>
              <a:spcAft>
                <a:spcPts val="0"/>
              </a:spcAft>
              <a:buClr>
                <a:schemeClr val="lt1"/>
              </a:buClr>
              <a:buSzPct val="25000"/>
              <a:buFont typeface="Arial"/>
              <a:buNone/>
            </a:pPr>
            <a:r>
              <a:t/>
            </a:r>
            <a:endParaRPr b="1" i="1" sz="4800" u="none" cap="none" strike="noStrike">
              <a:solidFill>
                <a:schemeClr val="lt1"/>
              </a:solidFill>
              <a:latin typeface="Calibri"/>
              <a:ea typeface="Calibri"/>
              <a:cs typeface="Calibri"/>
              <a:sym typeface="Calibri"/>
            </a:endParaRPr>
          </a:p>
          <a:p>
            <a:pPr indent="0" lvl="0" marL="0" marR="0" rtl="0" algn="l">
              <a:lnSpc>
                <a:spcPct val="90000"/>
              </a:lnSpc>
              <a:spcBef>
                <a:spcPts val="1000"/>
              </a:spcBef>
              <a:spcAft>
                <a:spcPts val="0"/>
              </a:spcAft>
              <a:buClr>
                <a:schemeClr val="lt1"/>
              </a:buClr>
              <a:buSzPct val="25000"/>
              <a:buFont typeface="Arial"/>
              <a:buNone/>
            </a:pPr>
            <a:r>
              <a:t/>
            </a:r>
            <a:endParaRPr b="1" i="1" sz="4800" u="none" cap="none" strike="noStrike">
              <a:solidFill>
                <a:schemeClr val="lt1"/>
              </a:solidFill>
              <a:latin typeface="Calibri"/>
              <a:ea typeface="Calibri"/>
              <a:cs typeface="Calibri"/>
              <a:sym typeface="Calibri"/>
            </a:endParaRPr>
          </a:p>
          <a:p>
            <a:pPr indent="0" lvl="0" marL="0" marR="0" rtl="0" algn="l">
              <a:lnSpc>
                <a:spcPct val="90000"/>
              </a:lnSpc>
              <a:spcBef>
                <a:spcPts val="1000"/>
              </a:spcBef>
              <a:buClr>
                <a:schemeClr val="lt1"/>
              </a:buClr>
              <a:buSzPct val="25000"/>
              <a:buFont typeface="Arial"/>
              <a:buNone/>
            </a:pPr>
            <a:r>
              <a:t/>
            </a:r>
            <a:endParaRPr b="1" i="1" sz="4800" u="none" cap="none" strike="noStrike">
              <a:solidFill>
                <a:schemeClr val="lt1"/>
              </a:solidFill>
              <a:latin typeface="Calibri"/>
              <a:ea typeface="Calibri"/>
              <a:cs typeface="Calibri"/>
              <a:sym typeface="Calibri"/>
            </a:endParaRPr>
          </a:p>
        </p:txBody>
      </p:sp>
    </p:spTree>
  </p:cSld>
  <p:clrMapOvr>
    <a:masterClrMapping/>
  </p:clrMapOvr>
</p:sld>
</file>

<file path=ppt/slides/slide6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508" name="Shape 508"/>
        <p:cNvGrpSpPr/>
        <p:nvPr/>
      </p:nvGrpSpPr>
      <p:grpSpPr>
        <a:xfrm>
          <a:off x="0" y="0"/>
          <a:ext cx="0" cy="0"/>
          <a:chOff x="0" y="0"/>
          <a:chExt cx="0" cy="0"/>
        </a:xfrm>
      </p:grpSpPr>
      <p:sp>
        <p:nvSpPr>
          <p:cNvPr id="509" name="Shape 509"/>
          <p:cNvSpPr txBox="1"/>
          <p:nvPr>
            <p:ph type="title"/>
          </p:nvPr>
        </p:nvSpPr>
        <p:spPr>
          <a:xfrm>
            <a:off x="169332" y="365126"/>
            <a:ext cx="11785599" cy="752473"/>
          </a:xfrm>
          <a:prstGeom prst="rect">
            <a:avLst/>
          </a:prstGeom>
          <a:noFill/>
          <a:ln>
            <a:noFill/>
          </a:ln>
        </p:spPr>
        <p:txBody>
          <a:bodyPr anchorCtr="0" anchor="ctr" bIns="45700" lIns="91425" rIns="91425" tIns="45700">
            <a:noAutofit/>
          </a:bodyPr>
          <a:lstStyle/>
          <a:p>
            <a:pPr indent="0" lvl="0" marL="0" marR="0" rtl="0" algn="l">
              <a:lnSpc>
                <a:spcPct val="90000"/>
              </a:lnSpc>
              <a:spcBef>
                <a:spcPts val="0"/>
              </a:spcBef>
              <a:buClr>
                <a:schemeClr val="lt1"/>
              </a:buClr>
              <a:buSzPct val="25000"/>
              <a:buFont typeface="Calibri"/>
              <a:buNone/>
            </a:pPr>
            <a:r>
              <a:rPr b="1" i="0" lang="en-US" sz="4400" u="none" cap="none" strike="noStrike">
                <a:solidFill>
                  <a:schemeClr val="lt1"/>
                </a:solidFill>
                <a:latin typeface="Calibri"/>
                <a:ea typeface="Calibri"/>
                <a:cs typeface="Calibri"/>
                <a:sym typeface="Calibri"/>
              </a:rPr>
              <a:t>Eniyono</a:t>
            </a:r>
          </a:p>
        </p:txBody>
      </p:sp>
      <p:sp>
        <p:nvSpPr>
          <p:cNvPr id="510" name="Shape 510"/>
          <p:cNvSpPr txBox="1"/>
          <p:nvPr>
            <p:ph idx="1" type="body"/>
          </p:nvPr>
        </p:nvSpPr>
        <p:spPr>
          <a:xfrm>
            <a:off x="169332" y="1303866"/>
            <a:ext cx="11785599" cy="5164666"/>
          </a:xfrm>
          <a:prstGeom prst="rect">
            <a:avLst/>
          </a:prstGeom>
          <a:noFill/>
          <a:ln>
            <a:noFill/>
          </a:ln>
        </p:spPr>
        <p:txBody>
          <a:bodyPr anchorCtr="0" anchor="t" bIns="45700" lIns="91425" rIns="91425" tIns="45700">
            <a:noAutofit/>
          </a:bodyPr>
          <a:lstStyle/>
          <a:p>
            <a:pPr indent="0" lvl="0" marL="0" marR="0" rtl="0" algn="l">
              <a:lnSpc>
                <a:spcPct val="90000"/>
              </a:lnSpc>
              <a:spcBef>
                <a:spcPts val="0"/>
              </a:spcBef>
              <a:spcAft>
                <a:spcPts val="0"/>
              </a:spcAft>
              <a:buClr>
                <a:schemeClr val="lt1"/>
              </a:buClr>
              <a:buSzPct val="25000"/>
              <a:buFont typeface="Arial"/>
              <a:buNone/>
            </a:pPr>
            <a:r>
              <a:rPr b="1" i="0" lang="en-US" sz="3000" u="none" cap="none" strike="noStrike">
                <a:solidFill>
                  <a:schemeClr val="lt1"/>
                </a:solidFill>
                <a:latin typeface="Calibri"/>
                <a:ea typeface="Calibri"/>
                <a:cs typeface="Calibri"/>
                <a:sym typeface="Calibri"/>
              </a:rPr>
              <a:t>Let us make memory of Mary and may she help us by her prayers.</a:t>
            </a:r>
          </a:p>
          <a:p>
            <a:pPr indent="0" lvl="0" marL="0" marR="0" rtl="0" algn="l">
              <a:lnSpc>
                <a:spcPct val="90000"/>
              </a:lnSpc>
              <a:spcBef>
                <a:spcPts val="1000"/>
              </a:spcBef>
              <a:spcAft>
                <a:spcPts val="0"/>
              </a:spcAft>
              <a:buClr>
                <a:schemeClr val="lt1"/>
              </a:buClr>
              <a:buSzPct val="25000"/>
              <a:buFont typeface="Arial"/>
              <a:buNone/>
            </a:pPr>
            <a:r>
              <a:t/>
            </a:r>
            <a:endParaRPr b="1" i="0" sz="3000" u="none" cap="none" strike="noStrike">
              <a:solidFill>
                <a:schemeClr val="lt1"/>
              </a:solidFill>
              <a:latin typeface="Calibri"/>
              <a:ea typeface="Calibri"/>
              <a:cs typeface="Calibri"/>
              <a:sym typeface="Calibri"/>
            </a:endParaRPr>
          </a:p>
          <a:p>
            <a:pPr indent="0" lvl="0" marL="0" marR="0" rtl="0" algn="l">
              <a:lnSpc>
                <a:spcPct val="90000"/>
              </a:lnSpc>
              <a:spcBef>
                <a:spcPts val="1000"/>
              </a:spcBef>
              <a:spcAft>
                <a:spcPts val="0"/>
              </a:spcAft>
              <a:buClr>
                <a:schemeClr val="lt1"/>
              </a:buClr>
              <a:buSzPct val="25000"/>
              <a:buFont typeface="Arial"/>
              <a:buNone/>
            </a:pPr>
            <a:r>
              <a:rPr b="0" i="0" lang="en-US" sz="3000" u="none" cap="none" strike="noStrike">
                <a:solidFill>
                  <a:schemeClr val="lt1"/>
                </a:solidFill>
                <a:latin typeface="Calibri"/>
                <a:ea typeface="Calibri"/>
                <a:cs typeface="Calibri"/>
                <a:sym typeface="Calibri"/>
              </a:rPr>
              <a:t>Let us make memory of the just and may they help us by their prayers.</a:t>
            </a:r>
          </a:p>
          <a:p>
            <a:pPr indent="0" lvl="0" marL="0" marR="0" rtl="0" algn="l">
              <a:lnSpc>
                <a:spcPct val="90000"/>
              </a:lnSpc>
              <a:spcBef>
                <a:spcPts val="1000"/>
              </a:spcBef>
              <a:spcAft>
                <a:spcPts val="0"/>
              </a:spcAft>
              <a:buClr>
                <a:schemeClr val="lt1"/>
              </a:buClr>
              <a:buSzPct val="25000"/>
              <a:buFont typeface="Arial"/>
              <a:buNone/>
            </a:pPr>
            <a:r>
              <a:t/>
            </a:r>
            <a:endParaRPr b="0" i="0" sz="3000" u="none" cap="none" strike="noStrike">
              <a:solidFill>
                <a:schemeClr val="lt1"/>
              </a:solidFill>
              <a:latin typeface="Calibri"/>
              <a:ea typeface="Calibri"/>
              <a:cs typeface="Calibri"/>
              <a:sym typeface="Calibri"/>
            </a:endParaRPr>
          </a:p>
          <a:p>
            <a:pPr indent="0" lvl="0" marL="0" marR="0" rtl="0" algn="l">
              <a:lnSpc>
                <a:spcPct val="90000"/>
              </a:lnSpc>
              <a:spcBef>
                <a:spcPts val="1000"/>
              </a:spcBef>
              <a:spcAft>
                <a:spcPts val="0"/>
              </a:spcAft>
              <a:buClr>
                <a:schemeClr val="lt1"/>
              </a:buClr>
              <a:buSzPct val="25000"/>
              <a:buFont typeface="Arial"/>
              <a:buNone/>
            </a:pPr>
            <a:r>
              <a:rPr b="1" i="0" lang="en-US" sz="3000" u="none" cap="none" strike="noStrike">
                <a:solidFill>
                  <a:schemeClr val="lt1"/>
                </a:solidFill>
                <a:latin typeface="Calibri"/>
                <a:ea typeface="Calibri"/>
                <a:cs typeface="Calibri"/>
                <a:sym typeface="Calibri"/>
              </a:rPr>
              <a:t>Prophets, apostles and martyrs, may your prayer be a stronghold to us.</a:t>
            </a:r>
          </a:p>
          <a:p>
            <a:pPr indent="0" lvl="0" marL="0" marR="0" rtl="0" algn="l">
              <a:lnSpc>
                <a:spcPct val="90000"/>
              </a:lnSpc>
              <a:spcBef>
                <a:spcPts val="1000"/>
              </a:spcBef>
              <a:spcAft>
                <a:spcPts val="0"/>
              </a:spcAft>
              <a:buClr>
                <a:schemeClr val="lt1"/>
              </a:buClr>
              <a:buSzPct val="25000"/>
              <a:buFont typeface="Arial"/>
              <a:buNone/>
            </a:pPr>
            <a:r>
              <a:t/>
            </a:r>
            <a:endParaRPr b="1" i="0" sz="3000" u="none" cap="none" strike="noStrike">
              <a:solidFill>
                <a:schemeClr val="lt1"/>
              </a:solidFill>
              <a:latin typeface="Calibri"/>
              <a:ea typeface="Calibri"/>
              <a:cs typeface="Calibri"/>
              <a:sym typeface="Calibri"/>
            </a:endParaRPr>
          </a:p>
          <a:p>
            <a:pPr indent="0" lvl="0" marL="0" marR="0" rtl="0" algn="l">
              <a:lnSpc>
                <a:spcPct val="90000"/>
              </a:lnSpc>
              <a:spcBef>
                <a:spcPts val="1000"/>
              </a:spcBef>
              <a:buClr>
                <a:schemeClr val="lt1"/>
              </a:buClr>
              <a:buSzPct val="25000"/>
              <a:buFont typeface="Arial"/>
              <a:buNone/>
            </a:pPr>
            <a:r>
              <a:rPr b="0" i="0" lang="en-US" sz="3000" u="none" cap="none" strike="noStrike">
                <a:solidFill>
                  <a:schemeClr val="lt1"/>
                </a:solidFill>
                <a:latin typeface="Calibri"/>
                <a:ea typeface="Calibri"/>
                <a:cs typeface="Calibri"/>
                <a:sym typeface="Calibri"/>
              </a:rPr>
              <a:t>Make us worthy, Lord, of the harbour of Your martyrs and of the dwelling of your friends.</a:t>
            </a:r>
          </a:p>
        </p:txBody>
      </p:sp>
    </p:spTree>
  </p:cSld>
  <p:clrMapOvr>
    <a:masterClrMapping/>
  </p:clrMapOvr>
</p:sld>
</file>

<file path=ppt/slides/slide6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514" name="Shape 514"/>
        <p:cNvGrpSpPr/>
        <p:nvPr/>
      </p:nvGrpSpPr>
      <p:grpSpPr>
        <a:xfrm>
          <a:off x="0" y="0"/>
          <a:ext cx="0" cy="0"/>
          <a:chOff x="0" y="0"/>
          <a:chExt cx="0" cy="0"/>
        </a:xfrm>
      </p:grpSpPr>
      <p:sp>
        <p:nvSpPr>
          <p:cNvPr id="515" name="Shape 515"/>
          <p:cNvSpPr txBox="1"/>
          <p:nvPr>
            <p:ph idx="1" type="body"/>
          </p:nvPr>
        </p:nvSpPr>
        <p:spPr>
          <a:xfrm>
            <a:off x="372533" y="237066"/>
            <a:ext cx="11497733" cy="6434665"/>
          </a:xfrm>
          <a:prstGeom prst="rect">
            <a:avLst/>
          </a:prstGeom>
          <a:noFill/>
          <a:ln>
            <a:noFill/>
          </a:ln>
        </p:spPr>
        <p:txBody>
          <a:bodyPr anchorCtr="0" anchor="t" bIns="45700" lIns="91425" rIns="91425" tIns="45700">
            <a:noAutofit/>
          </a:bodyPr>
          <a:lstStyle/>
          <a:p>
            <a:pPr indent="0" lvl="0" marL="0" marR="0" rtl="0" algn="l">
              <a:lnSpc>
                <a:spcPct val="90000"/>
              </a:lnSpc>
              <a:spcBef>
                <a:spcPts val="0"/>
              </a:spcBef>
              <a:spcAft>
                <a:spcPts val="0"/>
              </a:spcAft>
              <a:buClr>
                <a:schemeClr val="lt1"/>
              </a:buClr>
              <a:buSzPct val="25000"/>
              <a:buFont typeface="Arial"/>
              <a:buNone/>
            </a:pPr>
            <a:r>
              <a:rPr b="1" i="0" lang="en-US" sz="4000" u="none" cap="none" strike="noStrike">
                <a:solidFill>
                  <a:schemeClr val="lt1"/>
                </a:solidFill>
                <a:latin typeface="Calibri"/>
                <a:ea typeface="Calibri"/>
                <a:cs typeface="Calibri"/>
                <a:sym typeface="Calibri"/>
              </a:rPr>
              <a:t>Compassionate and full of mercy, on the day of Your judgment, have mercy on us.</a:t>
            </a:r>
          </a:p>
          <a:p>
            <a:pPr indent="0" lvl="0" marL="0" marR="0" rtl="0" algn="l">
              <a:lnSpc>
                <a:spcPct val="90000"/>
              </a:lnSpc>
              <a:spcBef>
                <a:spcPts val="1000"/>
              </a:spcBef>
              <a:spcAft>
                <a:spcPts val="0"/>
              </a:spcAft>
              <a:buClr>
                <a:schemeClr val="lt1"/>
              </a:buClr>
              <a:buSzPct val="25000"/>
              <a:buFont typeface="Arial"/>
              <a:buNone/>
            </a:pPr>
            <a:r>
              <a:t/>
            </a:r>
            <a:endParaRPr b="1" i="0" sz="100" u="none" cap="none" strike="noStrike">
              <a:solidFill>
                <a:schemeClr val="lt1"/>
              </a:solidFill>
              <a:latin typeface="Calibri"/>
              <a:ea typeface="Calibri"/>
              <a:cs typeface="Calibri"/>
              <a:sym typeface="Calibri"/>
            </a:endParaRPr>
          </a:p>
          <a:p>
            <a:pPr indent="0" lvl="0" marL="0" marR="0" rtl="0" algn="l">
              <a:lnSpc>
                <a:spcPct val="90000"/>
              </a:lnSpc>
              <a:spcBef>
                <a:spcPts val="1000"/>
              </a:spcBef>
              <a:spcAft>
                <a:spcPts val="0"/>
              </a:spcAft>
              <a:buClr>
                <a:schemeClr val="lt1"/>
              </a:buClr>
              <a:buSzPct val="25000"/>
              <a:buFont typeface="Arial"/>
              <a:buNone/>
            </a:pPr>
            <a:r>
              <a:rPr b="0" i="0" lang="en-US" sz="4000" u="none" cap="none" strike="noStrike">
                <a:solidFill>
                  <a:schemeClr val="lt1"/>
                </a:solidFill>
                <a:latin typeface="Calibri"/>
                <a:ea typeface="Calibri"/>
                <a:cs typeface="Calibri"/>
                <a:sym typeface="Calibri"/>
              </a:rPr>
              <a:t>Blessed is He who does not keep His mercy from the sinner who calls upon Him. Barekmor.</a:t>
            </a:r>
          </a:p>
          <a:p>
            <a:pPr indent="0" lvl="0" marL="0" marR="0" rtl="0" algn="l">
              <a:lnSpc>
                <a:spcPct val="90000"/>
              </a:lnSpc>
              <a:spcBef>
                <a:spcPts val="1000"/>
              </a:spcBef>
              <a:spcAft>
                <a:spcPts val="0"/>
              </a:spcAft>
              <a:buClr>
                <a:schemeClr val="lt1"/>
              </a:buClr>
              <a:buSzPct val="25000"/>
              <a:buFont typeface="Arial"/>
              <a:buNone/>
            </a:pPr>
            <a:r>
              <a:t/>
            </a:r>
            <a:endParaRPr b="0" i="0" sz="100" u="none" cap="none" strike="noStrike">
              <a:solidFill>
                <a:schemeClr val="lt1"/>
              </a:solidFill>
              <a:latin typeface="Calibri"/>
              <a:ea typeface="Calibri"/>
              <a:cs typeface="Calibri"/>
              <a:sym typeface="Calibri"/>
            </a:endParaRPr>
          </a:p>
          <a:p>
            <a:pPr indent="0" lvl="0" marL="0" marR="0" rtl="0" algn="l">
              <a:lnSpc>
                <a:spcPct val="90000"/>
              </a:lnSpc>
              <a:spcBef>
                <a:spcPts val="1000"/>
              </a:spcBef>
              <a:spcAft>
                <a:spcPts val="0"/>
              </a:spcAft>
              <a:buClr>
                <a:schemeClr val="lt1"/>
              </a:buClr>
              <a:buSzPct val="25000"/>
              <a:buFont typeface="Arial"/>
              <a:buNone/>
            </a:pPr>
            <a:r>
              <a:rPr b="1" i="0" lang="en-US" sz="4000" u="none" cap="none" strike="noStrike">
                <a:solidFill>
                  <a:schemeClr val="lt1"/>
                </a:solidFill>
                <a:latin typeface="Calibri"/>
                <a:ea typeface="Calibri"/>
                <a:cs typeface="Calibri"/>
                <a:sym typeface="Calibri"/>
              </a:rPr>
              <a:t>† Glory to the Father, Son, and Holy Spirit. Make a good memory, Lord, of the children of the Faithful Church.</a:t>
            </a:r>
          </a:p>
          <a:p>
            <a:pPr indent="0" lvl="0" marL="0" marR="0" rtl="0" algn="l">
              <a:lnSpc>
                <a:spcPct val="90000"/>
              </a:lnSpc>
              <a:spcBef>
                <a:spcPts val="1000"/>
              </a:spcBef>
              <a:spcAft>
                <a:spcPts val="0"/>
              </a:spcAft>
              <a:buClr>
                <a:schemeClr val="lt1"/>
              </a:buClr>
              <a:buSzPct val="25000"/>
              <a:buFont typeface="Arial"/>
              <a:buNone/>
            </a:pPr>
            <a:r>
              <a:t/>
            </a:r>
            <a:endParaRPr b="1" i="0" sz="100" u="none" cap="none" strike="noStrike">
              <a:solidFill>
                <a:schemeClr val="lt1"/>
              </a:solidFill>
              <a:latin typeface="Calibri"/>
              <a:ea typeface="Calibri"/>
              <a:cs typeface="Calibri"/>
              <a:sym typeface="Calibri"/>
            </a:endParaRPr>
          </a:p>
          <a:p>
            <a:pPr indent="0" lvl="0" marL="0" marR="0" rtl="0" algn="l">
              <a:lnSpc>
                <a:spcPct val="90000"/>
              </a:lnSpc>
              <a:spcBef>
                <a:spcPts val="1000"/>
              </a:spcBef>
              <a:buClr>
                <a:schemeClr val="lt1"/>
              </a:buClr>
              <a:buSzPct val="25000"/>
              <a:buFont typeface="Arial"/>
              <a:buNone/>
            </a:pPr>
            <a:r>
              <a:rPr b="0" i="0" lang="en-US" sz="4000" u="none" cap="none" strike="noStrike">
                <a:solidFill>
                  <a:schemeClr val="lt1"/>
                </a:solidFill>
                <a:latin typeface="Calibri"/>
                <a:ea typeface="Calibri"/>
                <a:cs typeface="Calibri"/>
                <a:sym typeface="Calibri"/>
              </a:rPr>
              <a:t>Unto the ages of ages and forevermore. And let them stand at Your right hand on the day when Your Majesty appears.</a:t>
            </a:r>
          </a:p>
        </p:txBody>
      </p:sp>
    </p:spTree>
  </p:cSld>
  <p:clrMapOvr>
    <a:masterClrMapping/>
  </p:clrMapOvr>
</p:sld>
</file>

<file path=ppt/slides/slide6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519" name="Shape 519"/>
        <p:cNvGrpSpPr/>
        <p:nvPr/>
      </p:nvGrpSpPr>
      <p:grpSpPr>
        <a:xfrm>
          <a:off x="0" y="0"/>
          <a:ext cx="0" cy="0"/>
          <a:chOff x="0" y="0"/>
          <a:chExt cx="0" cy="0"/>
        </a:xfrm>
      </p:grpSpPr>
      <p:sp>
        <p:nvSpPr>
          <p:cNvPr id="520" name="Shape 520"/>
          <p:cNvSpPr txBox="1"/>
          <p:nvPr>
            <p:ph type="title"/>
          </p:nvPr>
        </p:nvSpPr>
        <p:spPr>
          <a:xfrm>
            <a:off x="169332" y="365126"/>
            <a:ext cx="11785599" cy="752473"/>
          </a:xfrm>
          <a:prstGeom prst="rect">
            <a:avLst/>
          </a:prstGeom>
          <a:noFill/>
          <a:ln>
            <a:noFill/>
          </a:ln>
        </p:spPr>
        <p:txBody>
          <a:bodyPr anchorCtr="0" anchor="ctr" bIns="45700" lIns="91425" rIns="91425" tIns="45700">
            <a:noAutofit/>
          </a:bodyPr>
          <a:lstStyle/>
          <a:p>
            <a:pPr indent="0" lvl="0" marL="0" marR="0" rtl="0" algn="l">
              <a:lnSpc>
                <a:spcPct val="90000"/>
              </a:lnSpc>
              <a:spcBef>
                <a:spcPts val="0"/>
              </a:spcBef>
              <a:buClr>
                <a:schemeClr val="lt1"/>
              </a:buClr>
              <a:buSzPct val="25000"/>
              <a:buFont typeface="Calibri"/>
              <a:buNone/>
            </a:pPr>
            <a:r>
              <a:rPr b="1" i="0" lang="en-US" sz="4400" u="none" cap="none" strike="noStrike">
                <a:solidFill>
                  <a:schemeClr val="lt1"/>
                </a:solidFill>
                <a:latin typeface="Calibri"/>
                <a:ea typeface="Calibri"/>
                <a:cs typeface="Calibri"/>
                <a:sym typeface="Calibri"/>
              </a:rPr>
              <a:t>Alternate Eniyono</a:t>
            </a:r>
          </a:p>
        </p:txBody>
      </p:sp>
      <p:sp>
        <p:nvSpPr>
          <p:cNvPr id="521" name="Shape 521"/>
          <p:cNvSpPr txBox="1"/>
          <p:nvPr>
            <p:ph idx="1" type="body"/>
          </p:nvPr>
        </p:nvSpPr>
        <p:spPr>
          <a:xfrm>
            <a:off x="169332" y="1303866"/>
            <a:ext cx="11785599" cy="5164666"/>
          </a:xfrm>
          <a:prstGeom prst="rect">
            <a:avLst/>
          </a:prstGeom>
          <a:noFill/>
          <a:ln>
            <a:noFill/>
          </a:ln>
        </p:spPr>
        <p:txBody>
          <a:bodyPr anchorCtr="0" anchor="t" bIns="45700" lIns="91425" rIns="91425" tIns="45700">
            <a:noAutofit/>
          </a:bodyPr>
          <a:lstStyle/>
          <a:p>
            <a:pPr indent="0" lvl="0" marL="0" marR="0" rtl="0" algn="l">
              <a:lnSpc>
                <a:spcPct val="90000"/>
              </a:lnSpc>
              <a:spcBef>
                <a:spcPts val="0"/>
              </a:spcBef>
              <a:spcAft>
                <a:spcPts val="0"/>
              </a:spcAft>
              <a:buClr>
                <a:schemeClr val="lt1"/>
              </a:buClr>
              <a:buSzPct val="25000"/>
              <a:buFont typeface="Arial"/>
              <a:buNone/>
            </a:pPr>
            <a:r>
              <a:rPr b="1" i="0" lang="en-US" sz="3400" u="none" cap="none" strike="noStrike">
                <a:solidFill>
                  <a:schemeClr val="lt1"/>
                </a:solidFill>
                <a:latin typeface="Calibri"/>
                <a:ea typeface="Calibri"/>
                <a:cs typeface="Calibri"/>
                <a:sym typeface="Calibri"/>
              </a:rPr>
              <a:t>At all times and at all seasons, virgin Mother of God / may your prayer be a stronghold for us.</a:t>
            </a:r>
          </a:p>
          <a:p>
            <a:pPr indent="0" lvl="0" marL="0" marR="0" rtl="0" algn="l">
              <a:lnSpc>
                <a:spcPct val="90000"/>
              </a:lnSpc>
              <a:spcBef>
                <a:spcPts val="1000"/>
              </a:spcBef>
              <a:spcAft>
                <a:spcPts val="0"/>
              </a:spcAft>
              <a:buClr>
                <a:schemeClr val="lt1"/>
              </a:buClr>
              <a:buSzPct val="25000"/>
              <a:buFont typeface="Arial"/>
              <a:buNone/>
            </a:pPr>
            <a:r>
              <a:t/>
            </a:r>
            <a:endParaRPr b="1" i="0" sz="100" u="none" cap="none" strike="noStrike">
              <a:solidFill>
                <a:schemeClr val="lt1"/>
              </a:solidFill>
              <a:latin typeface="Calibri"/>
              <a:ea typeface="Calibri"/>
              <a:cs typeface="Calibri"/>
              <a:sym typeface="Calibri"/>
            </a:endParaRPr>
          </a:p>
          <a:p>
            <a:pPr indent="0" lvl="0" marL="0" marR="0" rtl="0" algn="l">
              <a:lnSpc>
                <a:spcPct val="90000"/>
              </a:lnSpc>
              <a:spcBef>
                <a:spcPts val="1000"/>
              </a:spcBef>
              <a:spcAft>
                <a:spcPts val="0"/>
              </a:spcAft>
              <a:buClr>
                <a:schemeClr val="lt1"/>
              </a:buClr>
              <a:buSzPct val="25000"/>
              <a:buFont typeface="Arial"/>
              <a:buNone/>
            </a:pPr>
            <a:r>
              <a:rPr b="0" i="0" lang="en-US" sz="3400" u="none" cap="none" strike="noStrike">
                <a:solidFill>
                  <a:schemeClr val="lt1"/>
                </a:solidFill>
                <a:latin typeface="Calibri"/>
                <a:ea typeface="Calibri"/>
                <a:cs typeface="Calibri"/>
                <a:sym typeface="Calibri"/>
              </a:rPr>
              <a:t>By the prayers of Your saints / keep from us the evil one who at all times lays snares for us.</a:t>
            </a:r>
          </a:p>
          <a:p>
            <a:pPr indent="0" lvl="0" marL="0" marR="0" rtl="0" algn="l">
              <a:lnSpc>
                <a:spcPct val="90000"/>
              </a:lnSpc>
              <a:spcBef>
                <a:spcPts val="1000"/>
              </a:spcBef>
              <a:spcAft>
                <a:spcPts val="0"/>
              </a:spcAft>
              <a:buClr>
                <a:schemeClr val="lt1"/>
              </a:buClr>
              <a:buSzPct val="25000"/>
              <a:buFont typeface="Arial"/>
              <a:buNone/>
            </a:pPr>
            <a:r>
              <a:t/>
            </a:r>
            <a:endParaRPr b="0" i="0" sz="100" u="none" cap="none" strike="noStrike">
              <a:solidFill>
                <a:schemeClr val="lt1"/>
              </a:solidFill>
              <a:latin typeface="Calibri"/>
              <a:ea typeface="Calibri"/>
              <a:cs typeface="Calibri"/>
              <a:sym typeface="Calibri"/>
            </a:endParaRPr>
          </a:p>
          <a:p>
            <a:pPr indent="0" lvl="0" marL="0" marR="0" rtl="0" algn="l">
              <a:lnSpc>
                <a:spcPct val="90000"/>
              </a:lnSpc>
              <a:spcBef>
                <a:spcPts val="1000"/>
              </a:spcBef>
              <a:spcAft>
                <a:spcPts val="0"/>
              </a:spcAft>
              <a:buClr>
                <a:schemeClr val="lt1"/>
              </a:buClr>
              <a:buSzPct val="25000"/>
              <a:buFont typeface="Arial"/>
              <a:buNone/>
            </a:pPr>
            <a:r>
              <a:rPr b="1" i="0" lang="en-US" sz="3400" u="none" cap="none" strike="noStrike">
                <a:solidFill>
                  <a:schemeClr val="lt1"/>
                </a:solidFill>
                <a:latin typeface="Calibri"/>
                <a:ea typeface="Calibri"/>
                <a:cs typeface="Calibri"/>
                <a:sym typeface="Calibri"/>
              </a:rPr>
              <a:t>Jesus, our Lord, and our God, / may Your Cross be a stronghold for us and may we be protected beneath it.</a:t>
            </a:r>
          </a:p>
          <a:p>
            <a:pPr indent="0" lvl="0" marL="0" marR="0" rtl="0" algn="l">
              <a:lnSpc>
                <a:spcPct val="90000"/>
              </a:lnSpc>
              <a:spcBef>
                <a:spcPts val="1000"/>
              </a:spcBef>
              <a:spcAft>
                <a:spcPts val="0"/>
              </a:spcAft>
              <a:buClr>
                <a:schemeClr val="lt1"/>
              </a:buClr>
              <a:buSzPct val="25000"/>
              <a:buFont typeface="Arial"/>
              <a:buNone/>
            </a:pPr>
            <a:r>
              <a:t/>
            </a:r>
            <a:endParaRPr b="1" i="0" sz="100" u="none" cap="none" strike="noStrike">
              <a:solidFill>
                <a:schemeClr val="lt1"/>
              </a:solidFill>
              <a:latin typeface="Calibri"/>
              <a:ea typeface="Calibri"/>
              <a:cs typeface="Calibri"/>
              <a:sym typeface="Calibri"/>
            </a:endParaRPr>
          </a:p>
          <a:p>
            <a:pPr indent="0" lvl="0" marL="0" marR="0" rtl="0" algn="l">
              <a:lnSpc>
                <a:spcPct val="90000"/>
              </a:lnSpc>
              <a:spcBef>
                <a:spcPts val="1000"/>
              </a:spcBef>
              <a:buClr>
                <a:schemeClr val="lt1"/>
              </a:buClr>
              <a:buSzPct val="25000"/>
              <a:buFont typeface="Arial"/>
              <a:buNone/>
            </a:pPr>
            <a:r>
              <a:rPr b="0" i="0" lang="en-US" sz="3400" u="none" cap="none" strike="noStrike">
                <a:solidFill>
                  <a:schemeClr val="lt1"/>
                </a:solidFill>
                <a:latin typeface="Calibri"/>
                <a:ea typeface="Calibri"/>
                <a:cs typeface="Calibri"/>
                <a:sym typeface="Calibri"/>
              </a:rPr>
              <a:t>Jesus, Word of God, / guard the living by Your Cross and pardon the dead in Your mercy.</a:t>
            </a:r>
          </a:p>
        </p:txBody>
      </p:sp>
    </p:spTree>
  </p:cSld>
  <p:clrMapOvr>
    <a:masterClrMapping/>
  </p:clrMapOvr>
</p:sld>
</file>

<file path=ppt/slides/slide6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525" name="Shape 525"/>
        <p:cNvGrpSpPr/>
        <p:nvPr/>
      </p:nvGrpSpPr>
      <p:grpSpPr>
        <a:xfrm>
          <a:off x="0" y="0"/>
          <a:ext cx="0" cy="0"/>
          <a:chOff x="0" y="0"/>
          <a:chExt cx="0" cy="0"/>
        </a:xfrm>
      </p:grpSpPr>
      <p:sp>
        <p:nvSpPr>
          <p:cNvPr id="526" name="Shape 526"/>
          <p:cNvSpPr txBox="1"/>
          <p:nvPr>
            <p:ph idx="1" type="body"/>
          </p:nvPr>
        </p:nvSpPr>
        <p:spPr>
          <a:xfrm>
            <a:off x="372533" y="237066"/>
            <a:ext cx="11497733" cy="6434665"/>
          </a:xfrm>
          <a:prstGeom prst="rect">
            <a:avLst/>
          </a:prstGeom>
          <a:noFill/>
          <a:ln>
            <a:noFill/>
          </a:ln>
        </p:spPr>
        <p:txBody>
          <a:bodyPr anchorCtr="0" anchor="t" bIns="45700" lIns="91425" rIns="91425" tIns="45700">
            <a:noAutofit/>
          </a:bodyPr>
          <a:lstStyle/>
          <a:p>
            <a:pPr indent="0" lvl="0" marL="0" marR="0" rtl="0" algn="l">
              <a:lnSpc>
                <a:spcPct val="90000"/>
              </a:lnSpc>
              <a:spcBef>
                <a:spcPts val="0"/>
              </a:spcBef>
              <a:spcAft>
                <a:spcPts val="0"/>
              </a:spcAft>
              <a:buClr>
                <a:schemeClr val="lt1"/>
              </a:buClr>
              <a:buSzPct val="25000"/>
              <a:buFont typeface="Arial"/>
              <a:buNone/>
            </a:pPr>
            <a:r>
              <a:rPr b="1" i="0" lang="en-US" sz="4000" u="none" cap="none" strike="noStrike">
                <a:solidFill>
                  <a:schemeClr val="lt1"/>
                </a:solidFill>
                <a:latin typeface="Calibri"/>
                <a:ea typeface="Calibri"/>
                <a:cs typeface="Calibri"/>
                <a:sym typeface="Calibri"/>
              </a:rPr>
              <a:t>On all the days of our life / let us thank and worship and praise the Father, the Son and the Holy Spirit.</a:t>
            </a:r>
          </a:p>
          <a:p>
            <a:pPr indent="0" lvl="0" marL="0" marR="0" rtl="0" algn="l">
              <a:lnSpc>
                <a:spcPct val="90000"/>
              </a:lnSpc>
              <a:spcBef>
                <a:spcPts val="1000"/>
              </a:spcBef>
              <a:spcAft>
                <a:spcPts val="0"/>
              </a:spcAft>
              <a:buClr>
                <a:schemeClr val="lt1"/>
              </a:buClr>
              <a:buSzPct val="25000"/>
              <a:buFont typeface="Arial"/>
              <a:buNone/>
            </a:pPr>
            <a:r>
              <a:t/>
            </a:r>
            <a:endParaRPr b="1" i="0" sz="100" u="none" cap="none" strike="noStrike">
              <a:solidFill>
                <a:schemeClr val="lt1"/>
              </a:solidFill>
              <a:latin typeface="Calibri"/>
              <a:ea typeface="Calibri"/>
              <a:cs typeface="Calibri"/>
              <a:sym typeface="Calibri"/>
            </a:endParaRPr>
          </a:p>
          <a:p>
            <a:pPr indent="0" lvl="0" marL="0" marR="0" rtl="0" algn="l">
              <a:lnSpc>
                <a:spcPct val="90000"/>
              </a:lnSpc>
              <a:spcBef>
                <a:spcPts val="1000"/>
              </a:spcBef>
              <a:spcAft>
                <a:spcPts val="0"/>
              </a:spcAft>
              <a:buClr>
                <a:schemeClr val="lt1"/>
              </a:buClr>
              <a:buSzPct val="25000"/>
              <a:buFont typeface="Arial"/>
              <a:buNone/>
            </a:pPr>
            <a:r>
              <a:rPr b="0" i="0" lang="en-US" sz="4000" u="none" cap="none" strike="noStrike">
                <a:solidFill>
                  <a:schemeClr val="lt1"/>
                </a:solidFill>
                <a:latin typeface="Calibri"/>
                <a:ea typeface="Calibri"/>
                <a:cs typeface="Calibri"/>
                <a:sym typeface="Calibri"/>
              </a:rPr>
              <a:t>Our God, full of mercy, on the great day when You come, /raise us up at Your right hand.</a:t>
            </a:r>
          </a:p>
          <a:p>
            <a:pPr indent="0" lvl="0" marL="0" marR="0" rtl="0" algn="l">
              <a:lnSpc>
                <a:spcPct val="90000"/>
              </a:lnSpc>
              <a:spcBef>
                <a:spcPts val="1000"/>
              </a:spcBef>
              <a:spcAft>
                <a:spcPts val="0"/>
              </a:spcAft>
              <a:buClr>
                <a:schemeClr val="lt1"/>
              </a:buClr>
              <a:buSzPct val="25000"/>
              <a:buFont typeface="Arial"/>
              <a:buNone/>
            </a:pPr>
            <a:r>
              <a:t/>
            </a:r>
            <a:endParaRPr b="0" i="0" sz="100" u="none" cap="none" strike="noStrike">
              <a:solidFill>
                <a:schemeClr val="lt1"/>
              </a:solidFill>
              <a:latin typeface="Calibri"/>
              <a:ea typeface="Calibri"/>
              <a:cs typeface="Calibri"/>
              <a:sym typeface="Calibri"/>
            </a:endParaRPr>
          </a:p>
          <a:p>
            <a:pPr indent="0" lvl="0" marL="0" marR="0" rtl="0" algn="l">
              <a:lnSpc>
                <a:spcPct val="90000"/>
              </a:lnSpc>
              <a:spcBef>
                <a:spcPts val="1000"/>
              </a:spcBef>
              <a:spcAft>
                <a:spcPts val="0"/>
              </a:spcAft>
              <a:buClr>
                <a:schemeClr val="lt1"/>
              </a:buClr>
              <a:buSzPct val="25000"/>
              <a:buFont typeface="Arial"/>
              <a:buNone/>
            </a:pPr>
            <a:r>
              <a:rPr b="1" i="0" lang="en-US" sz="4000" u="none" cap="none" strike="noStrike">
                <a:solidFill>
                  <a:schemeClr val="lt1"/>
                </a:solidFill>
                <a:latin typeface="Calibri"/>
                <a:ea typeface="Calibri"/>
                <a:cs typeface="Calibri"/>
                <a:sym typeface="Calibri"/>
              </a:rPr>
              <a:t>You who have made us worthy to sing praise to You at this time /make us worthy to inherit Your kingdom.</a:t>
            </a:r>
          </a:p>
          <a:p>
            <a:pPr indent="0" lvl="0" marL="0" marR="0" rtl="0" algn="l">
              <a:lnSpc>
                <a:spcPct val="90000"/>
              </a:lnSpc>
              <a:spcBef>
                <a:spcPts val="1000"/>
              </a:spcBef>
              <a:spcAft>
                <a:spcPts val="0"/>
              </a:spcAft>
              <a:buClr>
                <a:schemeClr val="lt1"/>
              </a:buClr>
              <a:buSzPct val="25000"/>
              <a:buFont typeface="Arial"/>
              <a:buNone/>
            </a:pPr>
            <a:r>
              <a:t/>
            </a:r>
            <a:endParaRPr b="1" i="0" sz="100" u="none" cap="none" strike="noStrike">
              <a:solidFill>
                <a:schemeClr val="lt1"/>
              </a:solidFill>
              <a:latin typeface="Calibri"/>
              <a:ea typeface="Calibri"/>
              <a:cs typeface="Calibri"/>
              <a:sym typeface="Calibri"/>
            </a:endParaRPr>
          </a:p>
          <a:p>
            <a:pPr indent="0" lvl="0" marL="0" marR="0" rtl="0" algn="l">
              <a:lnSpc>
                <a:spcPct val="90000"/>
              </a:lnSpc>
              <a:spcBef>
                <a:spcPts val="1000"/>
              </a:spcBef>
              <a:spcAft>
                <a:spcPts val="0"/>
              </a:spcAft>
              <a:buClr>
                <a:schemeClr val="lt1"/>
              </a:buClr>
              <a:buSzPct val="25000"/>
              <a:buFont typeface="Arial"/>
              <a:buNone/>
            </a:pPr>
            <a:r>
              <a:rPr b="0" i="0" lang="en-US" sz="4000" u="none" cap="none" strike="noStrike">
                <a:solidFill>
                  <a:schemeClr val="lt1"/>
                </a:solidFill>
                <a:latin typeface="Calibri"/>
                <a:ea typeface="Calibri"/>
                <a:cs typeface="Calibri"/>
                <a:sym typeface="Calibri"/>
              </a:rPr>
              <a:t>May Your mercy be upon us, Lord, / Lord of our death and our life, /have mercy on our souls.</a:t>
            </a:r>
          </a:p>
          <a:p>
            <a:pPr indent="0" lvl="0" marL="0" marR="0" rtl="0" algn="l">
              <a:lnSpc>
                <a:spcPct val="90000"/>
              </a:lnSpc>
              <a:spcBef>
                <a:spcPts val="1000"/>
              </a:spcBef>
              <a:spcAft>
                <a:spcPts val="0"/>
              </a:spcAft>
              <a:buClr>
                <a:schemeClr val="lt1"/>
              </a:buClr>
              <a:buSzPct val="25000"/>
              <a:buFont typeface="Arial"/>
              <a:buNone/>
            </a:pPr>
            <a:r>
              <a:t/>
            </a:r>
            <a:endParaRPr b="0" i="0" sz="100" u="none" cap="none" strike="noStrike">
              <a:solidFill>
                <a:schemeClr val="lt1"/>
              </a:solidFill>
              <a:latin typeface="Calibri"/>
              <a:ea typeface="Calibri"/>
              <a:cs typeface="Calibri"/>
              <a:sym typeface="Calibri"/>
            </a:endParaRPr>
          </a:p>
          <a:p>
            <a:pPr indent="0" lvl="0" marL="0" marR="0" rtl="0" algn="l">
              <a:lnSpc>
                <a:spcPct val="90000"/>
              </a:lnSpc>
              <a:spcBef>
                <a:spcPts val="1000"/>
              </a:spcBef>
              <a:buClr>
                <a:schemeClr val="lt1"/>
              </a:buClr>
              <a:buSzPct val="25000"/>
              <a:buFont typeface="Arial"/>
              <a:buNone/>
            </a:pPr>
            <a:r>
              <a:rPr b="0" i="1" lang="en-US" sz="4000" u="none" cap="none" strike="noStrike">
                <a:solidFill>
                  <a:schemeClr val="lt1"/>
                </a:solidFill>
                <a:latin typeface="Calibri"/>
                <a:ea typeface="Calibri"/>
                <a:cs typeface="Calibri"/>
                <a:sym typeface="Calibri"/>
              </a:rPr>
              <a:t>Lord, have mercy upon us and help us.</a:t>
            </a:r>
          </a:p>
        </p:txBody>
      </p:sp>
    </p:spTree>
  </p:cSld>
  <p:clrMapOvr>
    <a:masterClrMapping/>
  </p:clrMapOvr>
</p:sld>
</file>

<file path=ppt/slides/slide6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530" name="Shape 530"/>
        <p:cNvGrpSpPr/>
        <p:nvPr/>
      </p:nvGrpSpPr>
      <p:grpSpPr>
        <a:xfrm>
          <a:off x="0" y="0"/>
          <a:ext cx="0" cy="0"/>
          <a:chOff x="0" y="0"/>
          <a:chExt cx="0" cy="0"/>
        </a:xfrm>
      </p:grpSpPr>
      <p:sp>
        <p:nvSpPr>
          <p:cNvPr id="531" name="Shape 531"/>
          <p:cNvSpPr txBox="1"/>
          <p:nvPr>
            <p:ph type="title"/>
          </p:nvPr>
        </p:nvSpPr>
        <p:spPr>
          <a:xfrm>
            <a:off x="169332" y="365126"/>
            <a:ext cx="11785599" cy="752473"/>
          </a:xfrm>
          <a:prstGeom prst="rect">
            <a:avLst/>
          </a:prstGeom>
          <a:noFill/>
          <a:ln>
            <a:noFill/>
          </a:ln>
        </p:spPr>
        <p:txBody>
          <a:bodyPr anchorCtr="0" anchor="ctr" bIns="45700" lIns="91425" rIns="91425" tIns="45700">
            <a:noAutofit/>
          </a:bodyPr>
          <a:lstStyle/>
          <a:p>
            <a:pPr indent="0" lvl="0" marL="0" marR="0" rtl="0" algn="l">
              <a:lnSpc>
                <a:spcPct val="90000"/>
              </a:lnSpc>
              <a:spcBef>
                <a:spcPts val="0"/>
              </a:spcBef>
              <a:buClr>
                <a:schemeClr val="lt1"/>
              </a:buClr>
              <a:buSzPct val="25000"/>
              <a:buFont typeface="Calibri"/>
              <a:buNone/>
            </a:pPr>
            <a:r>
              <a:rPr b="1" i="0" lang="en-US" sz="4400" u="none" cap="none" strike="noStrike">
                <a:solidFill>
                  <a:schemeClr val="lt1"/>
                </a:solidFill>
                <a:latin typeface="Calibri"/>
                <a:ea typeface="Calibri"/>
                <a:cs typeface="Calibri"/>
                <a:sym typeface="Calibri"/>
              </a:rPr>
              <a:t>Psalms of Night Vigil</a:t>
            </a:r>
          </a:p>
        </p:txBody>
      </p:sp>
      <p:sp>
        <p:nvSpPr>
          <p:cNvPr id="532" name="Shape 532"/>
          <p:cNvSpPr txBox="1"/>
          <p:nvPr>
            <p:ph idx="1" type="body"/>
          </p:nvPr>
        </p:nvSpPr>
        <p:spPr>
          <a:xfrm>
            <a:off x="169332" y="1303866"/>
            <a:ext cx="11785500" cy="5164800"/>
          </a:xfrm>
          <a:prstGeom prst="rect">
            <a:avLst/>
          </a:prstGeom>
          <a:noFill/>
          <a:ln>
            <a:noFill/>
          </a:ln>
        </p:spPr>
        <p:txBody>
          <a:bodyPr anchorCtr="0" anchor="t" bIns="45700" lIns="91425" rIns="91425" tIns="45700">
            <a:noAutofit/>
          </a:bodyPr>
          <a:lstStyle/>
          <a:p>
            <a:pPr indent="0" lvl="0" marL="0" marR="0" rtl="0" algn="l">
              <a:lnSpc>
                <a:spcPct val="90000"/>
              </a:lnSpc>
              <a:spcBef>
                <a:spcPts val="0"/>
              </a:spcBef>
              <a:spcAft>
                <a:spcPts val="0"/>
              </a:spcAft>
              <a:buClr>
                <a:schemeClr val="lt1"/>
              </a:buClr>
              <a:buSzPct val="25000"/>
              <a:buFont typeface="Arial"/>
              <a:buNone/>
            </a:pPr>
            <a:r>
              <a:rPr b="1" i="0" lang="en-US" sz="3600" u="none" cap="none" strike="noStrike">
                <a:solidFill>
                  <a:schemeClr val="lt1"/>
                </a:solidFill>
                <a:latin typeface="Calibri"/>
                <a:ea typeface="Calibri"/>
                <a:cs typeface="Calibri"/>
                <a:sym typeface="Calibri"/>
              </a:rPr>
              <a:t>Awake, you that sleep, and rise and sing praise. </a:t>
            </a:r>
            <a:r>
              <a:rPr b="1" i="1" lang="en-US" sz="3600" u="none" cap="none" strike="noStrike">
                <a:solidFill>
                  <a:schemeClr val="lt1"/>
                </a:solidFill>
                <a:latin typeface="Calibri"/>
                <a:ea typeface="Calibri"/>
                <a:cs typeface="Calibri"/>
                <a:sym typeface="Calibri"/>
              </a:rPr>
              <a:t>[Psalm 148] </a:t>
            </a:r>
            <a:r>
              <a:rPr b="1" i="0" lang="en-US" sz="3600" u="none" cap="none" strike="noStrike">
                <a:solidFill>
                  <a:schemeClr val="lt1"/>
                </a:solidFill>
                <a:latin typeface="Calibri"/>
                <a:ea typeface="Calibri"/>
                <a:cs typeface="Calibri"/>
                <a:sym typeface="Calibri"/>
              </a:rPr>
              <a:t>Praise the Lord from the heavens, praise Him in the heights.</a:t>
            </a:r>
          </a:p>
          <a:p>
            <a:pPr indent="0" lvl="0" marL="0" marR="0" rtl="0" algn="l">
              <a:lnSpc>
                <a:spcPct val="90000"/>
              </a:lnSpc>
              <a:spcBef>
                <a:spcPts val="1000"/>
              </a:spcBef>
              <a:spcAft>
                <a:spcPts val="0"/>
              </a:spcAft>
              <a:buClr>
                <a:schemeClr val="lt1"/>
              </a:buClr>
              <a:buSzPct val="25000"/>
              <a:buFont typeface="Arial"/>
              <a:buNone/>
            </a:pPr>
            <a:r>
              <a:t/>
            </a:r>
            <a:endParaRPr b="1" i="0" sz="100" u="none" cap="none" strike="noStrike">
              <a:solidFill>
                <a:schemeClr val="lt1"/>
              </a:solidFill>
              <a:latin typeface="Calibri"/>
              <a:ea typeface="Calibri"/>
              <a:cs typeface="Calibri"/>
              <a:sym typeface="Calibri"/>
            </a:endParaRPr>
          </a:p>
          <a:p>
            <a:pPr indent="0" lvl="0" marL="0" marR="0" rtl="0" algn="l">
              <a:lnSpc>
                <a:spcPct val="90000"/>
              </a:lnSpc>
              <a:spcBef>
                <a:spcPts val="1000"/>
              </a:spcBef>
              <a:spcAft>
                <a:spcPts val="0"/>
              </a:spcAft>
              <a:buClr>
                <a:schemeClr val="lt1"/>
              </a:buClr>
              <a:buSzPct val="25000"/>
              <a:buFont typeface="Arial"/>
              <a:buNone/>
            </a:pPr>
            <a:r>
              <a:rPr b="0" i="0" lang="en-US" sz="3600" u="none" cap="none" strike="noStrike">
                <a:solidFill>
                  <a:schemeClr val="lt1"/>
                </a:solidFill>
                <a:latin typeface="Calibri"/>
                <a:ea typeface="Calibri"/>
                <a:cs typeface="Calibri"/>
                <a:sym typeface="Calibri"/>
              </a:rPr>
              <a:t>Praise Him, all His angels; praise Him, all his hosts.</a:t>
            </a:r>
          </a:p>
          <a:p>
            <a:pPr indent="0" lvl="0" marL="0" marR="0" rtl="0" algn="l">
              <a:lnSpc>
                <a:spcPct val="90000"/>
              </a:lnSpc>
              <a:spcBef>
                <a:spcPts val="1000"/>
              </a:spcBef>
              <a:spcAft>
                <a:spcPts val="0"/>
              </a:spcAft>
              <a:buClr>
                <a:schemeClr val="lt1"/>
              </a:buClr>
              <a:buSzPct val="25000"/>
              <a:buFont typeface="Arial"/>
              <a:buNone/>
            </a:pPr>
            <a:r>
              <a:t/>
            </a:r>
            <a:endParaRPr b="0" i="0" sz="100" u="none" cap="none" strike="noStrike">
              <a:solidFill>
                <a:schemeClr val="lt1"/>
              </a:solidFill>
              <a:latin typeface="Calibri"/>
              <a:ea typeface="Calibri"/>
              <a:cs typeface="Calibri"/>
              <a:sym typeface="Calibri"/>
            </a:endParaRPr>
          </a:p>
          <a:p>
            <a:pPr indent="0" lvl="0" marL="0" marR="0" rtl="0" algn="l">
              <a:lnSpc>
                <a:spcPct val="90000"/>
              </a:lnSpc>
              <a:spcBef>
                <a:spcPts val="1000"/>
              </a:spcBef>
              <a:buClr>
                <a:schemeClr val="lt1"/>
              </a:buClr>
              <a:buSzPct val="25000"/>
              <a:buFont typeface="Arial"/>
              <a:buNone/>
            </a:pPr>
            <a:r>
              <a:rPr b="1" i="0" lang="en-US" sz="3600" u="none" cap="none" strike="noStrike">
                <a:solidFill>
                  <a:schemeClr val="lt1"/>
                </a:solidFill>
                <a:latin typeface="Calibri"/>
                <a:ea typeface="Calibri"/>
                <a:cs typeface="Calibri"/>
                <a:sym typeface="Calibri"/>
              </a:rPr>
              <a:t>Praise Him, sun and moon; praise Him, all stars of light; praise Him, heaven of heavens, and the waters above the heavens: let them praise the name of the Lord.</a:t>
            </a:r>
          </a:p>
        </p:txBody>
      </p:sp>
    </p:spTree>
  </p:cSld>
  <p:clrMapOvr>
    <a:masterClrMapping/>
  </p:clrMapOvr>
</p:sld>
</file>

<file path=ppt/slides/slide6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536" name="Shape 536"/>
        <p:cNvGrpSpPr/>
        <p:nvPr/>
      </p:nvGrpSpPr>
      <p:grpSpPr>
        <a:xfrm>
          <a:off x="0" y="0"/>
          <a:ext cx="0" cy="0"/>
          <a:chOff x="0" y="0"/>
          <a:chExt cx="0" cy="0"/>
        </a:xfrm>
      </p:grpSpPr>
      <p:sp>
        <p:nvSpPr>
          <p:cNvPr id="537" name="Shape 537"/>
          <p:cNvSpPr txBox="1"/>
          <p:nvPr>
            <p:ph idx="1" type="body"/>
          </p:nvPr>
        </p:nvSpPr>
        <p:spPr>
          <a:xfrm>
            <a:off x="372533" y="237066"/>
            <a:ext cx="11497733" cy="6434665"/>
          </a:xfrm>
          <a:prstGeom prst="rect">
            <a:avLst/>
          </a:prstGeom>
          <a:noFill/>
          <a:ln>
            <a:noFill/>
          </a:ln>
        </p:spPr>
        <p:txBody>
          <a:bodyPr anchorCtr="0" anchor="t" bIns="45700" lIns="91425" rIns="91425" tIns="45700">
            <a:noAutofit/>
          </a:bodyPr>
          <a:lstStyle/>
          <a:p>
            <a:pPr indent="0" lvl="0" marL="0" marR="0" rtl="0" algn="l">
              <a:lnSpc>
                <a:spcPct val="90000"/>
              </a:lnSpc>
              <a:spcBef>
                <a:spcPts val="0"/>
              </a:spcBef>
              <a:spcAft>
                <a:spcPts val="0"/>
              </a:spcAft>
              <a:buClr>
                <a:schemeClr val="lt1"/>
              </a:buClr>
              <a:buSzPct val="25000"/>
              <a:buFont typeface="Arial"/>
              <a:buNone/>
            </a:pPr>
            <a:r>
              <a:rPr b="0" i="0" lang="en-US" sz="3600" u="none" cap="none" strike="noStrike">
                <a:solidFill>
                  <a:schemeClr val="lt1"/>
                </a:solidFill>
                <a:latin typeface="Calibri"/>
                <a:ea typeface="Calibri"/>
                <a:cs typeface="Calibri"/>
                <a:sym typeface="Calibri"/>
              </a:rPr>
              <a:t>For He spoke and they were made, He commanded and they were created; He established them forever and ever, He gave them a law, which shall not pass away.</a:t>
            </a:r>
          </a:p>
          <a:p>
            <a:pPr indent="0" lvl="0" marL="0" marR="0" rtl="0" algn="l">
              <a:lnSpc>
                <a:spcPct val="90000"/>
              </a:lnSpc>
              <a:spcBef>
                <a:spcPts val="1000"/>
              </a:spcBef>
              <a:spcAft>
                <a:spcPts val="0"/>
              </a:spcAft>
              <a:buClr>
                <a:schemeClr val="lt1"/>
              </a:buClr>
              <a:buSzPct val="25000"/>
              <a:buFont typeface="Arial"/>
              <a:buNone/>
            </a:pPr>
            <a:r>
              <a:t/>
            </a:r>
            <a:endParaRPr b="0" i="0" sz="3600" u="none" cap="none" strike="noStrike">
              <a:solidFill>
                <a:schemeClr val="lt1"/>
              </a:solidFill>
              <a:latin typeface="Calibri"/>
              <a:ea typeface="Calibri"/>
              <a:cs typeface="Calibri"/>
              <a:sym typeface="Calibri"/>
            </a:endParaRPr>
          </a:p>
          <a:p>
            <a:pPr indent="0" lvl="0" marL="0" marR="0" rtl="0" algn="l">
              <a:lnSpc>
                <a:spcPct val="90000"/>
              </a:lnSpc>
              <a:spcBef>
                <a:spcPts val="1000"/>
              </a:spcBef>
              <a:spcAft>
                <a:spcPts val="0"/>
              </a:spcAft>
              <a:buClr>
                <a:schemeClr val="lt1"/>
              </a:buClr>
              <a:buSzPct val="25000"/>
              <a:buFont typeface="Arial"/>
              <a:buNone/>
            </a:pPr>
            <a:r>
              <a:rPr b="1" i="0" lang="en-US" sz="3600" u="none" cap="none" strike="noStrike">
                <a:solidFill>
                  <a:schemeClr val="lt1"/>
                </a:solidFill>
                <a:latin typeface="Calibri"/>
                <a:ea typeface="Calibri"/>
                <a:cs typeface="Calibri"/>
                <a:sym typeface="Calibri"/>
              </a:rPr>
              <a:t>Praise the Lord from the earth, sea-monsters and all depths; fire and hail, snow and mist, stormy winds that fulfill His word.</a:t>
            </a:r>
          </a:p>
          <a:p>
            <a:pPr indent="0" lvl="0" marL="0" marR="0" rtl="0" algn="l">
              <a:lnSpc>
                <a:spcPct val="90000"/>
              </a:lnSpc>
              <a:spcBef>
                <a:spcPts val="1000"/>
              </a:spcBef>
              <a:spcAft>
                <a:spcPts val="0"/>
              </a:spcAft>
              <a:buClr>
                <a:schemeClr val="lt1"/>
              </a:buClr>
              <a:buSzPct val="25000"/>
              <a:buFont typeface="Arial"/>
              <a:buNone/>
            </a:pPr>
            <a:r>
              <a:t/>
            </a:r>
            <a:endParaRPr b="1" i="0" sz="3600" u="none" cap="none" strike="noStrike">
              <a:solidFill>
                <a:schemeClr val="lt1"/>
              </a:solidFill>
              <a:latin typeface="Calibri"/>
              <a:ea typeface="Calibri"/>
              <a:cs typeface="Calibri"/>
              <a:sym typeface="Calibri"/>
            </a:endParaRPr>
          </a:p>
          <a:p>
            <a:pPr indent="0" lvl="0" marL="0" marR="0" rtl="0" algn="l">
              <a:lnSpc>
                <a:spcPct val="90000"/>
              </a:lnSpc>
              <a:spcBef>
                <a:spcPts val="1000"/>
              </a:spcBef>
              <a:buClr>
                <a:schemeClr val="lt1"/>
              </a:buClr>
              <a:buSzPct val="25000"/>
              <a:buFont typeface="Arial"/>
              <a:buNone/>
            </a:pPr>
            <a:r>
              <a:rPr b="0" i="0" lang="en-US" sz="3600" u="none" cap="none" strike="noStrike">
                <a:solidFill>
                  <a:schemeClr val="lt1"/>
                </a:solidFill>
                <a:latin typeface="Calibri"/>
                <a:ea typeface="Calibri"/>
                <a:cs typeface="Calibri"/>
                <a:sym typeface="Calibri"/>
              </a:rPr>
              <a:t>Mountains and all hills, fruit trees and all cedars; wild beasts and all cattle, creeping things and birds that fly.</a:t>
            </a: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99" name="Shape 199"/>
        <p:cNvGrpSpPr/>
        <p:nvPr/>
      </p:nvGrpSpPr>
      <p:grpSpPr>
        <a:xfrm>
          <a:off x="0" y="0"/>
          <a:ext cx="0" cy="0"/>
          <a:chOff x="0" y="0"/>
          <a:chExt cx="0" cy="0"/>
        </a:xfrm>
      </p:grpSpPr>
      <p:sp>
        <p:nvSpPr>
          <p:cNvPr id="200" name="Shape 200"/>
          <p:cNvSpPr txBox="1"/>
          <p:nvPr>
            <p:ph idx="1" type="body"/>
          </p:nvPr>
        </p:nvSpPr>
        <p:spPr>
          <a:xfrm>
            <a:off x="403654" y="436604"/>
            <a:ext cx="11627815" cy="5730670"/>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lt1"/>
              </a:buClr>
              <a:buSzPct val="25000"/>
              <a:buFont typeface="Arial"/>
              <a:buNone/>
            </a:pPr>
            <a:r>
              <a:rPr b="1" i="0" lang="en-US" sz="6000" u="none" cap="none" strike="noStrike">
                <a:solidFill>
                  <a:schemeClr val="lt1"/>
                </a:solidFill>
                <a:latin typeface="Calibri"/>
                <a:ea typeface="Calibri"/>
                <a:cs typeface="Calibri"/>
                <a:sym typeface="Calibri"/>
              </a:rPr>
              <a:t>Glory be to Thee, O God!</a:t>
            </a:r>
          </a:p>
          <a:p>
            <a:pPr indent="0" lvl="0" marL="0" marR="0" rtl="0" algn="l">
              <a:lnSpc>
                <a:spcPct val="100000"/>
              </a:lnSpc>
              <a:spcBef>
                <a:spcPts val="1000"/>
              </a:spcBef>
              <a:spcAft>
                <a:spcPts val="0"/>
              </a:spcAft>
              <a:buClr>
                <a:schemeClr val="lt1"/>
              </a:buClr>
              <a:buSzPct val="25000"/>
              <a:buFont typeface="Arial"/>
              <a:buNone/>
            </a:pPr>
            <a:r>
              <a:rPr b="1" i="0" lang="en-US" sz="6000" u="none" cap="none" strike="noStrike">
                <a:solidFill>
                  <a:schemeClr val="lt1"/>
                </a:solidFill>
                <a:latin typeface="Calibri"/>
                <a:ea typeface="Calibri"/>
                <a:cs typeface="Calibri"/>
                <a:sym typeface="Calibri"/>
              </a:rPr>
              <a:t>Glory be to Thee, O Creator!</a:t>
            </a:r>
          </a:p>
          <a:p>
            <a:pPr indent="0" lvl="0" marL="0" marR="0" rtl="0" algn="l">
              <a:lnSpc>
                <a:spcPct val="100000"/>
              </a:lnSpc>
              <a:spcBef>
                <a:spcPts val="1000"/>
              </a:spcBef>
              <a:spcAft>
                <a:spcPts val="0"/>
              </a:spcAft>
              <a:buClr>
                <a:schemeClr val="lt1"/>
              </a:buClr>
              <a:buSzPct val="25000"/>
              <a:buFont typeface="Arial"/>
              <a:buNone/>
            </a:pPr>
            <a:r>
              <a:rPr b="1" i="0" lang="en-US" sz="6000" u="none" cap="none" strike="noStrike">
                <a:solidFill>
                  <a:schemeClr val="lt1"/>
                </a:solidFill>
                <a:latin typeface="Calibri"/>
                <a:ea typeface="Calibri"/>
                <a:cs typeface="Calibri"/>
                <a:sym typeface="Calibri"/>
              </a:rPr>
              <a:t>Glory be to Thee, O Christ the King</a:t>
            </a:r>
          </a:p>
          <a:p>
            <a:pPr indent="0" lvl="0" marL="0" marR="0" rtl="0" algn="l">
              <a:lnSpc>
                <a:spcPct val="100000"/>
              </a:lnSpc>
              <a:spcBef>
                <a:spcPts val="1000"/>
              </a:spcBef>
              <a:buClr>
                <a:schemeClr val="lt1"/>
              </a:buClr>
              <a:buSzPct val="25000"/>
              <a:buFont typeface="Arial"/>
              <a:buNone/>
            </a:pPr>
            <a:r>
              <a:rPr b="1" i="0" lang="en-US" sz="6000" u="none" cap="none" strike="noStrike">
                <a:solidFill>
                  <a:schemeClr val="lt1"/>
                </a:solidFill>
                <a:latin typeface="Calibri"/>
                <a:ea typeface="Calibri"/>
                <a:cs typeface="Calibri"/>
                <a:sym typeface="Calibri"/>
              </a:rPr>
              <a:t>Who has compassion on His sinful servants. Barekmor</a:t>
            </a:r>
          </a:p>
        </p:txBody>
      </p:sp>
    </p:spTree>
  </p:cSld>
  <p:clrMapOvr>
    <a:masterClrMapping/>
  </p:clrMapOvr>
</p:sld>
</file>

<file path=ppt/slides/slide7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541" name="Shape 541"/>
        <p:cNvGrpSpPr/>
        <p:nvPr/>
      </p:nvGrpSpPr>
      <p:grpSpPr>
        <a:xfrm>
          <a:off x="0" y="0"/>
          <a:ext cx="0" cy="0"/>
          <a:chOff x="0" y="0"/>
          <a:chExt cx="0" cy="0"/>
        </a:xfrm>
      </p:grpSpPr>
      <p:sp>
        <p:nvSpPr>
          <p:cNvPr id="542" name="Shape 542"/>
          <p:cNvSpPr txBox="1"/>
          <p:nvPr>
            <p:ph idx="1" type="body"/>
          </p:nvPr>
        </p:nvSpPr>
        <p:spPr>
          <a:xfrm>
            <a:off x="372533" y="237066"/>
            <a:ext cx="11497733" cy="6434665"/>
          </a:xfrm>
          <a:prstGeom prst="rect">
            <a:avLst/>
          </a:prstGeom>
          <a:noFill/>
          <a:ln>
            <a:noFill/>
          </a:ln>
        </p:spPr>
        <p:txBody>
          <a:bodyPr anchorCtr="0" anchor="t" bIns="45700" lIns="91425" rIns="91425" tIns="45700">
            <a:noAutofit/>
          </a:bodyPr>
          <a:lstStyle/>
          <a:p>
            <a:pPr indent="0" lvl="0" marL="0" marR="0" rtl="0" algn="l">
              <a:lnSpc>
                <a:spcPct val="90000"/>
              </a:lnSpc>
              <a:spcBef>
                <a:spcPts val="0"/>
              </a:spcBef>
              <a:spcAft>
                <a:spcPts val="0"/>
              </a:spcAft>
              <a:buClr>
                <a:schemeClr val="lt1"/>
              </a:buClr>
              <a:buSzPct val="25000"/>
              <a:buFont typeface="Arial"/>
              <a:buNone/>
            </a:pPr>
            <a:r>
              <a:rPr b="1" i="0" lang="en-US" sz="3000" u="none" cap="none" strike="noStrike">
                <a:solidFill>
                  <a:schemeClr val="lt1"/>
                </a:solidFill>
                <a:latin typeface="Calibri"/>
                <a:ea typeface="Calibri"/>
                <a:cs typeface="Calibri"/>
                <a:sym typeface="Calibri"/>
              </a:rPr>
              <a:t>Kings of the earth and all peoples, princes and all judges of the earth: young men too and maidens, old men and boys: let them praise the name of the Lord.</a:t>
            </a:r>
          </a:p>
          <a:p>
            <a:pPr indent="0" lvl="0" marL="0" marR="0" rtl="0" algn="l">
              <a:lnSpc>
                <a:spcPct val="90000"/>
              </a:lnSpc>
              <a:spcBef>
                <a:spcPts val="1000"/>
              </a:spcBef>
              <a:spcAft>
                <a:spcPts val="0"/>
              </a:spcAft>
              <a:buClr>
                <a:schemeClr val="lt1"/>
              </a:buClr>
              <a:buSzPct val="25000"/>
              <a:buFont typeface="Arial"/>
              <a:buNone/>
            </a:pPr>
            <a:r>
              <a:t/>
            </a:r>
            <a:endParaRPr b="1" i="0" sz="3000" u="none" cap="none" strike="noStrike">
              <a:solidFill>
                <a:schemeClr val="lt1"/>
              </a:solidFill>
              <a:latin typeface="Calibri"/>
              <a:ea typeface="Calibri"/>
              <a:cs typeface="Calibri"/>
              <a:sym typeface="Calibri"/>
            </a:endParaRPr>
          </a:p>
          <a:p>
            <a:pPr indent="0" lvl="0" marL="0" marR="0" rtl="0" algn="l">
              <a:lnSpc>
                <a:spcPct val="90000"/>
              </a:lnSpc>
              <a:spcBef>
                <a:spcPts val="1000"/>
              </a:spcBef>
              <a:spcAft>
                <a:spcPts val="0"/>
              </a:spcAft>
              <a:buClr>
                <a:schemeClr val="lt1"/>
              </a:buClr>
              <a:buSzPct val="25000"/>
              <a:buFont typeface="Arial"/>
              <a:buNone/>
            </a:pPr>
            <a:r>
              <a:rPr b="0" i="0" lang="en-US" sz="3000" u="none" cap="none" strike="noStrike">
                <a:solidFill>
                  <a:schemeClr val="lt1"/>
                </a:solidFill>
                <a:latin typeface="Calibri"/>
                <a:ea typeface="Calibri"/>
                <a:cs typeface="Calibri"/>
                <a:sym typeface="Calibri"/>
              </a:rPr>
              <a:t>For His name alone is exalted; His praise is on earth and in heaven, and He has lifted up the horn of His people; praise for all the just, the children of Israel, the people who draw near to Him.</a:t>
            </a:r>
          </a:p>
          <a:p>
            <a:pPr indent="0" lvl="0" marL="0" marR="0" rtl="0" algn="l">
              <a:lnSpc>
                <a:spcPct val="90000"/>
              </a:lnSpc>
              <a:spcBef>
                <a:spcPts val="1000"/>
              </a:spcBef>
              <a:spcAft>
                <a:spcPts val="0"/>
              </a:spcAft>
              <a:buClr>
                <a:schemeClr val="lt1"/>
              </a:buClr>
              <a:buSzPct val="25000"/>
              <a:buFont typeface="Arial"/>
              <a:buNone/>
            </a:pPr>
            <a:r>
              <a:t/>
            </a:r>
            <a:endParaRPr b="0" i="0" sz="3000" u="none" cap="none" strike="noStrike">
              <a:solidFill>
                <a:schemeClr val="lt1"/>
              </a:solidFill>
              <a:latin typeface="Calibri"/>
              <a:ea typeface="Calibri"/>
              <a:cs typeface="Calibri"/>
              <a:sym typeface="Calibri"/>
            </a:endParaRPr>
          </a:p>
          <a:p>
            <a:pPr indent="0" lvl="0" marL="0" marR="0" rtl="0" algn="l">
              <a:lnSpc>
                <a:spcPct val="90000"/>
              </a:lnSpc>
              <a:spcBef>
                <a:spcPts val="1000"/>
              </a:spcBef>
              <a:buClr>
                <a:schemeClr val="lt1"/>
              </a:buClr>
              <a:buSzPct val="25000"/>
              <a:buFont typeface="Arial"/>
              <a:buNone/>
            </a:pPr>
            <a:r>
              <a:rPr b="1" i="1" lang="en-US" sz="3000" u="none" cap="none" strike="noStrike">
                <a:solidFill>
                  <a:schemeClr val="lt1"/>
                </a:solidFill>
                <a:latin typeface="Calibri"/>
                <a:ea typeface="Calibri"/>
                <a:cs typeface="Calibri"/>
                <a:sym typeface="Calibri"/>
              </a:rPr>
              <a:t>[Psalm 149] </a:t>
            </a:r>
            <a:r>
              <a:rPr b="1" i="0" lang="en-US" sz="3000" u="none" cap="none" strike="noStrike">
                <a:solidFill>
                  <a:schemeClr val="lt1"/>
                </a:solidFill>
                <a:latin typeface="Calibri"/>
                <a:ea typeface="Calibri"/>
                <a:cs typeface="Calibri"/>
                <a:sym typeface="Calibri"/>
              </a:rPr>
              <a:t>Praise the Lord with a new praise in the assembly of the just; let Israel be glad in her Maker, let the children of Zion rejoice in their King.</a:t>
            </a:r>
          </a:p>
        </p:txBody>
      </p:sp>
    </p:spTree>
  </p:cSld>
  <p:clrMapOvr>
    <a:masterClrMapping/>
  </p:clrMapOvr>
</p:sld>
</file>

<file path=ppt/slides/slide7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546" name="Shape 546"/>
        <p:cNvGrpSpPr/>
        <p:nvPr/>
      </p:nvGrpSpPr>
      <p:grpSpPr>
        <a:xfrm>
          <a:off x="0" y="0"/>
          <a:ext cx="0" cy="0"/>
          <a:chOff x="0" y="0"/>
          <a:chExt cx="0" cy="0"/>
        </a:xfrm>
      </p:grpSpPr>
      <p:sp>
        <p:nvSpPr>
          <p:cNvPr id="547" name="Shape 547"/>
          <p:cNvSpPr txBox="1"/>
          <p:nvPr>
            <p:ph idx="1" type="body"/>
          </p:nvPr>
        </p:nvSpPr>
        <p:spPr>
          <a:xfrm>
            <a:off x="372533" y="237066"/>
            <a:ext cx="11497733" cy="6434665"/>
          </a:xfrm>
          <a:prstGeom prst="rect">
            <a:avLst/>
          </a:prstGeom>
          <a:noFill/>
          <a:ln>
            <a:noFill/>
          </a:ln>
        </p:spPr>
        <p:txBody>
          <a:bodyPr anchorCtr="0" anchor="t" bIns="45700" lIns="91425" rIns="91425" tIns="45700">
            <a:noAutofit/>
          </a:bodyPr>
          <a:lstStyle/>
          <a:p>
            <a:pPr indent="0" lvl="0" marL="0" marR="0" rtl="0" algn="l">
              <a:lnSpc>
                <a:spcPct val="90000"/>
              </a:lnSpc>
              <a:spcBef>
                <a:spcPts val="0"/>
              </a:spcBef>
              <a:spcAft>
                <a:spcPts val="0"/>
              </a:spcAft>
              <a:buClr>
                <a:schemeClr val="lt1"/>
              </a:buClr>
              <a:buSzPct val="25000"/>
              <a:buFont typeface="Arial"/>
              <a:buNone/>
            </a:pPr>
            <a:r>
              <a:rPr b="0" i="0" lang="en-US" sz="3000" u="none" cap="none" strike="noStrike">
                <a:solidFill>
                  <a:schemeClr val="lt1"/>
                </a:solidFill>
                <a:latin typeface="Calibri"/>
                <a:ea typeface="Calibri"/>
                <a:cs typeface="Calibri"/>
                <a:sym typeface="Calibri"/>
              </a:rPr>
              <a:t>Let them praise His name with the timbrel and the drum, let them sing to Him with the harp: for the Lord takes pleasure in His people, and gives salvation to the poor.</a:t>
            </a:r>
          </a:p>
          <a:p>
            <a:pPr indent="0" lvl="0" marL="0" marR="0" rtl="0" algn="l">
              <a:lnSpc>
                <a:spcPct val="90000"/>
              </a:lnSpc>
              <a:spcBef>
                <a:spcPts val="1000"/>
              </a:spcBef>
              <a:spcAft>
                <a:spcPts val="0"/>
              </a:spcAft>
              <a:buClr>
                <a:schemeClr val="lt1"/>
              </a:buClr>
              <a:buSzPct val="25000"/>
              <a:buFont typeface="Arial"/>
              <a:buNone/>
            </a:pPr>
            <a:r>
              <a:t/>
            </a:r>
            <a:endParaRPr b="0" i="0" sz="3000" u="none" cap="none" strike="noStrike">
              <a:solidFill>
                <a:schemeClr val="lt1"/>
              </a:solidFill>
              <a:latin typeface="Calibri"/>
              <a:ea typeface="Calibri"/>
              <a:cs typeface="Calibri"/>
              <a:sym typeface="Calibri"/>
            </a:endParaRPr>
          </a:p>
          <a:p>
            <a:pPr indent="0" lvl="0" marL="0" marR="0" rtl="0" algn="l">
              <a:lnSpc>
                <a:spcPct val="90000"/>
              </a:lnSpc>
              <a:spcBef>
                <a:spcPts val="1000"/>
              </a:spcBef>
              <a:spcAft>
                <a:spcPts val="0"/>
              </a:spcAft>
              <a:buClr>
                <a:schemeClr val="lt1"/>
              </a:buClr>
              <a:buSzPct val="25000"/>
              <a:buFont typeface="Arial"/>
              <a:buNone/>
            </a:pPr>
            <a:r>
              <a:rPr b="1" i="0" lang="en-US" sz="3000" u="none" cap="none" strike="noStrike">
                <a:solidFill>
                  <a:schemeClr val="lt1"/>
                </a:solidFill>
                <a:latin typeface="Calibri"/>
                <a:ea typeface="Calibri"/>
                <a:cs typeface="Calibri"/>
                <a:sym typeface="Calibri"/>
              </a:rPr>
              <a:t>Let the just exult in glory, let them praise Him on their beds: let the high praises of God be in their throats, and two-edged swords in their hands.</a:t>
            </a:r>
          </a:p>
          <a:p>
            <a:pPr indent="0" lvl="0" marL="0" marR="0" rtl="0" algn="l">
              <a:lnSpc>
                <a:spcPct val="90000"/>
              </a:lnSpc>
              <a:spcBef>
                <a:spcPts val="1000"/>
              </a:spcBef>
              <a:spcAft>
                <a:spcPts val="0"/>
              </a:spcAft>
              <a:buClr>
                <a:schemeClr val="lt1"/>
              </a:buClr>
              <a:buSzPct val="25000"/>
              <a:buFont typeface="Arial"/>
              <a:buNone/>
            </a:pPr>
            <a:r>
              <a:t/>
            </a:r>
            <a:endParaRPr b="1" i="0" sz="3000" u="none" cap="none" strike="noStrike">
              <a:solidFill>
                <a:schemeClr val="lt1"/>
              </a:solidFill>
              <a:latin typeface="Calibri"/>
              <a:ea typeface="Calibri"/>
              <a:cs typeface="Calibri"/>
              <a:sym typeface="Calibri"/>
            </a:endParaRPr>
          </a:p>
          <a:p>
            <a:pPr indent="0" lvl="0" marL="0" marR="0" rtl="0" algn="l">
              <a:lnSpc>
                <a:spcPct val="90000"/>
              </a:lnSpc>
              <a:spcBef>
                <a:spcPts val="1000"/>
              </a:spcBef>
              <a:buClr>
                <a:schemeClr val="lt1"/>
              </a:buClr>
              <a:buSzPct val="25000"/>
              <a:buFont typeface="Arial"/>
              <a:buNone/>
            </a:pPr>
            <a:r>
              <a:rPr b="0" i="0" lang="en-US" sz="3000" u="none" cap="none" strike="noStrike">
                <a:solidFill>
                  <a:schemeClr val="lt1"/>
                </a:solidFill>
                <a:latin typeface="Calibri"/>
                <a:ea typeface="Calibri"/>
                <a:cs typeface="Calibri"/>
                <a:sym typeface="Calibri"/>
              </a:rPr>
              <a:t>To execute vengeance on the nations, and to rebuke the peoples; to bind their kings with chains, their nobles with fetters of iron, to execute on them the judgment which is written: that is the glory of the just.</a:t>
            </a:r>
          </a:p>
        </p:txBody>
      </p:sp>
    </p:spTree>
  </p:cSld>
  <p:clrMapOvr>
    <a:masterClrMapping/>
  </p:clrMapOvr>
</p:sld>
</file>

<file path=ppt/slides/slide7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551" name="Shape 551"/>
        <p:cNvGrpSpPr/>
        <p:nvPr/>
      </p:nvGrpSpPr>
      <p:grpSpPr>
        <a:xfrm>
          <a:off x="0" y="0"/>
          <a:ext cx="0" cy="0"/>
          <a:chOff x="0" y="0"/>
          <a:chExt cx="0" cy="0"/>
        </a:xfrm>
      </p:grpSpPr>
      <p:sp>
        <p:nvSpPr>
          <p:cNvPr id="552" name="Shape 552"/>
          <p:cNvSpPr txBox="1"/>
          <p:nvPr>
            <p:ph idx="1" type="body"/>
          </p:nvPr>
        </p:nvSpPr>
        <p:spPr>
          <a:xfrm>
            <a:off x="372533" y="237066"/>
            <a:ext cx="11497733" cy="6434665"/>
          </a:xfrm>
          <a:prstGeom prst="rect">
            <a:avLst/>
          </a:prstGeom>
          <a:noFill/>
          <a:ln>
            <a:noFill/>
          </a:ln>
        </p:spPr>
        <p:txBody>
          <a:bodyPr anchorCtr="0" anchor="t" bIns="45700" lIns="91425" rIns="91425" tIns="45700">
            <a:noAutofit/>
          </a:bodyPr>
          <a:lstStyle/>
          <a:p>
            <a:pPr indent="0" lvl="0" marL="0" marR="0" rtl="0" algn="l">
              <a:lnSpc>
                <a:spcPct val="90000"/>
              </a:lnSpc>
              <a:spcBef>
                <a:spcPts val="0"/>
              </a:spcBef>
              <a:spcAft>
                <a:spcPts val="0"/>
              </a:spcAft>
              <a:buClr>
                <a:schemeClr val="lt1"/>
              </a:buClr>
              <a:buSzPct val="25000"/>
              <a:buFont typeface="Arial"/>
              <a:buNone/>
            </a:pPr>
            <a:r>
              <a:rPr b="1" i="1" lang="en-US" sz="4000" u="none" cap="none" strike="noStrike">
                <a:solidFill>
                  <a:schemeClr val="lt1"/>
                </a:solidFill>
                <a:latin typeface="Calibri"/>
                <a:ea typeface="Calibri"/>
                <a:cs typeface="Calibri"/>
                <a:sym typeface="Calibri"/>
              </a:rPr>
              <a:t>[Psalm 150] </a:t>
            </a:r>
            <a:r>
              <a:rPr b="1" i="0" lang="en-US" sz="4000" u="none" cap="none" strike="noStrike">
                <a:solidFill>
                  <a:schemeClr val="lt1"/>
                </a:solidFill>
                <a:latin typeface="Calibri"/>
                <a:ea typeface="Calibri"/>
                <a:cs typeface="Calibri"/>
                <a:sym typeface="Calibri"/>
              </a:rPr>
              <a:t>Praise the Lord in His holy place, praise Him in the firmament of His strength.</a:t>
            </a:r>
          </a:p>
          <a:p>
            <a:pPr indent="0" lvl="0" marL="0" marR="0" rtl="0" algn="l">
              <a:lnSpc>
                <a:spcPct val="90000"/>
              </a:lnSpc>
              <a:spcBef>
                <a:spcPts val="1000"/>
              </a:spcBef>
              <a:spcAft>
                <a:spcPts val="0"/>
              </a:spcAft>
              <a:buClr>
                <a:schemeClr val="lt1"/>
              </a:buClr>
              <a:buSzPct val="25000"/>
              <a:buFont typeface="Arial"/>
              <a:buNone/>
            </a:pPr>
            <a:r>
              <a:t/>
            </a:r>
            <a:endParaRPr b="0" i="0" sz="400" u="none" cap="none" strike="noStrike">
              <a:solidFill>
                <a:schemeClr val="lt1"/>
              </a:solidFill>
              <a:latin typeface="Calibri"/>
              <a:ea typeface="Calibri"/>
              <a:cs typeface="Calibri"/>
              <a:sym typeface="Calibri"/>
            </a:endParaRPr>
          </a:p>
          <a:p>
            <a:pPr indent="0" lvl="0" marL="0" marR="0" rtl="0" algn="l">
              <a:lnSpc>
                <a:spcPct val="90000"/>
              </a:lnSpc>
              <a:spcBef>
                <a:spcPts val="1000"/>
              </a:spcBef>
              <a:spcAft>
                <a:spcPts val="0"/>
              </a:spcAft>
              <a:buClr>
                <a:schemeClr val="lt1"/>
              </a:buClr>
              <a:buSzPct val="25000"/>
              <a:buFont typeface="Arial"/>
              <a:buNone/>
            </a:pPr>
            <a:r>
              <a:rPr b="0" i="0" lang="en-US" sz="4000" u="none" cap="none" strike="noStrike">
                <a:solidFill>
                  <a:schemeClr val="lt1"/>
                </a:solidFill>
                <a:latin typeface="Calibri"/>
                <a:ea typeface="Calibri"/>
                <a:cs typeface="Calibri"/>
                <a:sym typeface="Calibri"/>
              </a:rPr>
              <a:t>Praise Him for His mighty deeds, praise Him for His abounding greatness, praise Him with the sound of the trumpet, praise Him with lyre and harp.</a:t>
            </a:r>
          </a:p>
          <a:p>
            <a:pPr indent="0" lvl="0" marL="0" marR="0" rtl="0" algn="l">
              <a:lnSpc>
                <a:spcPct val="90000"/>
              </a:lnSpc>
              <a:spcBef>
                <a:spcPts val="1000"/>
              </a:spcBef>
              <a:spcAft>
                <a:spcPts val="0"/>
              </a:spcAft>
              <a:buClr>
                <a:schemeClr val="lt1"/>
              </a:buClr>
              <a:buSzPct val="25000"/>
              <a:buFont typeface="Arial"/>
              <a:buNone/>
            </a:pPr>
            <a:r>
              <a:t/>
            </a:r>
            <a:endParaRPr b="0" i="0" sz="400" u="none" cap="none" strike="noStrike">
              <a:solidFill>
                <a:schemeClr val="lt1"/>
              </a:solidFill>
              <a:latin typeface="Calibri"/>
              <a:ea typeface="Calibri"/>
              <a:cs typeface="Calibri"/>
              <a:sym typeface="Calibri"/>
            </a:endParaRPr>
          </a:p>
          <a:p>
            <a:pPr indent="0" lvl="0" marL="0" marR="0" rtl="0" algn="l">
              <a:lnSpc>
                <a:spcPct val="90000"/>
              </a:lnSpc>
              <a:spcBef>
                <a:spcPts val="1000"/>
              </a:spcBef>
              <a:buClr>
                <a:schemeClr val="lt1"/>
              </a:buClr>
              <a:buSzPct val="25000"/>
              <a:buFont typeface="Arial"/>
              <a:buNone/>
            </a:pPr>
            <a:r>
              <a:rPr b="1" i="0" lang="en-US" sz="4000" u="none" cap="none" strike="noStrike">
                <a:solidFill>
                  <a:schemeClr val="lt1"/>
                </a:solidFill>
                <a:latin typeface="Calibri"/>
                <a:ea typeface="Calibri"/>
                <a:cs typeface="Calibri"/>
                <a:sym typeface="Calibri"/>
              </a:rPr>
              <a:t>Praise Him with the timbrel and the drum, praise Him with the soft strings, praise Him with the loud cymbals; praise Him with the sound of the voice; let everything that has breath praise the Lord.</a:t>
            </a:r>
          </a:p>
        </p:txBody>
      </p:sp>
    </p:spTree>
  </p:cSld>
  <p:clrMapOvr>
    <a:masterClrMapping/>
  </p:clrMapOvr>
</p:sld>
</file>

<file path=ppt/slides/slide7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556" name="Shape 556"/>
        <p:cNvGrpSpPr/>
        <p:nvPr/>
      </p:nvGrpSpPr>
      <p:grpSpPr>
        <a:xfrm>
          <a:off x="0" y="0"/>
          <a:ext cx="0" cy="0"/>
          <a:chOff x="0" y="0"/>
          <a:chExt cx="0" cy="0"/>
        </a:xfrm>
      </p:grpSpPr>
      <p:sp>
        <p:nvSpPr>
          <p:cNvPr id="557" name="Shape 557"/>
          <p:cNvSpPr txBox="1"/>
          <p:nvPr>
            <p:ph idx="1" type="body"/>
          </p:nvPr>
        </p:nvSpPr>
        <p:spPr>
          <a:xfrm>
            <a:off x="372533" y="237066"/>
            <a:ext cx="11497733" cy="6434665"/>
          </a:xfrm>
          <a:prstGeom prst="rect">
            <a:avLst/>
          </a:prstGeom>
          <a:noFill/>
          <a:ln>
            <a:noFill/>
          </a:ln>
        </p:spPr>
        <p:txBody>
          <a:bodyPr anchorCtr="0" anchor="t" bIns="45700" lIns="91425" rIns="91425" tIns="45700">
            <a:noAutofit/>
          </a:bodyPr>
          <a:lstStyle/>
          <a:p>
            <a:pPr indent="0" lvl="0" marL="0" marR="0" rtl="0" algn="l">
              <a:lnSpc>
                <a:spcPct val="90000"/>
              </a:lnSpc>
              <a:spcBef>
                <a:spcPts val="0"/>
              </a:spcBef>
              <a:spcAft>
                <a:spcPts val="0"/>
              </a:spcAft>
              <a:buClr>
                <a:schemeClr val="lt1"/>
              </a:buClr>
              <a:buSzPct val="25000"/>
              <a:buFont typeface="Arial"/>
              <a:buNone/>
            </a:pPr>
            <a:r>
              <a:rPr b="0" i="1" lang="en-US" sz="5400" u="none" cap="none" strike="noStrike">
                <a:solidFill>
                  <a:schemeClr val="lt1"/>
                </a:solidFill>
                <a:latin typeface="Calibri"/>
                <a:ea typeface="Calibri"/>
                <a:cs typeface="Calibri"/>
                <a:sym typeface="Calibri"/>
              </a:rPr>
              <a:t>[Psalm 117] </a:t>
            </a:r>
            <a:r>
              <a:rPr b="0" i="0" lang="en-US" sz="5400" u="none" cap="none" strike="noStrike">
                <a:solidFill>
                  <a:schemeClr val="lt1"/>
                </a:solidFill>
                <a:latin typeface="Calibri"/>
                <a:ea typeface="Calibri"/>
                <a:cs typeface="Calibri"/>
                <a:sym typeface="Calibri"/>
              </a:rPr>
              <a:t>Praise the Lord, all you nations; praise Him, all you peoples.</a:t>
            </a:r>
          </a:p>
          <a:p>
            <a:pPr indent="0" lvl="0" marL="0" marR="0" rtl="0" algn="l">
              <a:lnSpc>
                <a:spcPct val="90000"/>
              </a:lnSpc>
              <a:spcBef>
                <a:spcPts val="1000"/>
              </a:spcBef>
              <a:spcAft>
                <a:spcPts val="0"/>
              </a:spcAft>
              <a:buClr>
                <a:schemeClr val="lt1"/>
              </a:buClr>
              <a:buSzPct val="25000"/>
              <a:buFont typeface="Arial"/>
              <a:buNone/>
            </a:pPr>
            <a:r>
              <a:rPr b="0" i="0" lang="en-US" sz="5400" u="none" cap="none" strike="noStrike">
                <a:solidFill>
                  <a:schemeClr val="lt1"/>
                </a:solidFill>
                <a:latin typeface="Calibri"/>
                <a:ea typeface="Calibri"/>
                <a:cs typeface="Calibri"/>
                <a:sym typeface="Calibri"/>
              </a:rPr>
              <a:t>For His grace is strong over us, truly the Lord is forever.</a:t>
            </a:r>
          </a:p>
          <a:p>
            <a:pPr indent="0" lvl="0" marL="0" marR="0" rtl="0" algn="l">
              <a:lnSpc>
                <a:spcPct val="90000"/>
              </a:lnSpc>
              <a:spcBef>
                <a:spcPts val="1000"/>
              </a:spcBef>
              <a:spcAft>
                <a:spcPts val="0"/>
              </a:spcAft>
              <a:buClr>
                <a:schemeClr val="lt1"/>
              </a:buClr>
              <a:buSzPct val="25000"/>
              <a:buFont typeface="Arial"/>
              <a:buNone/>
            </a:pPr>
            <a:r>
              <a:t/>
            </a:r>
            <a:endParaRPr b="0" i="0" sz="5400" u="none" cap="none" strike="noStrike">
              <a:solidFill>
                <a:schemeClr val="lt1"/>
              </a:solidFill>
              <a:latin typeface="Calibri"/>
              <a:ea typeface="Calibri"/>
              <a:cs typeface="Calibri"/>
              <a:sym typeface="Calibri"/>
            </a:endParaRPr>
          </a:p>
          <a:p>
            <a:pPr indent="0" lvl="0" marL="0" marR="0" rtl="0" algn="l">
              <a:lnSpc>
                <a:spcPct val="90000"/>
              </a:lnSpc>
              <a:spcBef>
                <a:spcPts val="1000"/>
              </a:spcBef>
              <a:buClr>
                <a:schemeClr val="lt1"/>
              </a:buClr>
              <a:buSzPct val="25000"/>
              <a:buFont typeface="Arial"/>
              <a:buNone/>
            </a:pPr>
            <a:r>
              <a:rPr b="0" i="1" lang="en-US" sz="5400" u="none" cap="none" strike="noStrike">
                <a:solidFill>
                  <a:schemeClr val="lt1"/>
                </a:solidFill>
                <a:latin typeface="Calibri"/>
                <a:ea typeface="Calibri"/>
                <a:cs typeface="Calibri"/>
                <a:sym typeface="Calibri"/>
              </a:rPr>
              <a:t>And to you belongs the praise, O God. Barekmor.</a:t>
            </a:r>
          </a:p>
        </p:txBody>
      </p:sp>
    </p:spTree>
  </p:cSld>
  <p:clrMapOvr>
    <a:masterClrMapping/>
  </p:clrMapOvr>
</p:sld>
</file>

<file path=ppt/slides/slide7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561" name="Shape 561"/>
        <p:cNvGrpSpPr/>
        <p:nvPr/>
      </p:nvGrpSpPr>
      <p:grpSpPr>
        <a:xfrm>
          <a:off x="0" y="0"/>
          <a:ext cx="0" cy="0"/>
          <a:chOff x="0" y="0"/>
          <a:chExt cx="0" cy="0"/>
        </a:xfrm>
      </p:grpSpPr>
      <p:sp>
        <p:nvSpPr>
          <p:cNvPr id="562" name="Shape 562"/>
          <p:cNvSpPr txBox="1"/>
          <p:nvPr>
            <p:ph idx="1" type="body"/>
          </p:nvPr>
        </p:nvSpPr>
        <p:spPr>
          <a:xfrm>
            <a:off x="292100" y="152400"/>
            <a:ext cx="11610810" cy="6426200"/>
          </a:xfrm>
          <a:prstGeom prst="rect">
            <a:avLst/>
          </a:prstGeom>
          <a:noFill/>
          <a:ln>
            <a:noFill/>
          </a:ln>
        </p:spPr>
        <p:txBody>
          <a:bodyPr anchorCtr="0" anchor="t" bIns="45700" lIns="91425" rIns="91425" tIns="45700">
            <a:noAutofit/>
          </a:bodyPr>
          <a:lstStyle/>
          <a:p>
            <a:pPr indent="0" lvl="0" marL="0" marR="0" rtl="0" algn="l">
              <a:lnSpc>
                <a:spcPct val="90000"/>
              </a:lnSpc>
              <a:spcBef>
                <a:spcPts val="0"/>
              </a:spcBef>
              <a:spcAft>
                <a:spcPts val="0"/>
              </a:spcAft>
              <a:buClr>
                <a:schemeClr val="lt1"/>
              </a:buClr>
              <a:buSzPct val="25000"/>
              <a:buFont typeface="Arial"/>
              <a:buNone/>
            </a:pPr>
            <a:r>
              <a:t/>
            </a:r>
            <a:endParaRPr b="1" i="1" sz="6000" u="none" cap="none" strike="noStrike">
              <a:solidFill>
                <a:schemeClr val="lt1"/>
              </a:solidFill>
              <a:latin typeface="Calibri"/>
              <a:ea typeface="Calibri"/>
              <a:cs typeface="Calibri"/>
              <a:sym typeface="Calibri"/>
            </a:endParaRPr>
          </a:p>
          <a:p>
            <a:pPr indent="0" lvl="0" marL="0" marR="0" rtl="0" algn="l">
              <a:lnSpc>
                <a:spcPct val="90000"/>
              </a:lnSpc>
              <a:spcBef>
                <a:spcPts val="1000"/>
              </a:spcBef>
              <a:spcAft>
                <a:spcPts val="0"/>
              </a:spcAft>
              <a:buClr>
                <a:schemeClr val="lt1"/>
              </a:buClr>
              <a:buSzPct val="25000"/>
              <a:buFont typeface="Arial"/>
              <a:buNone/>
            </a:pPr>
            <a:r>
              <a:rPr b="1" i="1" lang="en-US" sz="6000" u="none" cap="none" strike="noStrike">
                <a:solidFill>
                  <a:schemeClr val="lt1"/>
                </a:solidFill>
                <a:latin typeface="Calibri"/>
                <a:ea typeface="Calibri"/>
                <a:cs typeface="Calibri"/>
                <a:sym typeface="Calibri"/>
              </a:rPr>
              <a:t>† Shub’ho…/ Glory be to the Father, Son, and Holy Spirit.</a:t>
            </a:r>
          </a:p>
          <a:p>
            <a:pPr indent="0" lvl="0" marL="0" marR="0" rtl="0" algn="l">
              <a:lnSpc>
                <a:spcPct val="90000"/>
              </a:lnSpc>
              <a:spcBef>
                <a:spcPts val="1000"/>
              </a:spcBef>
              <a:spcAft>
                <a:spcPts val="0"/>
              </a:spcAft>
              <a:buClr>
                <a:schemeClr val="lt1"/>
              </a:buClr>
              <a:buSzPct val="25000"/>
              <a:buFont typeface="Arial"/>
              <a:buNone/>
            </a:pPr>
            <a:r>
              <a:t/>
            </a:r>
            <a:endParaRPr b="1" i="1" sz="6000" u="none" cap="none" strike="noStrike">
              <a:solidFill>
                <a:schemeClr val="lt1"/>
              </a:solidFill>
              <a:latin typeface="Calibri"/>
              <a:ea typeface="Calibri"/>
              <a:cs typeface="Calibri"/>
              <a:sym typeface="Calibri"/>
            </a:endParaRPr>
          </a:p>
          <a:p>
            <a:pPr indent="0" lvl="0" marL="0" marR="0" rtl="0" algn="l">
              <a:lnSpc>
                <a:spcPct val="90000"/>
              </a:lnSpc>
              <a:spcBef>
                <a:spcPts val="1000"/>
              </a:spcBef>
              <a:spcAft>
                <a:spcPts val="0"/>
              </a:spcAft>
              <a:buClr>
                <a:schemeClr val="lt1"/>
              </a:buClr>
              <a:buSzPct val="25000"/>
              <a:buFont typeface="Arial"/>
              <a:buNone/>
            </a:pPr>
            <a:r>
              <a:rPr b="0" i="1" lang="en-US" sz="6000" u="none" cap="none" strike="noStrike">
                <a:solidFill>
                  <a:schemeClr val="lt1"/>
                </a:solidFill>
                <a:latin typeface="Calibri"/>
                <a:ea typeface="Calibri"/>
                <a:cs typeface="Calibri"/>
                <a:sym typeface="Calibri"/>
              </a:rPr>
              <a:t>Men olam…/ Unto the ages of ages and forevermore.</a:t>
            </a:r>
          </a:p>
          <a:p>
            <a:pPr indent="0" lvl="0" marL="0" marR="0" rtl="0" algn="l">
              <a:lnSpc>
                <a:spcPct val="90000"/>
              </a:lnSpc>
              <a:spcBef>
                <a:spcPts val="1000"/>
              </a:spcBef>
              <a:spcAft>
                <a:spcPts val="0"/>
              </a:spcAft>
              <a:buClr>
                <a:schemeClr val="lt1"/>
              </a:buClr>
              <a:buSzPct val="25000"/>
              <a:buFont typeface="Arial"/>
              <a:buNone/>
            </a:pPr>
            <a:r>
              <a:t/>
            </a:r>
            <a:endParaRPr b="1" i="1" sz="4800" u="none" cap="none" strike="noStrike">
              <a:solidFill>
                <a:schemeClr val="lt1"/>
              </a:solidFill>
              <a:latin typeface="Calibri"/>
              <a:ea typeface="Calibri"/>
              <a:cs typeface="Calibri"/>
              <a:sym typeface="Calibri"/>
            </a:endParaRPr>
          </a:p>
          <a:p>
            <a:pPr indent="0" lvl="0" marL="0" marR="0" rtl="0" algn="l">
              <a:lnSpc>
                <a:spcPct val="90000"/>
              </a:lnSpc>
              <a:spcBef>
                <a:spcPts val="1000"/>
              </a:spcBef>
              <a:spcAft>
                <a:spcPts val="0"/>
              </a:spcAft>
              <a:buClr>
                <a:schemeClr val="lt1"/>
              </a:buClr>
              <a:buSzPct val="25000"/>
              <a:buFont typeface="Arial"/>
              <a:buNone/>
            </a:pPr>
            <a:r>
              <a:t/>
            </a:r>
            <a:endParaRPr b="1" i="1" sz="4800" u="none" cap="none" strike="noStrike">
              <a:solidFill>
                <a:schemeClr val="lt1"/>
              </a:solidFill>
              <a:latin typeface="Calibri"/>
              <a:ea typeface="Calibri"/>
              <a:cs typeface="Calibri"/>
              <a:sym typeface="Calibri"/>
            </a:endParaRPr>
          </a:p>
          <a:p>
            <a:pPr indent="0" lvl="0" marL="0" marR="0" rtl="0" algn="l">
              <a:lnSpc>
                <a:spcPct val="90000"/>
              </a:lnSpc>
              <a:spcBef>
                <a:spcPts val="1000"/>
              </a:spcBef>
              <a:buClr>
                <a:schemeClr val="lt1"/>
              </a:buClr>
              <a:buSzPct val="25000"/>
              <a:buFont typeface="Arial"/>
              <a:buNone/>
            </a:pPr>
            <a:r>
              <a:t/>
            </a:r>
            <a:endParaRPr b="1" i="1" sz="4800" u="none" cap="none" strike="noStrike">
              <a:solidFill>
                <a:schemeClr val="lt1"/>
              </a:solidFill>
              <a:latin typeface="Calibri"/>
              <a:ea typeface="Calibri"/>
              <a:cs typeface="Calibri"/>
              <a:sym typeface="Calibri"/>
            </a:endParaRPr>
          </a:p>
        </p:txBody>
      </p:sp>
    </p:spTree>
  </p:cSld>
  <p:clrMapOvr>
    <a:masterClrMapping/>
  </p:clrMapOvr>
</p:sld>
</file>

<file path=ppt/slides/slide7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566" name="Shape 566"/>
        <p:cNvGrpSpPr/>
        <p:nvPr/>
      </p:nvGrpSpPr>
      <p:grpSpPr>
        <a:xfrm>
          <a:off x="0" y="0"/>
          <a:ext cx="0" cy="0"/>
          <a:chOff x="0" y="0"/>
          <a:chExt cx="0" cy="0"/>
        </a:xfrm>
      </p:grpSpPr>
      <p:sp>
        <p:nvSpPr>
          <p:cNvPr id="567" name="Shape 567"/>
          <p:cNvSpPr txBox="1"/>
          <p:nvPr>
            <p:ph idx="1" type="body"/>
          </p:nvPr>
        </p:nvSpPr>
        <p:spPr>
          <a:xfrm>
            <a:off x="372533" y="237066"/>
            <a:ext cx="11497733" cy="6434665"/>
          </a:xfrm>
          <a:prstGeom prst="rect">
            <a:avLst/>
          </a:prstGeom>
          <a:noFill/>
          <a:ln>
            <a:noFill/>
          </a:ln>
        </p:spPr>
        <p:txBody>
          <a:bodyPr anchorCtr="0" anchor="t" bIns="45700" lIns="91425" rIns="91425" tIns="45700">
            <a:noAutofit/>
          </a:bodyPr>
          <a:lstStyle/>
          <a:p>
            <a:pPr indent="0" lvl="0" marL="0" marR="0" rtl="0" algn="l">
              <a:lnSpc>
                <a:spcPct val="90000"/>
              </a:lnSpc>
              <a:spcBef>
                <a:spcPts val="0"/>
              </a:spcBef>
              <a:spcAft>
                <a:spcPts val="0"/>
              </a:spcAft>
              <a:buClr>
                <a:schemeClr val="lt1"/>
              </a:buClr>
              <a:buSzPct val="25000"/>
              <a:buFont typeface="Arial"/>
              <a:buNone/>
            </a:pPr>
            <a:r>
              <a:rPr b="0" i="0" lang="en-US" sz="6600" u="none" cap="none" strike="noStrike">
                <a:solidFill>
                  <a:schemeClr val="lt1"/>
                </a:solidFill>
                <a:latin typeface="Calibri"/>
                <a:ea typeface="Calibri"/>
                <a:cs typeface="Calibri"/>
                <a:sym typeface="Calibri"/>
              </a:rPr>
              <a:t>Praise to the Holy Trinity!</a:t>
            </a:r>
          </a:p>
          <a:p>
            <a:pPr indent="0" lvl="0" marL="0" marR="0" rtl="0" algn="l">
              <a:lnSpc>
                <a:spcPct val="90000"/>
              </a:lnSpc>
              <a:spcBef>
                <a:spcPts val="1000"/>
              </a:spcBef>
              <a:spcAft>
                <a:spcPts val="0"/>
              </a:spcAft>
              <a:buClr>
                <a:schemeClr val="lt1"/>
              </a:buClr>
              <a:buSzPct val="25000"/>
              <a:buFont typeface="Arial"/>
              <a:buNone/>
            </a:pPr>
            <a:r>
              <a:rPr b="0" i="0" lang="en-US" sz="6600" u="none" cap="none" strike="noStrike">
                <a:solidFill>
                  <a:schemeClr val="lt1"/>
                </a:solidFill>
                <a:latin typeface="Calibri"/>
                <a:ea typeface="Calibri"/>
                <a:cs typeface="Calibri"/>
                <a:sym typeface="Calibri"/>
              </a:rPr>
              <a:t>Praise to the Holy Trinity!</a:t>
            </a:r>
          </a:p>
          <a:p>
            <a:pPr indent="0" lvl="0" marL="0" marR="0" rtl="0" algn="l">
              <a:lnSpc>
                <a:spcPct val="90000"/>
              </a:lnSpc>
              <a:spcBef>
                <a:spcPts val="1000"/>
              </a:spcBef>
              <a:buClr>
                <a:schemeClr val="lt1"/>
              </a:buClr>
              <a:buSzPct val="25000"/>
              <a:buFont typeface="Arial"/>
              <a:buNone/>
            </a:pPr>
            <a:r>
              <a:rPr b="0" i="0" lang="en-US" sz="6600" u="none" cap="none" strike="noStrike">
                <a:solidFill>
                  <a:schemeClr val="lt1"/>
                </a:solidFill>
                <a:latin typeface="Calibri"/>
                <a:ea typeface="Calibri"/>
                <a:cs typeface="Calibri"/>
                <a:sym typeface="Calibri"/>
              </a:rPr>
              <a:t>We praise the glorious Trinity, self-existent and eternal; and to You belongs the praise, O God, at all times.</a:t>
            </a:r>
          </a:p>
        </p:txBody>
      </p:sp>
    </p:spTree>
  </p:cSld>
  <p:clrMapOvr>
    <a:masterClrMapping/>
  </p:clrMapOvr>
</p:sld>
</file>

<file path=ppt/slides/slide7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571" name="Shape 571"/>
        <p:cNvGrpSpPr/>
        <p:nvPr/>
      </p:nvGrpSpPr>
      <p:grpSpPr>
        <a:xfrm>
          <a:off x="0" y="0"/>
          <a:ext cx="0" cy="0"/>
          <a:chOff x="0" y="0"/>
          <a:chExt cx="0" cy="0"/>
        </a:xfrm>
      </p:grpSpPr>
      <p:sp>
        <p:nvSpPr>
          <p:cNvPr id="572" name="Shape 572"/>
          <p:cNvSpPr txBox="1"/>
          <p:nvPr>
            <p:ph type="title"/>
          </p:nvPr>
        </p:nvSpPr>
        <p:spPr>
          <a:xfrm>
            <a:off x="169332" y="365126"/>
            <a:ext cx="11785599" cy="752473"/>
          </a:xfrm>
          <a:prstGeom prst="rect">
            <a:avLst/>
          </a:prstGeom>
          <a:noFill/>
          <a:ln>
            <a:noFill/>
          </a:ln>
        </p:spPr>
        <p:txBody>
          <a:bodyPr anchorCtr="0" anchor="ctr" bIns="45700" lIns="91425" rIns="91425" tIns="45700">
            <a:noAutofit/>
          </a:bodyPr>
          <a:lstStyle/>
          <a:p>
            <a:pPr indent="0" lvl="0" marL="0" marR="0" rtl="0" algn="l">
              <a:lnSpc>
                <a:spcPct val="90000"/>
              </a:lnSpc>
              <a:spcBef>
                <a:spcPts val="0"/>
              </a:spcBef>
              <a:buClr>
                <a:schemeClr val="lt1"/>
              </a:buClr>
              <a:buSzPct val="25000"/>
              <a:buFont typeface="Calibri"/>
              <a:buNone/>
            </a:pPr>
            <a:r>
              <a:rPr lang="en-US" sz="3959"/>
              <a:t>INTERCESSION OF THE MOTHER OF GOD </a:t>
            </a:r>
            <a:r>
              <a:rPr b="1" i="0" lang="en-US" sz="3959" u="none" cap="none" strike="noStrike">
                <a:solidFill>
                  <a:schemeClr val="lt1"/>
                </a:solidFill>
                <a:latin typeface="Calibri"/>
                <a:ea typeface="Calibri"/>
                <a:cs typeface="Calibri"/>
                <a:sym typeface="Calibri"/>
              </a:rPr>
              <a:t> – QUQLION</a:t>
            </a:r>
            <a:br>
              <a:rPr b="1" i="0" lang="en-US" sz="3959" u="none" cap="none" strike="noStrike">
                <a:solidFill>
                  <a:schemeClr val="lt1"/>
                </a:solidFill>
                <a:latin typeface="Calibri"/>
                <a:ea typeface="Calibri"/>
                <a:cs typeface="Calibri"/>
                <a:sym typeface="Calibri"/>
              </a:rPr>
            </a:br>
            <a:r>
              <a:rPr b="1" i="1" lang="en-US" sz="3240" u="none" cap="none" strike="noStrike">
                <a:solidFill>
                  <a:schemeClr val="lt1"/>
                </a:solidFill>
                <a:latin typeface="Calibri"/>
                <a:ea typeface="Calibri"/>
                <a:cs typeface="Calibri"/>
                <a:sym typeface="Calibri"/>
              </a:rPr>
              <a:t>Pethgomo</a:t>
            </a:r>
          </a:p>
        </p:txBody>
      </p:sp>
      <p:sp>
        <p:nvSpPr>
          <p:cNvPr id="573" name="Shape 573"/>
          <p:cNvSpPr txBox="1"/>
          <p:nvPr>
            <p:ph idx="1" type="body"/>
          </p:nvPr>
        </p:nvSpPr>
        <p:spPr>
          <a:xfrm>
            <a:off x="169332" y="1303866"/>
            <a:ext cx="11785599" cy="5164666"/>
          </a:xfrm>
          <a:prstGeom prst="rect">
            <a:avLst/>
          </a:prstGeom>
          <a:noFill/>
          <a:ln>
            <a:noFill/>
          </a:ln>
        </p:spPr>
        <p:txBody>
          <a:bodyPr anchorCtr="0" anchor="t" bIns="45700" lIns="91425" rIns="91425" tIns="45700">
            <a:noAutofit/>
          </a:bodyPr>
          <a:lstStyle/>
          <a:p>
            <a:pPr indent="0" lvl="0" marL="0" marR="0" rtl="0" algn="l">
              <a:lnSpc>
                <a:spcPct val="90000"/>
              </a:lnSpc>
              <a:spcBef>
                <a:spcPts val="0"/>
              </a:spcBef>
              <a:spcAft>
                <a:spcPts val="0"/>
              </a:spcAft>
              <a:buClr>
                <a:schemeClr val="lt1"/>
              </a:buClr>
              <a:buSzPct val="25000"/>
              <a:buFont typeface="Arial"/>
              <a:buNone/>
            </a:pPr>
            <a:r>
              <a:rPr lang="en-US" sz="4100"/>
              <a:t>The King’s daughter stands in glory</a:t>
            </a:r>
            <a:r>
              <a:rPr b="0" i="0" lang="en-US" sz="4100" u="none" cap="none" strike="noStrike">
                <a:solidFill>
                  <a:schemeClr val="lt1"/>
                </a:solidFill>
                <a:latin typeface="Calibri"/>
                <a:ea typeface="Calibri"/>
                <a:cs typeface="Calibri"/>
                <a:sym typeface="Calibri"/>
              </a:rPr>
              <a:t>. Halleluiah</a:t>
            </a:r>
          </a:p>
          <a:p>
            <a:pPr indent="0" lvl="0" marL="0" marR="0" rtl="0" algn="l">
              <a:lnSpc>
                <a:spcPct val="90000"/>
              </a:lnSpc>
              <a:spcBef>
                <a:spcPts val="1000"/>
              </a:spcBef>
              <a:spcAft>
                <a:spcPts val="0"/>
              </a:spcAft>
              <a:buClr>
                <a:schemeClr val="lt1"/>
              </a:buClr>
              <a:buSzPct val="25000"/>
              <a:buFont typeface="Arial"/>
              <a:buNone/>
            </a:pPr>
            <a:r>
              <a:rPr lang="en-US" sz="4100"/>
              <a:t>And the Queen at - Your right hand.</a:t>
            </a:r>
          </a:p>
          <a:p>
            <a:pPr indent="0" lvl="0" marL="0" marR="0" rtl="0" algn="l">
              <a:lnSpc>
                <a:spcPct val="90000"/>
              </a:lnSpc>
              <a:spcBef>
                <a:spcPts val="1000"/>
              </a:spcBef>
              <a:spcAft>
                <a:spcPts val="0"/>
              </a:spcAft>
              <a:buClr>
                <a:schemeClr val="lt1"/>
              </a:buClr>
              <a:buSzPct val="25000"/>
              <a:buFont typeface="Arial"/>
              <a:buNone/>
            </a:pPr>
            <a:r>
              <a:t/>
            </a:r>
            <a:endParaRPr b="0" i="0" sz="4100" u="none" cap="none" strike="noStrike">
              <a:solidFill>
                <a:schemeClr val="lt1"/>
              </a:solidFill>
              <a:latin typeface="Calibri"/>
              <a:ea typeface="Calibri"/>
              <a:cs typeface="Calibri"/>
              <a:sym typeface="Calibri"/>
            </a:endParaRPr>
          </a:p>
          <a:p>
            <a:pPr indent="0" lvl="0" marL="0" marR="0" rtl="0" algn="l">
              <a:lnSpc>
                <a:spcPct val="90000"/>
              </a:lnSpc>
              <a:spcBef>
                <a:spcPts val="1000"/>
              </a:spcBef>
              <a:spcAft>
                <a:spcPts val="0"/>
              </a:spcAft>
              <a:buClr>
                <a:schemeClr val="lt1"/>
              </a:buClr>
              <a:buSzPct val="25000"/>
              <a:buFont typeface="Arial"/>
              <a:buNone/>
            </a:pPr>
            <a:r>
              <a:rPr lang="en-US" sz="4100"/>
              <a:t>Leave your people and your father’s house</a:t>
            </a:r>
            <a:r>
              <a:rPr b="0" i="0" lang="en-US" sz="4100" u="none" cap="none" strike="noStrike">
                <a:solidFill>
                  <a:schemeClr val="lt1"/>
                </a:solidFill>
                <a:latin typeface="Calibri"/>
                <a:ea typeface="Calibri"/>
                <a:cs typeface="Calibri"/>
                <a:sym typeface="Calibri"/>
              </a:rPr>
              <a:t>. Halleluiah</a:t>
            </a:r>
          </a:p>
          <a:p>
            <a:pPr indent="-69850" lvl="0" marL="0" marR="0" rtl="0" algn="l">
              <a:lnSpc>
                <a:spcPct val="90000"/>
              </a:lnSpc>
              <a:spcBef>
                <a:spcPts val="1000"/>
              </a:spcBef>
              <a:buClr>
                <a:schemeClr val="dk1"/>
              </a:buClr>
              <a:buSzPct val="26829"/>
              <a:buFont typeface="Arial"/>
              <a:buNone/>
            </a:pPr>
            <a:r>
              <a:rPr lang="en-US" sz="4100"/>
              <a:t>For the King will desi-re your beauty</a:t>
            </a:r>
            <a:r>
              <a:rPr b="0" i="0" lang="en-US" sz="4100" u="none" cap="none" strike="noStrike">
                <a:solidFill>
                  <a:schemeClr val="lt1"/>
                </a:solidFill>
                <a:latin typeface="Calibri"/>
                <a:ea typeface="Calibri"/>
                <a:cs typeface="Calibri"/>
                <a:sym typeface="Calibri"/>
              </a:rPr>
              <a:t>…Barekmor.</a:t>
            </a:r>
          </a:p>
        </p:txBody>
      </p:sp>
    </p:spTree>
  </p:cSld>
  <p:clrMapOvr>
    <a:masterClrMapping/>
  </p:clrMapOvr>
</p:sld>
</file>

<file path=ppt/slides/slide7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577" name="Shape 577"/>
        <p:cNvGrpSpPr/>
        <p:nvPr/>
      </p:nvGrpSpPr>
      <p:grpSpPr>
        <a:xfrm>
          <a:off x="0" y="0"/>
          <a:ext cx="0" cy="0"/>
          <a:chOff x="0" y="0"/>
          <a:chExt cx="0" cy="0"/>
        </a:xfrm>
      </p:grpSpPr>
      <p:sp>
        <p:nvSpPr>
          <p:cNvPr id="578" name="Shape 578"/>
          <p:cNvSpPr txBox="1"/>
          <p:nvPr>
            <p:ph idx="1" type="body"/>
          </p:nvPr>
        </p:nvSpPr>
        <p:spPr>
          <a:xfrm>
            <a:off x="292100" y="152400"/>
            <a:ext cx="11610810" cy="6426200"/>
          </a:xfrm>
          <a:prstGeom prst="rect">
            <a:avLst/>
          </a:prstGeom>
          <a:noFill/>
          <a:ln>
            <a:noFill/>
          </a:ln>
        </p:spPr>
        <p:txBody>
          <a:bodyPr anchorCtr="0" anchor="t" bIns="45700" lIns="91425" rIns="91425" tIns="45700">
            <a:noAutofit/>
          </a:bodyPr>
          <a:lstStyle/>
          <a:p>
            <a:pPr indent="0" lvl="0" marL="0" marR="0" rtl="0" algn="l">
              <a:lnSpc>
                <a:spcPct val="90000"/>
              </a:lnSpc>
              <a:spcBef>
                <a:spcPts val="0"/>
              </a:spcBef>
              <a:spcAft>
                <a:spcPts val="0"/>
              </a:spcAft>
              <a:buClr>
                <a:schemeClr val="lt1"/>
              </a:buClr>
              <a:buSzPct val="25000"/>
              <a:buFont typeface="Arial"/>
              <a:buNone/>
            </a:pPr>
            <a:r>
              <a:t/>
            </a:r>
            <a:endParaRPr b="1" i="1" sz="6000" u="none" cap="none" strike="noStrike">
              <a:solidFill>
                <a:schemeClr val="lt1"/>
              </a:solidFill>
              <a:latin typeface="Calibri"/>
              <a:ea typeface="Calibri"/>
              <a:cs typeface="Calibri"/>
              <a:sym typeface="Calibri"/>
            </a:endParaRPr>
          </a:p>
          <a:p>
            <a:pPr indent="0" lvl="0" marL="0" marR="0" rtl="0" algn="l">
              <a:lnSpc>
                <a:spcPct val="90000"/>
              </a:lnSpc>
              <a:spcBef>
                <a:spcPts val="1000"/>
              </a:spcBef>
              <a:spcAft>
                <a:spcPts val="0"/>
              </a:spcAft>
              <a:buClr>
                <a:schemeClr val="lt1"/>
              </a:buClr>
              <a:buSzPct val="25000"/>
              <a:buFont typeface="Arial"/>
              <a:buNone/>
            </a:pPr>
            <a:r>
              <a:rPr b="1" i="1" lang="en-US" sz="6000" u="none" cap="none" strike="noStrike">
                <a:solidFill>
                  <a:schemeClr val="lt1"/>
                </a:solidFill>
                <a:latin typeface="Calibri"/>
                <a:ea typeface="Calibri"/>
                <a:cs typeface="Calibri"/>
                <a:sym typeface="Calibri"/>
              </a:rPr>
              <a:t>† Shub’ho…/ Glory be to the Father, Son, and Holy Spirit.</a:t>
            </a:r>
          </a:p>
          <a:p>
            <a:pPr indent="0" lvl="0" marL="0" marR="0" rtl="0" algn="l">
              <a:lnSpc>
                <a:spcPct val="90000"/>
              </a:lnSpc>
              <a:spcBef>
                <a:spcPts val="1000"/>
              </a:spcBef>
              <a:spcAft>
                <a:spcPts val="0"/>
              </a:spcAft>
              <a:buClr>
                <a:schemeClr val="lt1"/>
              </a:buClr>
              <a:buSzPct val="25000"/>
              <a:buFont typeface="Arial"/>
              <a:buNone/>
            </a:pPr>
            <a:r>
              <a:t/>
            </a:r>
            <a:endParaRPr b="1" i="1" sz="6000" u="none" cap="none" strike="noStrike">
              <a:solidFill>
                <a:schemeClr val="lt1"/>
              </a:solidFill>
              <a:latin typeface="Calibri"/>
              <a:ea typeface="Calibri"/>
              <a:cs typeface="Calibri"/>
              <a:sym typeface="Calibri"/>
            </a:endParaRPr>
          </a:p>
          <a:p>
            <a:pPr indent="0" lvl="0" marL="0" marR="0" rtl="0" algn="l">
              <a:lnSpc>
                <a:spcPct val="90000"/>
              </a:lnSpc>
              <a:spcBef>
                <a:spcPts val="1000"/>
              </a:spcBef>
              <a:spcAft>
                <a:spcPts val="0"/>
              </a:spcAft>
              <a:buClr>
                <a:schemeClr val="lt1"/>
              </a:buClr>
              <a:buSzPct val="25000"/>
              <a:buFont typeface="Arial"/>
              <a:buNone/>
            </a:pPr>
            <a:r>
              <a:rPr b="0" i="1" lang="en-US" sz="6000" u="none" cap="none" strike="noStrike">
                <a:solidFill>
                  <a:schemeClr val="lt1"/>
                </a:solidFill>
                <a:latin typeface="Calibri"/>
                <a:ea typeface="Calibri"/>
                <a:cs typeface="Calibri"/>
                <a:sym typeface="Calibri"/>
              </a:rPr>
              <a:t>Men olam…/ Unto the ages of ages and forevermore.</a:t>
            </a:r>
          </a:p>
          <a:p>
            <a:pPr indent="0" lvl="0" marL="0" marR="0" rtl="0" algn="l">
              <a:lnSpc>
                <a:spcPct val="90000"/>
              </a:lnSpc>
              <a:spcBef>
                <a:spcPts val="1000"/>
              </a:spcBef>
              <a:spcAft>
                <a:spcPts val="0"/>
              </a:spcAft>
              <a:buClr>
                <a:schemeClr val="lt1"/>
              </a:buClr>
              <a:buSzPct val="25000"/>
              <a:buFont typeface="Arial"/>
              <a:buNone/>
            </a:pPr>
            <a:r>
              <a:t/>
            </a:r>
            <a:endParaRPr b="1" i="1" sz="4800" u="none" cap="none" strike="noStrike">
              <a:solidFill>
                <a:schemeClr val="lt1"/>
              </a:solidFill>
              <a:latin typeface="Calibri"/>
              <a:ea typeface="Calibri"/>
              <a:cs typeface="Calibri"/>
              <a:sym typeface="Calibri"/>
            </a:endParaRPr>
          </a:p>
          <a:p>
            <a:pPr indent="0" lvl="0" marL="0" marR="0" rtl="0" algn="l">
              <a:lnSpc>
                <a:spcPct val="90000"/>
              </a:lnSpc>
              <a:spcBef>
                <a:spcPts val="1000"/>
              </a:spcBef>
              <a:spcAft>
                <a:spcPts val="0"/>
              </a:spcAft>
              <a:buClr>
                <a:schemeClr val="lt1"/>
              </a:buClr>
              <a:buSzPct val="25000"/>
              <a:buFont typeface="Arial"/>
              <a:buNone/>
            </a:pPr>
            <a:r>
              <a:t/>
            </a:r>
            <a:endParaRPr b="1" i="1" sz="4800" u="none" cap="none" strike="noStrike">
              <a:solidFill>
                <a:schemeClr val="lt1"/>
              </a:solidFill>
              <a:latin typeface="Calibri"/>
              <a:ea typeface="Calibri"/>
              <a:cs typeface="Calibri"/>
              <a:sym typeface="Calibri"/>
            </a:endParaRPr>
          </a:p>
          <a:p>
            <a:pPr indent="0" lvl="0" marL="0" marR="0" rtl="0" algn="l">
              <a:lnSpc>
                <a:spcPct val="90000"/>
              </a:lnSpc>
              <a:spcBef>
                <a:spcPts val="1000"/>
              </a:spcBef>
              <a:buClr>
                <a:schemeClr val="lt1"/>
              </a:buClr>
              <a:buSzPct val="25000"/>
              <a:buFont typeface="Arial"/>
              <a:buNone/>
            </a:pPr>
            <a:r>
              <a:t/>
            </a:r>
            <a:endParaRPr b="1" i="1" sz="4800" u="none" cap="none" strike="noStrike">
              <a:solidFill>
                <a:schemeClr val="lt1"/>
              </a:solidFill>
              <a:latin typeface="Calibri"/>
              <a:ea typeface="Calibri"/>
              <a:cs typeface="Calibri"/>
              <a:sym typeface="Calibri"/>
            </a:endParaRPr>
          </a:p>
        </p:txBody>
      </p:sp>
    </p:spTree>
  </p:cSld>
  <p:clrMapOvr>
    <a:masterClrMapping/>
  </p:clrMapOvr>
</p:sld>
</file>

<file path=ppt/slides/slide7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582" name="Shape 582"/>
        <p:cNvGrpSpPr/>
        <p:nvPr/>
      </p:nvGrpSpPr>
      <p:grpSpPr>
        <a:xfrm>
          <a:off x="0" y="0"/>
          <a:ext cx="0" cy="0"/>
          <a:chOff x="0" y="0"/>
          <a:chExt cx="0" cy="0"/>
        </a:xfrm>
      </p:grpSpPr>
      <p:sp>
        <p:nvSpPr>
          <p:cNvPr id="583" name="Shape 583"/>
          <p:cNvSpPr txBox="1"/>
          <p:nvPr>
            <p:ph type="title"/>
          </p:nvPr>
        </p:nvSpPr>
        <p:spPr>
          <a:xfrm>
            <a:off x="169332" y="365126"/>
            <a:ext cx="11785599" cy="752473"/>
          </a:xfrm>
          <a:prstGeom prst="rect">
            <a:avLst/>
          </a:prstGeom>
          <a:noFill/>
          <a:ln>
            <a:noFill/>
          </a:ln>
        </p:spPr>
        <p:txBody>
          <a:bodyPr anchorCtr="0" anchor="ctr" bIns="45700" lIns="91425" rIns="91425" tIns="45700">
            <a:noAutofit/>
          </a:bodyPr>
          <a:lstStyle/>
          <a:p>
            <a:pPr indent="0" lvl="0" marL="0" marR="0" rtl="0" algn="l">
              <a:lnSpc>
                <a:spcPct val="90000"/>
              </a:lnSpc>
              <a:spcBef>
                <a:spcPts val="0"/>
              </a:spcBef>
              <a:buClr>
                <a:schemeClr val="lt1"/>
              </a:buClr>
              <a:buSzPct val="25000"/>
              <a:buFont typeface="Calibri"/>
              <a:buNone/>
            </a:pPr>
            <a:r>
              <a:rPr b="1" i="0" lang="en-US" sz="4400" u="none" cap="none" strike="noStrike">
                <a:solidFill>
                  <a:schemeClr val="lt1"/>
                </a:solidFill>
                <a:latin typeface="Calibri"/>
                <a:ea typeface="Calibri"/>
                <a:cs typeface="Calibri"/>
                <a:sym typeface="Calibri"/>
              </a:rPr>
              <a:t>EQBO</a:t>
            </a:r>
          </a:p>
        </p:txBody>
      </p:sp>
      <p:sp>
        <p:nvSpPr>
          <p:cNvPr id="584" name="Shape 584"/>
          <p:cNvSpPr txBox="1"/>
          <p:nvPr>
            <p:ph idx="1" type="body"/>
          </p:nvPr>
        </p:nvSpPr>
        <p:spPr>
          <a:xfrm>
            <a:off x="169332" y="1303866"/>
            <a:ext cx="11785599" cy="5164666"/>
          </a:xfrm>
          <a:prstGeom prst="rect">
            <a:avLst/>
          </a:prstGeom>
          <a:noFill/>
          <a:ln>
            <a:noFill/>
          </a:ln>
        </p:spPr>
        <p:txBody>
          <a:bodyPr anchorCtr="0" anchor="t" bIns="45700" lIns="91425" rIns="91425" tIns="45700">
            <a:noAutofit/>
          </a:bodyPr>
          <a:lstStyle/>
          <a:p>
            <a:pPr indent="-69850" lvl="0" marL="0" marR="0" rtl="0" algn="l">
              <a:lnSpc>
                <a:spcPct val="90000"/>
              </a:lnSpc>
              <a:spcBef>
                <a:spcPts val="1000"/>
              </a:spcBef>
              <a:buClr>
                <a:schemeClr val="dk1"/>
              </a:buClr>
              <a:buSzPct val="25000"/>
              <a:buFont typeface="Arial"/>
              <a:buNone/>
            </a:pPr>
            <a:r>
              <a:rPr lang="en-US" sz="6000"/>
              <a:t>O Pride of the faithful ones</a:t>
            </a:r>
          </a:p>
          <a:p>
            <a:pPr indent="-69850" lvl="0" marL="0" marR="0" rtl="0" algn="l">
              <a:lnSpc>
                <a:spcPct val="90000"/>
              </a:lnSpc>
              <a:spcBef>
                <a:spcPts val="1000"/>
              </a:spcBef>
              <a:buClr>
                <a:schemeClr val="dk1"/>
              </a:buClr>
              <a:buSzPct val="25000"/>
              <a:buFont typeface="Arial"/>
              <a:buNone/>
            </a:pPr>
            <a:r>
              <a:rPr lang="en-US" sz="6000"/>
              <a:t>Offer pray’rs on our behalf</a:t>
            </a:r>
          </a:p>
          <a:p>
            <a:pPr indent="-69850" lvl="0" marL="0" marR="0" rtl="0" algn="l">
              <a:lnSpc>
                <a:spcPct val="90000"/>
              </a:lnSpc>
              <a:spcBef>
                <a:spcPts val="1000"/>
              </a:spcBef>
              <a:buClr>
                <a:schemeClr val="dk1"/>
              </a:buClr>
              <a:buSzPct val="25000"/>
              <a:buFont typeface="Arial"/>
              <a:buNone/>
            </a:pPr>
            <a:r>
              <a:rPr lang="en-US" sz="6000"/>
              <a:t>To the Only Begotten</a:t>
            </a:r>
          </a:p>
          <a:p>
            <a:pPr indent="-69850" lvl="0" marL="0" marR="0" rtl="0" algn="l">
              <a:lnSpc>
                <a:spcPct val="90000"/>
              </a:lnSpc>
              <a:spcBef>
                <a:spcPts val="1000"/>
              </a:spcBef>
              <a:buClr>
                <a:schemeClr val="dk1"/>
              </a:buClr>
              <a:buSzPct val="25000"/>
              <a:buFont typeface="Arial"/>
              <a:buNone/>
            </a:pPr>
            <a:r>
              <a:rPr lang="en-US" sz="6000"/>
              <a:t>That He have mercy on us.</a:t>
            </a:r>
          </a:p>
          <a:p>
            <a:pPr indent="0" lvl="0" marL="0" marR="0" rtl="0" algn="l">
              <a:lnSpc>
                <a:spcPct val="90000"/>
              </a:lnSpc>
              <a:spcBef>
                <a:spcPts val="1000"/>
              </a:spcBef>
              <a:buClr>
                <a:schemeClr val="lt1"/>
              </a:buClr>
              <a:buSzPct val="25000"/>
              <a:buFont typeface="Arial"/>
              <a:buNone/>
            </a:pPr>
            <a:r>
              <a:rPr b="0" i="1" lang="en-US" sz="6000" u="none" cap="none" strike="noStrike">
                <a:solidFill>
                  <a:schemeClr val="lt1"/>
                </a:solidFill>
                <a:latin typeface="Calibri"/>
                <a:ea typeface="Calibri"/>
                <a:cs typeface="Calibri"/>
                <a:sym typeface="Calibri"/>
              </a:rPr>
              <a:t>Stoumen kalos, Kurielaison</a:t>
            </a:r>
          </a:p>
        </p:txBody>
      </p:sp>
    </p:spTree>
  </p:cSld>
  <p:clrMapOvr>
    <a:masterClrMapping/>
  </p:clrMapOvr>
</p:sld>
</file>

<file path=ppt/slides/slide7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588" name="Shape 588"/>
        <p:cNvGrpSpPr/>
        <p:nvPr/>
      </p:nvGrpSpPr>
      <p:grpSpPr>
        <a:xfrm>
          <a:off x="0" y="0"/>
          <a:ext cx="0" cy="0"/>
          <a:chOff x="0" y="0"/>
          <a:chExt cx="0" cy="0"/>
        </a:xfrm>
      </p:grpSpPr>
      <p:sp>
        <p:nvSpPr>
          <p:cNvPr id="589" name="Shape 589"/>
          <p:cNvSpPr txBox="1"/>
          <p:nvPr>
            <p:ph type="title"/>
          </p:nvPr>
        </p:nvSpPr>
        <p:spPr>
          <a:xfrm>
            <a:off x="169332" y="365126"/>
            <a:ext cx="11785599" cy="752473"/>
          </a:xfrm>
          <a:prstGeom prst="rect">
            <a:avLst/>
          </a:prstGeom>
          <a:noFill/>
          <a:ln>
            <a:noFill/>
          </a:ln>
        </p:spPr>
        <p:txBody>
          <a:bodyPr anchorCtr="0" anchor="ctr" bIns="45700" lIns="91425" rIns="91425" tIns="45700">
            <a:noAutofit/>
          </a:bodyPr>
          <a:lstStyle/>
          <a:p>
            <a:pPr indent="0" lvl="0" marL="0" marR="0" rtl="0" algn="l">
              <a:lnSpc>
                <a:spcPct val="90000"/>
              </a:lnSpc>
              <a:spcBef>
                <a:spcPts val="0"/>
              </a:spcBef>
              <a:buClr>
                <a:schemeClr val="lt1"/>
              </a:buClr>
              <a:buSzPct val="25000"/>
              <a:buFont typeface="Calibri"/>
              <a:buNone/>
            </a:pPr>
            <a:r>
              <a:rPr b="1" i="0" lang="en-US" sz="3959" u="none" cap="none" strike="noStrike">
                <a:solidFill>
                  <a:schemeClr val="lt1"/>
                </a:solidFill>
                <a:latin typeface="Calibri"/>
                <a:ea typeface="Calibri"/>
                <a:cs typeface="Calibri"/>
                <a:sym typeface="Calibri"/>
              </a:rPr>
              <a:t>QOLO</a:t>
            </a:r>
            <a:br>
              <a:rPr b="1" i="0" lang="en-US" sz="3959" u="none" cap="none" strike="noStrike">
                <a:solidFill>
                  <a:schemeClr val="lt1"/>
                </a:solidFill>
                <a:latin typeface="Calibri"/>
                <a:ea typeface="Calibri"/>
                <a:cs typeface="Calibri"/>
                <a:sym typeface="Calibri"/>
              </a:rPr>
            </a:br>
            <a:r>
              <a:rPr i="1" lang="en-US" sz="2430"/>
              <a:t>(l’Maryam Yoldath Aloho/Deivathin maatha...) </a:t>
            </a:r>
          </a:p>
        </p:txBody>
      </p:sp>
      <p:sp>
        <p:nvSpPr>
          <p:cNvPr id="590" name="Shape 590"/>
          <p:cNvSpPr txBox="1"/>
          <p:nvPr>
            <p:ph idx="1" type="body"/>
          </p:nvPr>
        </p:nvSpPr>
        <p:spPr>
          <a:xfrm>
            <a:off x="169332" y="1303866"/>
            <a:ext cx="11785599" cy="5164666"/>
          </a:xfrm>
          <a:prstGeom prst="rect">
            <a:avLst/>
          </a:prstGeom>
          <a:noFill/>
          <a:ln>
            <a:noFill/>
          </a:ln>
        </p:spPr>
        <p:txBody>
          <a:bodyPr anchorCtr="0" anchor="t" bIns="45700" lIns="91425" rIns="91425" tIns="45700">
            <a:noAutofit/>
          </a:bodyPr>
          <a:lstStyle/>
          <a:p>
            <a:pPr indent="-69850" lvl="0" marL="0" marR="0" rtl="0" algn="l">
              <a:lnSpc>
                <a:spcPct val="90000"/>
              </a:lnSpc>
              <a:spcBef>
                <a:spcPts val="1000"/>
              </a:spcBef>
              <a:buClr>
                <a:schemeClr val="dk1"/>
              </a:buClr>
              <a:buSzPct val="25000"/>
              <a:buFont typeface="Arial"/>
              <a:buNone/>
            </a:pPr>
            <a:r>
              <a:rPr lang="en-US" sz="4400"/>
              <a:t>May mem’ry be made of the Mother of God</a:t>
            </a:r>
          </a:p>
          <a:p>
            <a:pPr indent="-69850" lvl="0" marL="0" marR="0" rtl="0" algn="l">
              <a:lnSpc>
                <a:spcPct val="90000"/>
              </a:lnSpc>
              <a:spcBef>
                <a:spcPts val="1000"/>
              </a:spcBef>
              <a:buClr>
                <a:schemeClr val="dk1"/>
              </a:buClr>
              <a:buSzPct val="25000"/>
              <a:buFont typeface="Arial"/>
              <a:buNone/>
            </a:pPr>
            <a:r>
              <a:rPr lang="en-US" sz="4400"/>
              <a:t>With the Prophets, Apostles, and the Martyrs</a:t>
            </a:r>
          </a:p>
          <a:p>
            <a:pPr indent="-69850" lvl="0" marL="0" marR="0" rtl="0" algn="l">
              <a:lnSpc>
                <a:spcPct val="90000"/>
              </a:lnSpc>
              <a:spcBef>
                <a:spcPts val="1000"/>
              </a:spcBef>
              <a:buClr>
                <a:schemeClr val="dk1"/>
              </a:buClr>
              <a:buSzPct val="25000"/>
              <a:buFont typeface="Arial"/>
              <a:buNone/>
            </a:pPr>
            <a:r>
              <a:rPr lang="en-US" sz="4400"/>
              <a:t>And the Children of the Church upon the earth</a:t>
            </a:r>
          </a:p>
          <a:p>
            <a:pPr indent="-69850" lvl="0" marL="0" marR="0" rtl="0" algn="l">
              <a:lnSpc>
                <a:spcPct val="90000"/>
              </a:lnSpc>
              <a:spcBef>
                <a:spcPts val="1000"/>
              </a:spcBef>
              <a:buClr>
                <a:schemeClr val="dk1"/>
              </a:buClr>
              <a:buSzPct val="25000"/>
              <a:buFont typeface="Arial"/>
              <a:buNone/>
            </a:pPr>
            <a:r>
              <a:rPr lang="en-US" sz="4400"/>
              <a:t>May Good mem’ry be made now and forever. </a:t>
            </a:r>
            <a:r>
              <a:rPr i="1" lang="en-US" sz="4400"/>
              <a:t>Barekmor.</a:t>
            </a:r>
          </a:p>
          <a:p>
            <a:pPr indent="0" lvl="0" marL="0" marR="0" rtl="0" algn="l">
              <a:lnSpc>
                <a:spcPct val="90000"/>
              </a:lnSpc>
              <a:spcBef>
                <a:spcPts val="1000"/>
              </a:spcBef>
              <a:buClr>
                <a:schemeClr val="lt1"/>
              </a:buClr>
              <a:buSzPct val="25000"/>
              <a:buFont typeface="Arial"/>
              <a:buNone/>
            </a:pPr>
            <a:r>
              <a:t/>
            </a:r>
            <a:endParaRPr sz="4400"/>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04" name="Shape 204"/>
        <p:cNvGrpSpPr/>
        <p:nvPr/>
      </p:nvGrpSpPr>
      <p:grpSpPr>
        <a:xfrm>
          <a:off x="0" y="0"/>
          <a:ext cx="0" cy="0"/>
          <a:chOff x="0" y="0"/>
          <a:chExt cx="0" cy="0"/>
        </a:xfrm>
      </p:grpSpPr>
      <p:sp>
        <p:nvSpPr>
          <p:cNvPr id="205" name="Shape 205"/>
          <p:cNvSpPr txBox="1"/>
          <p:nvPr>
            <p:ph idx="1" type="body"/>
          </p:nvPr>
        </p:nvSpPr>
        <p:spPr>
          <a:xfrm>
            <a:off x="304800" y="130629"/>
            <a:ext cx="11598110" cy="5782122"/>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buClr>
                <a:schemeClr val="lt1"/>
              </a:buClr>
              <a:buSzPct val="25000"/>
              <a:buFont typeface="Arial"/>
              <a:buNone/>
            </a:pPr>
            <a:r>
              <a:rPr b="0" i="0" lang="en-US" sz="4800" u="none" cap="none" strike="noStrike">
                <a:solidFill>
                  <a:schemeClr val="lt1"/>
                </a:solidFill>
                <a:latin typeface="Calibri"/>
                <a:ea typeface="Calibri"/>
                <a:cs typeface="Calibri"/>
                <a:sym typeface="Calibri"/>
              </a:rPr>
              <a:t>Our Father, who art in heaven, Hallowed be Thy name. Thy kingdom come, Thy will be done on earth as it is in heaven. Give us this day, our daily bread and forgive us our debts and sins as we also have forgiven our debtors. Lead us not into temptation, but deliver us from the evil one. †For Thine is the kingdom, the power and the glory, forever and ever. Amin.</a:t>
            </a:r>
          </a:p>
        </p:txBody>
      </p:sp>
    </p:spTree>
  </p:cSld>
  <p:clrMapOvr>
    <a:masterClrMapping/>
  </p:clrMapOvr>
</p:sld>
</file>

<file path=ppt/slides/slide8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594" name="Shape 594"/>
        <p:cNvGrpSpPr/>
        <p:nvPr/>
      </p:nvGrpSpPr>
      <p:grpSpPr>
        <a:xfrm>
          <a:off x="0" y="0"/>
          <a:ext cx="0" cy="0"/>
          <a:chOff x="0" y="0"/>
          <a:chExt cx="0" cy="0"/>
        </a:xfrm>
      </p:grpSpPr>
      <p:sp>
        <p:nvSpPr>
          <p:cNvPr id="595" name="Shape 595"/>
          <p:cNvSpPr txBox="1"/>
          <p:nvPr>
            <p:ph idx="1" type="body"/>
          </p:nvPr>
        </p:nvSpPr>
        <p:spPr>
          <a:xfrm>
            <a:off x="292100" y="152400"/>
            <a:ext cx="11610810" cy="6426200"/>
          </a:xfrm>
          <a:prstGeom prst="rect">
            <a:avLst/>
          </a:prstGeom>
          <a:noFill/>
          <a:ln>
            <a:noFill/>
          </a:ln>
        </p:spPr>
        <p:txBody>
          <a:bodyPr anchorCtr="0" anchor="t" bIns="45700" lIns="91425" rIns="91425" tIns="45700">
            <a:noAutofit/>
          </a:bodyPr>
          <a:lstStyle/>
          <a:p>
            <a:pPr indent="0" lvl="0" marL="0" marR="0" rtl="0" algn="l">
              <a:lnSpc>
                <a:spcPct val="90000"/>
              </a:lnSpc>
              <a:spcBef>
                <a:spcPts val="0"/>
              </a:spcBef>
              <a:spcAft>
                <a:spcPts val="0"/>
              </a:spcAft>
              <a:buClr>
                <a:schemeClr val="lt1"/>
              </a:buClr>
              <a:buSzPct val="25000"/>
              <a:buFont typeface="Arial"/>
              <a:buNone/>
            </a:pPr>
            <a:r>
              <a:t/>
            </a:r>
            <a:endParaRPr b="1" i="1" sz="6000" u="none" cap="none" strike="noStrike">
              <a:solidFill>
                <a:schemeClr val="lt1"/>
              </a:solidFill>
              <a:latin typeface="Calibri"/>
              <a:ea typeface="Calibri"/>
              <a:cs typeface="Calibri"/>
              <a:sym typeface="Calibri"/>
            </a:endParaRPr>
          </a:p>
          <a:p>
            <a:pPr indent="0" lvl="0" marL="0" marR="0" rtl="0" algn="l">
              <a:lnSpc>
                <a:spcPct val="90000"/>
              </a:lnSpc>
              <a:spcBef>
                <a:spcPts val="1000"/>
              </a:spcBef>
              <a:spcAft>
                <a:spcPts val="0"/>
              </a:spcAft>
              <a:buClr>
                <a:schemeClr val="lt1"/>
              </a:buClr>
              <a:buSzPct val="25000"/>
              <a:buFont typeface="Arial"/>
              <a:buNone/>
            </a:pPr>
            <a:r>
              <a:rPr b="1" i="1" lang="en-US" sz="6000" u="none" cap="none" strike="noStrike">
                <a:solidFill>
                  <a:schemeClr val="lt1"/>
                </a:solidFill>
                <a:latin typeface="Calibri"/>
                <a:ea typeface="Calibri"/>
                <a:cs typeface="Calibri"/>
                <a:sym typeface="Calibri"/>
              </a:rPr>
              <a:t>† Shub’ho…/ Glory be to the Father, Son, and Holy Spirit.</a:t>
            </a:r>
          </a:p>
          <a:p>
            <a:pPr indent="0" lvl="0" marL="0" marR="0" rtl="0" algn="l">
              <a:lnSpc>
                <a:spcPct val="90000"/>
              </a:lnSpc>
              <a:spcBef>
                <a:spcPts val="1000"/>
              </a:spcBef>
              <a:spcAft>
                <a:spcPts val="0"/>
              </a:spcAft>
              <a:buClr>
                <a:schemeClr val="lt1"/>
              </a:buClr>
              <a:buSzPct val="25000"/>
              <a:buFont typeface="Arial"/>
              <a:buNone/>
            </a:pPr>
            <a:r>
              <a:t/>
            </a:r>
            <a:endParaRPr b="1" i="1" sz="6000" u="none" cap="none" strike="noStrike">
              <a:solidFill>
                <a:schemeClr val="lt1"/>
              </a:solidFill>
              <a:latin typeface="Calibri"/>
              <a:ea typeface="Calibri"/>
              <a:cs typeface="Calibri"/>
              <a:sym typeface="Calibri"/>
            </a:endParaRPr>
          </a:p>
          <a:p>
            <a:pPr indent="0" lvl="0" marL="0" marR="0" rtl="0" algn="l">
              <a:lnSpc>
                <a:spcPct val="90000"/>
              </a:lnSpc>
              <a:spcBef>
                <a:spcPts val="1000"/>
              </a:spcBef>
              <a:spcAft>
                <a:spcPts val="0"/>
              </a:spcAft>
              <a:buClr>
                <a:schemeClr val="lt1"/>
              </a:buClr>
              <a:buSzPct val="25000"/>
              <a:buFont typeface="Arial"/>
              <a:buNone/>
            </a:pPr>
            <a:r>
              <a:t/>
            </a:r>
            <a:endParaRPr/>
          </a:p>
          <a:p>
            <a:pPr indent="0" lvl="0" marL="0" marR="0" rtl="0" algn="l">
              <a:lnSpc>
                <a:spcPct val="90000"/>
              </a:lnSpc>
              <a:spcBef>
                <a:spcPts val="1000"/>
              </a:spcBef>
              <a:spcAft>
                <a:spcPts val="0"/>
              </a:spcAft>
              <a:buClr>
                <a:schemeClr val="lt1"/>
              </a:buClr>
              <a:buSzPct val="25000"/>
              <a:buFont typeface="Arial"/>
              <a:buNone/>
            </a:pPr>
            <a:r>
              <a:t/>
            </a:r>
            <a:endParaRPr b="1" i="1" sz="4800" u="none" cap="none" strike="noStrike">
              <a:solidFill>
                <a:schemeClr val="lt1"/>
              </a:solidFill>
              <a:latin typeface="Calibri"/>
              <a:ea typeface="Calibri"/>
              <a:cs typeface="Calibri"/>
              <a:sym typeface="Calibri"/>
            </a:endParaRPr>
          </a:p>
          <a:p>
            <a:pPr indent="0" lvl="0" marL="0" marR="0" rtl="0" algn="l">
              <a:lnSpc>
                <a:spcPct val="90000"/>
              </a:lnSpc>
              <a:spcBef>
                <a:spcPts val="1000"/>
              </a:spcBef>
              <a:spcAft>
                <a:spcPts val="0"/>
              </a:spcAft>
              <a:buClr>
                <a:schemeClr val="lt1"/>
              </a:buClr>
              <a:buSzPct val="25000"/>
              <a:buFont typeface="Arial"/>
              <a:buNone/>
            </a:pPr>
            <a:r>
              <a:t/>
            </a:r>
            <a:endParaRPr b="1" i="1" sz="4800" u="none" cap="none" strike="noStrike">
              <a:solidFill>
                <a:schemeClr val="lt1"/>
              </a:solidFill>
              <a:latin typeface="Calibri"/>
              <a:ea typeface="Calibri"/>
              <a:cs typeface="Calibri"/>
              <a:sym typeface="Calibri"/>
            </a:endParaRPr>
          </a:p>
          <a:p>
            <a:pPr indent="0" lvl="0" marL="0" marR="0" rtl="0" algn="l">
              <a:lnSpc>
                <a:spcPct val="90000"/>
              </a:lnSpc>
              <a:spcBef>
                <a:spcPts val="1000"/>
              </a:spcBef>
              <a:buClr>
                <a:schemeClr val="lt1"/>
              </a:buClr>
              <a:buSzPct val="25000"/>
              <a:buFont typeface="Arial"/>
              <a:buNone/>
            </a:pPr>
            <a:r>
              <a:t/>
            </a:r>
            <a:endParaRPr b="1" i="1" sz="4800" u="none" cap="none" strike="noStrike">
              <a:solidFill>
                <a:schemeClr val="lt1"/>
              </a:solidFill>
              <a:latin typeface="Calibri"/>
              <a:ea typeface="Calibri"/>
              <a:cs typeface="Calibri"/>
              <a:sym typeface="Calibri"/>
            </a:endParaRPr>
          </a:p>
        </p:txBody>
      </p:sp>
    </p:spTree>
  </p:cSld>
  <p:clrMapOvr>
    <a:masterClrMapping/>
  </p:clrMapOvr>
</p:sld>
</file>

<file path=ppt/slides/slide8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599" name="Shape 599"/>
        <p:cNvGrpSpPr/>
        <p:nvPr/>
      </p:nvGrpSpPr>
      <p:grpSpPr>
        <a:xfrm>
          <a:off x="0" y="0"/>
          <a:ext cx="0" cy="0"/>
          <a:chOff x="0" y="0"/>
          <a:chExt cx="0" cy="0"/>
        </a:xfrm>
      </p:grpSpPr>
      <p:sp>
        <p:nvSpPr>
          <p:cNvPr id="600" name="Shape 600"/>
          <p:cNvSpPr txBox="1"/>
          <p:nvPr>
            <p:ph idx="1" type="body"/>
          </p:nvPr>
        </p:nvSpPr>
        <p:spPr>
          <a:xfrm>
            <a:off x="372533" y="237066"/>
            <a:ext cx="11497733" cy="6434665"/>
          </a:xfrm>
          <a:prstGeom prst="rect">
            <a:avLst/>
          </a:prstGeom>
          <a:noFill/>
          <a:ln>
            <a:noFill/>
          </a:ln>
        </p:spPr>
        <p:txBody>
          <a:bodyPr anchorCtr="0" anchor="t" bIns="45700" lIns="91425" rIns="91425" tIns="45700">
            <a:noAutofit/>
          </a:bodyPr>
          <a:lstStyle/>
          <a:p>
            <a:pPr indent="-69850" lvl="0" marL="0" marR="0" rtl="0" algn="l">
              <a:lnSpc>
                <a:spcPct val="90000"/>
              </a:lnSpc>
              <a:spcBef>
                <a:spcPts val="1000"/>
              </a:spcBef>
              <a:spcAft>
                <a:spcPts val="0"/>
              </a:spcAft>
              <a:buClr>
                <a:schemeClr val="dk1"/>
              </a:buClr>
              <a:buSzPct val="25000"/>
              <a:buFont typeface="Arial"/>
              <a:buNone/>
            </a:pPr>
            <a:r>
              <a:rPr lang="en-US" sz="4800"/>
              <a:t>Glory to the Son of God Who willed to come</a:t>
            </a:r>
          </a:p>
          <a:p>
            <a:pPr indent="-69850" lvl="0" marL="0" marR="0" rtl="0" algn="l">
              <a:lnSpc>
                <a:spcPct val="90000"/>
              </a:lnSpc>
              <a:spcBef>
                <a:spcPts val="1000"/>
              </a:spcBef>
              <a:spcAft>
                <a:spcPts val="0"/>
              </a:spcAft>
              <a:buClr>
                <a:schemeClr val="dk1"/>
              </a:buClr>
              <a:buSzPct val="25000"/>
              <a:buFont typeface="Arial"/>
              <a:buNone/>
            </a:pPr>
            <a:r>
              <a:rPr lang="en-US" sz="4800"/>
              <a:t>From the womb of the Blessed Virgin Mary</a:t>
            </a:r>
          </a:p>
          <a:p>
            <a:pPr indent="-69850" lvl="0" marL="0" marR="0" rtl="0" algn="l">
              <a:lnSpc>
                <a:spcPct val="90000"/>
              </a:lnSpc>
              <a:spcBef>
                <a:spcPts val="1000"/>
              </a:spcBef>
              <a:spcAft>
                <a:spcPts val="0"/>
              </a:spcAft>
              <a:buClr>
                <a:schemeClr val="dk1"/>
              </a:buClr>
              <a:buSzPct val="25000"/>
              <a:buFont typeface="Arial"/>
              <a:buNone/>
            </a:pPr>
            <a:r>
              <a:rPr lang="en-US" sz="4800"/>
              <a:t>And saved the people from error, by His Birth</a:t>
            </a:r>
          </a:p>
          <a:p>
            <a:pPr indent="-69850" lvl="0" marL="0" marR="0" rtl="0" algn="l">
              <a:lnSpc>
                <a:spcPct val="90000"/>
              </a:lnSpc>
              <a:spcBef>
                <a:spcPts val="1000"/>
              </a:spcBef>
              <a:spcAft>
                <a:spcPts val="0"/>
              </a:spcAft>
              <a:buClr>
                <a:schemeClr val="dk1"/>
              </a:buClr>
              <a:buSzPct val="25000"/>
              <a:buFont typeface="Arial"/>
              <a:buNone/>
            </a:pPr>
            <a:r>
              <a:rPr lang="en-US" sz="4800"/>
              <a:t>exalting her mem’ry; may her pray’rs help us.</a:t>
            </a:r>
          </a:p>
          <a:p>
            <a:pPr indent="0" lvl="0" marL="0" marR="0" rtl="0" algn="l">
              <a:lnSpc>
                <a:spcPct val="90000"/>
              </a:lnSpc>
              <a:spcBef>
                <a:spcPts val="1000"/>
              </a:spcBef>
              <a:spcAft>
                <a:spcPts val="0"/>
              </a:spcAft>
              <a:buClr>
                <a:schemeClr val="lt1"/>
              </a:buClr>
              <a:buSzPct val="25000"/>
              <a:buFont typeface="Arial"/>
              <a:buNone/>
            </a:pPr>
            <a:r>
              <a:t/>
            </a:r>
            <a:endParaRPr sz="4800"/>
          </a:p>
          <a:p>
            <a:pPr indent="0" lvl="0" marL="0" marR="0" rtl="0" algn="l">
              <a:lnSpc>
                <a:spcPct val="90000"/>
              </a:lnSpc>
              <a:spcBef>
                <a:spcPts val="1000"/>
              </a:spcBef>
              <a:spcAft>
                <a:spcPts val="0"/>
              </a:spcAft>
              <a:buClr>
                <a:schemeClr val="lt1"/>
              </a:buClr>
              <a:buSzPct val="25000"/>
              <a:buFont typeface="Arial"/>
              <a:buNone/>
            </a:pPr>
            <a:r>
              <a:t/>
            </a:r>
            <a:endParaRPr b="0" i="0" sz="600" u="none" cap="none" strike="noStrike">
              <a:solidFill>
                <a:schemeClr val="lt1"/>
              </a:solidFill>
              <a:latin typeface="Calibri"/>
              <a:ea typeface="Calibri"/>
              <a:cs typeface="Calibri"/>
              <a:sym typeface="Calibri"/>
            </a:endParaRPr>
          </a:p>
          <a:p>
            <a:pPr indent="0" lvl="0" marL="0" marR="0" rtl="0" algn="l">
              <a:lnSpc>
                <a:spcPct val="90000"/>
              </a:lnSpc>
              <a:spcBef>
                <a:spcPts val="1000"/>
              </a:spcBef>
              <a:buClr>
                <a:schemeClr val="lt1"/>
              </a:buClr>
              <a:buSzPct val="25000"/>
              <a:buFont typeface="Arial"/>
              <a:buNone/>
            </a:pPr>
            <a:r>
              <a:rPr b="0" i="1" lang="en-US" sz="3600" u="none" cap="none" strike="noStrike">
                <a:solidFill>
                  <a:schemeClr val="lt1"/>
                </a:solidFill>
                <a:latin typeface="Calibri"/>
                <a:ea typeface="Calibri"/>
                <a:cs typeface="Calibri"/>
                <a:sym typeface="Calibri"/>
              </a:rPr>
              <a:t>Lord have mercy upon us and help us!</a:t>
            </a:r>
          </a:p>
        </p:txBody>
      </p:sp>
    </p:spTree>
  </p:cSld>
  <p:clrMapOvr>
    <a:masterClrMapping/>
  </p:clrMapOvr>
</p:sld>
</file>

<file path=ppt/slides/slide8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604" name="Shape 604"/>
        <p:cNvGrpSpPr/>
        <p:nvPr/>
      </p:nvGrpSpPr>
      <p:grpSpPr>
        <a:xfrm>
          <a:off x="0" y="0"/>
          <a:ext cx="0" cy="0"/>
          <a:chOff x="0" y="0"/>
          <a:chExt cx="0" cy="0"/>
        </a:xfrm>
      </p:grpSpPr>
      <p:sp>
        <p:nvSpPr>
          <p:cNvPr id="605" name="Shape 605"/>
          <p:cNvSpPr txBox="1"/>
          <p:nvPr>
            <p:ph type="title"/>
          </p:nvPr>
        </p:nvSpPr>
        <p:spPr>
          <a:xfrm>
            <a:off x="169332" y="365125"/>
            <a:ext cx="11785500" cy="752400"/>
          </a:xfrm>
          <a:prstGeom prst="rect">
            <a:avLst/>
          </a:prstGeom>
          <a:noFill/>
          <a:ln>
            <a:noFill/>
          </a:ln>
        </p:spPr>
        <p:txBody>
          <a:bodyPr anchorCtr="0" anchor="ctr" bIns="45700" lIns="91425" rIns="91425" tIns="45700">
            <a:noAutofit/>
          </a:bodyPr>
          <a:lstStyle/>
          <a:p>
            <a:pPr indent="0" lvl="0" marL="0" marR="0" rtl="0" algn="l">
              <a:lnSpc>
                <a:spcPct val="90000"/>
              </a:lnSpc>
              <a:spcBef>
                <a:spcPts val="0"/>
              </a:spcBef>
              <a:buClr>
                <a:schemeClr val="lt1"/>
              </a:buClr>
              <a:buSzPct val="25000"/>
              <a:buFont typeface="Calibri"/>
              <a:buNone/>
            </a:pPr>
            <a:r>
              <a:rPr lang="en-US" sz="3959"/>
              <a:t>INTERCESSION OF THE SAINTS </a:t>
            </a:r>
            <a:r>
              <a:rPr b="1" i="0" lang="en-US" sz="3959" u="none" cap="none" strike="noStrike">
                <a:solidFill>
                  <a:schemeClr val="lt1"/>
                </a:solidFill>
                <a:latin typeface="Calibri"/>
                <a:ea typeface="Calibri"/>
                <a:cs typeface="Calibri"/>
                <a:sym typeface="Calibri"/>
              </a:rPr>
              <a:t> – QUQLION</a:t>
            </a:r>
            <a:br>
              <a:rPr b="1" i="0" lang="en-US" sz="3959" u="none" cap="none" strike="noStrike">
                <a:solidFill>
                  <a:schemeClr val="lt1"/>
                </a:solidFill>
                <a:latin typeface="Calibri"/>
                <a:ea typeface="Calibri"/>
                <a:cs typeface="Calibri"/>
                <a:sym typeface="Calibri"/>
              </a:rPr>
            </a:br>
            <a:r>
              <a:rPr b="1" i="1" lang="en-US" sz="3240" u="none" cap="none" strike="noStrike">
                <a:solidFill>
                  <a:schemeClr val="lt1"/>
                </a:solidFill>
                <a:latin typeface="Calibri"/>
                <a:ea typeface="Calibri"/>
                <a:cs typeface="Calibri"/>
                <a:sym typeface="Calibri"/>
              </a:rPr>
              <a:t>Pethgomo</a:t>
            </a:r>
          </a:p>
        </p:txBody>
      </p:sp>
      <p:sp>
        <p:nvSpPr>
          <p:cNvPr id="606" name="Shape 606"/>
          <p:cNvSpPr txBox="1"/>
          <p:nvPr>
            <p:ph idx="1" type="body"/>
          </p:nvPr>
        </p:nvSpPr>
        <p:spPr>
          <a:xfrm>
            <a:off x="169332" y="1303866"/>
            <a:ext cx="11785500" cy="5164800"/>
          </a:xfrm>
          <a:prstGeom prst="rect">
            <a:avLst/>
          </a:prstGeom>
          <a:noFill/>
          <a:ln>
            <a:noFill/>
          </a:ln>
        </p:spPr>
        <p:txBody>
          <a:bodyPr anchorCtr="0" anchor="t" bIns="45700" lIns="91425" rIns="91425" tIns="45700">
            <a:noAutofit/>
          </a:bodyPr>
          <a:lstStyle/>
          <a:p>
            <a:pPr indent="0" lvl="0" marL="0" marR="0" rtl="0" algn="l">
              <a:lnSpc>
                <a:spcPct val="90000"/>
              </a:lnSpc>
              <a:spcBef>
                <a:spcPts val="0"/>
              </a:spcBef>
              <a:spcAft>
                <a:spcPts val="0"/>
              </a:spcAft>
              <a:buClr>
                <a:schemeClr val="lt1"/>
              </a:buClr>
              <a:buSzPct val="25000"/>
              <a:buFont typeface="Arial"/>
              <a:buNone/>
            </a:pPr>
            <a:r>
              <a:rPr lang="en-US" sz="4100"/>
              <a:t>The righteous shall flourish like a palm tree</a:t>
            </a:r>
            <a:r>
              <a:rPr b="0" i="0" lang="en-US" sz="4100" u="none" cap="none" strike="noStrike">
                <a:solidFill>
                  <a:schemeClr val="lt1"/>
                </a:solidFill>
                <a:latin typeface="Calibri"/>
                <a:ea typeface="Calibri"/>
                <a:cs typeface="Calibri"/>
                <a:sym typeface="Calibri"/>
              </a:rPr>
              <a:t>. Halleluiah</a:t>
            </a:r>
          </a:p>
          <a:p>
            <a:pPr indent="0" lvl="0" marL="0" marR="0" rtl="0" algn="l">
              <a:lnSpc>
                <a:spcPct val="90000"/>
              </a:lnSpc>
              <a:spcBef>
                <a:spcPts val="1000"/>
              </a:spcBef>
              <a:spcAft>
                <a:spcPts val="0"/>
              </a:spcAft>
              <a:buClr>
                <a:schemeClr val="lt1"/>
              </a:buClr>
              <a:buSzPct val="25000"/>
              <a:buFont typeface="Arial"/>
              <a:buNone/>
            </a:pPr>
            <a:r>
              <a:rPr lang="en-US" sz="4100"/>
              <a:t>Like a cedar of Lebanon – he shall grow. </a:t>
            </a:r>
          </a:p>
          <a:p>
            <a:pPr indent="0" lvl="0" marL="0" marR="0" rtl="0" algn="l">
              <a:lnSpc>
                <a:spcPct val="90000"/>
              </a:lnSpc>
              <a:spcBef>
                <a:spcPts val="1000"/>
              </a:spcBef>
              <a:spcAft>
                <a:spcPts val="0"/>
              </a:spcAft>
              <a:buClr>
                <a:schemeClr val="lt1"/>
              </a:buClr>
              <a:buSzPct val="25000"/>
              <a:buFont typeface="Arial"/>
              <a:buNone/>
            </a:pPr>
            <a:r>
              <a:t/>
            </a:r>
            <a:endParaRPr b="0" i="0" sz="4100" u="none" cap="none" strike="noStrike">
              <a:solidFill>
                <a:schemeClr val="lt1"/>
              </a:solidFill>
              <a:latin typeface="Calibri"/>
              <a:ea typeface="Calibri"/>
              <a:cs typeface="Calibri"/>
              <a:sym typeface="Calibri"/>
            </a:endParaRPr>
          </a:p>
          <a:p>
            <a:pPr indent="0" lvl="0" marL="0" marR="0" rtl="0" algn="l">
              <a:lnSpc>
                <a:spcPct val="90000"/>
              </a:lnSpc>
              <a:spcBef>
                <a:spcPts val="1000"/>
              </a:spcBef>
              <a:spcAft>
                <a:spcPts val="0"/>
              </a:spcAft>
              <a:buClr>
                <a:schemeClr val="lt1"/>
              </a:buClr>
              <a:buSzPct val="25000"/>
              <a:buFont typeface="Arial"/>
              <a:buNone/>
            </a:pPr>
            <a:r>
              <a:rPr lang="en-US" sz="4100"/>
              <a:t>They shall flourish and be great in old age.</a:t>
            </a:r>
            <a:r>
              <a:rPr b="0" i="0" lang="en-US" sz="4100" u="none" cap="none" strike="noStrike">
                <a:solidFill>
                  <a:schemeClr val="lt1"/>
                </a:solidFill>
                <a:latin typeface="Calibri"/>
                <a:ea typeface="Calibri"/>
                <a:cs typeface="Calibri"/>
                <a:sym typeface="Calibri"/>
              </a:rPr>
              <a:t> Halleluiah</a:t>
            </a:r>
          </a:p>
          <a:p>
            <a:pPr indent="-69850" lvl="0" marL="0" marR="0" rtl="0" algn="l">
              <a:lnSpc>
                <a:spcPct val="90000"/>
              </a:lnSpc>
              <a:spcBef>
                <a:spcPts val="1000"/>
              </a:spcBef>
              <a:buClr>
                <a:schemeClr val="dk1"/>
              </a:buClr>
              <a:buSzPct val="26829"/>
              <a:buFont typeface="Arial"/>
              <a:buNone/>
            </a:pPr>
            <a:r>
              <a:rPr lang="en-US" sz="4100"/>
              <a:t>They shall be fruitful – and fragrant. Barekmor.</a:t>
            </a:r>
          </a:p>
        </p:txBody>
      </p:sp>
    </p:spTree>
  </p:cSld>
  <p:clrMapOvr>
    <a:masterClrMapping/>
  </p:clrMapOvr>
</p:sld>
</file>

<file path=ppt/slides/slide8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610" name="Shape 610"/>
        <p:cNvGrpSpPr/>
        <p:nvPr/>
      </p:nvGrpSpPr>
      <p:grpSpPr>
        <a:xfrm>
          <a:off x="0" y="0"/>
          <a:ext cx="0" cy="0"/>
          <a:chOff x="0" y="0"/>
          <a:chExt cx="0" cy="0"/>
        </a:xfrm>
      </p:grpSpPr>
      <p:sp>
        <p:nvSpPr>
          <p:cNvPr id="611" name="Shape 611"/>
          <p:cNvSpPr txBox="1"/>
          <p:nvPr>
            <p:ph idx="1" type="body"/>
          </p:nvPr>
        </p:nvSpPr>
        <p:spPr>
          <a:xfrm>
            <a:off x="292100" y="152400"/>
            <a:ext cx="11610900" cy="6426300"/>
          </a:xfrm>
          <a:prstGeom prst="rect">
            <a:avLst/>
          </a:prstGeom>
          <a:noFill/>
          <a:ln>
            <a:noFill/>
          </a:ln>
        </p:spPr>
        <p:txBody>
          <a:bodyPr anchorCtr="0" anchor="t" bIns="45700" lIns="91425" rIns="91425" tIns="45700">
            <a:noAutofit/>
          </a:bodyPr>
          <a:lstStyle/>
          <a:p>
            <a:pPr indent="0" lvl="0" marL="0" marR="0" rtl="0" algn="l">
              <a:lnSpc>
                <a:spcPct val="90000"/>
              </a:lnSpc>
              <a:spcBef>
                <a:spcPts val="0"/>
              </a:spcBef>
              <a:spcAft>
                <a:spcPts val="0"/>
              </a:spcAft>
              <a:buClr>
                <a:schemeClr val="lt1"/>
              </a:buClr>
              <a:buSzPct val="25000"/>
              <a:buFont typeface="Arial"/>
              <a:buNone/>
            </a:pPr>
            <a:r>
              <a:t/>
            </a:r>
            <a:endParaRPr b="1" i="1" sz="6000" u="none" cap="none" strike="noStrike">
              <a:solidFill>
                <a:schemeClr val="lt1"/>
              </a:solidFill>
              <a:latin typeface="Calibri"/>
              <a:ea typeface="Calibri"/>
              <a:cs typeface="Calibri"/>
              <a:sym typeface="Calibri"/>
            </a:endParaRPr>
          </a:p>
          <a:p>
            <a:pPr indent="0" lvl="0" marL="0" marR="0" rtl="0" algn="l">
              <a:lnSpc>
                <a:spcPct val="90000"/>
              </a:lnSpc>
              <a:spcBef>
                <a:spcPts val="1000"/>
              </a:spcBef>
              <a:spcAft>
                <a:spcPts val="0"/>
              </a:spcAft>
              <a:buClr>
                <a:schemeClr val="lt1"/>
              </a:buClr>
              <a:buSzPct val="25000"/>
              <a:buFont typeface="Arial"/>
              <a:buNone/>
            </a:pPr>
            <a:r>
              <a:rPr b="1" i="1" lang="en-US" sz="6000" u="none" cap="none" strike="noStrike">
                <a:solidFill>
                  <a:schemeClr val="lt1"/>
                </a:solidFill>
                <a:latin typeface="Calibri"/>
                <a:ea typeface="Calibri"/>
                <a:cs typeface="Calibri"/>
                <a:sym typeface="Calibri"/>
              </a:rPr>
              <a:t>† Shub’ho…/ Glory be to the Father, Son, and Holy Spirit.</a:t>
            </a:r>
          </a:p>
          <a:p>
            <a:pPr indent="0" lvl="0" marL="0" marR="0" rtl="0" algn="l">
              <a:lnSpc>
                <a:spcPct val="90000"/>
              </a:lnSpc>
              <a:spcBef>
                <a:spcPts val="1000"/>
              </a:spcBef>
              <a:spcAft>
                <a:spcPts val="0"/>
              </a:spcAft>
              <a:buClr>
                <a:schemeClr val="lt1"/>
              </a:buClr>
              <a:buSzPct val="25000"/>
              <a:buFont typeface="Arial"/>
              <a:buNone/>
            </a:pPr>
            <a:r>
              <a:t/>
            </a:r>
            <a:endParaRPr b="1" i="1" sz="6000" u="none" cap="none" strike="noStrike">
              <a:solidFill>
                <a:schemeClr val="lt1"/>
              </a:solidFill>
              <a:latin typeface="Calibri"/>
              <a:ea typeface="Calibri"/>
              <a:cs typeface="Calibri"/>
              <a:sym typeface="Calibri"/>
            </a:endParaRPr>
          </a:p>
          <a:p>
            <a:pPr indent="0" lvl="0" marL="0" marR="0" rtl="0" algn="l">
              <a:lnSpc>
                <a:spcPct val="90000"/>
              </a:lnSpc>
              <a:spcBef>
                <a:spcPts val="1000"/>
              </a:spcBef>
              <a:spcAft>
                <a:spcPts val="0"/>
              </a:spcAft>
              <a:buClr>
                <a:schemeClr val="lt1"/>
              </a:buClr>
              <a:buSzPct val="25000"/>
              <a:buFont typeface="Arial"/>
              <a:buNone/>
            </a:pPr>
            <a:r>
              <a:rPr b="0" i="1" lang="en-US" sz="6000" u="none" cap="none" strike="noStrike">
                <a:solidFill>
                  <a:schemeClr val="lt1"/>
                </a:solidFill>
                <a:latin typeface="Calibri"/>
                <a:ea typeface="Calibri"/>
                <a:cs typeface="Calibri"/>
                <a:sym typeface="Calibri"/>
              </a:rPr>
              <a:t>Men olam…/ Unto the ages of ages and forevermore.</a:t>
            </a:r>
          </a:p>
          <a:p>
            <a:pPr indent="0" lvl="0" marL="0" marR="0" rtl="0" algn="l">
              <a:lnSpc>
                <a:spcPct val="90000"/>
              </a:lnSpc>
              <a:spcBef>
                <a:spcPts val="1000"/>
              </a:spcBef>
              <a:spcAft>
                <a:spcPts val="0"/>
              </a:spcAft>
              <a:buClr>
                <a:schemeClr val="lt1"/>
              </a:buClr>
              <a:buSzPct val="25000"/>
              <a:buFont typeface="Arial"/>
              <a:buNone/>
            </a:pPr>
            <a:r>
              <a:t/>
            </a:r>
            <a:endParaRPr b="1" i="1" sz="4800" u="none" cap="none" strike="noStrike">
              <a:solidFill>
                <a:schemeClr val="lt1"/>
              </a:solidFill>
              <a:latin typeface="Calibri"/>
              <a:ea typeface="Calibri"/>
              <a:cs typeface="Calibri"/>
              <a:sym typeface="Calibri"/>
            </a:endParaRPr>
          </a:p>
          <a:p>
            <a:pPr indent="0" lvl="0" marL="0" marR="0" rtl="0" algn="l">
              <a:lnSpc>
                <a:spcPct val="90000"/>
              </a:lnSpc>
              <a:spcBef>
                <a:spcPts val="1000"/>
              </a:spcBef>
              <a:spcAft>
                <a:spcPts val="0"/>
              </a:spcAft>
              <a:buClr>
                <a:schemeClr val="lt1"/>
              </a:buClr>
              <a:buSzPct val="25000"/>
              <a:buFont typeface="Arial"/>
              <a:buNone/>
            </a:pPr>
            <a:r>
              <a:t/>
            </a:r>
            <a:endParaRPr b="1" i="1" sz="4800" u="none" cap="none" strike="noStrike">
              <a:solidFill>
                <a:schemeClr val="lt1"/>
              </a:solidFill>
              <a:latin typeface="Calibri"/>
              <a:ea typeface="Calibri"/>
              <a:cs typeface="Calibri"/>
              <a:sym typeface="Calibri"/>
            </a:endParaRPr>
          </a:p>
          <a:p>
            <a:pPr indent="0" lvl="0" marL="0" marR="0" rtl="0" algn="l">
              <a:lnSpc>
                <a:spcPct val="90000"/>
              </a:lnSpc>
              <a:spcBef>
                <a:spcPts val="1000"/>
              </a:spcBef>
              <a:buClr>
                <a:schemeClr val="lt1"/>
              </a:buClr>
              <a:buSzPct val="25000"/>
              <a:buFont typeface="Arial"/>
              <a:buNone/>
            </a:pPr>
            <a:r>
              <a:t/>
            </a:r>
            <a:endParaRPr b="1" i="1" sz="4800" u="none" cap="none" strike="noStrike">
              <a:solidFill>
                <a:schemeClr val="lt1"/>
              </a:solidFill>
              <a:latin typeface="Calibri"/>
              <a:ea typeface="Calibri"/>
              <a:cs typeface="Calibri"/>
              <a:sym typeface="Calibri"/>
            </a:endParaRPr>
          </a:p>
        </p:txBody>
      </p:sp>
    </p:spTree>
  </p:cSld>
  <p:clrMapOvr>
    <a:masterClrMapping/>
  </p:clrMapOvr>
</p:sld>
</file>

<file path=ppt/slides/slide8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615" name="Shape 615"/>
        <p:cNvGrpSpPr/>
        <p:nvPr/>
      </p:nvGrpSpPr>
      <p:grpSpPr>
        <a:xfrm>
          <a:off x="0" y="0"/>
          <a:ext cx="0" cy="0"/>
          <a:chOff x="0" y="0"/>
          <a:chExt cx="0" cy="0"/>
        </a:xfrm>
      </p:grpSpPr>
      <p:sp>
        <p:nvSpPr>
          <p:cNvPr id="616" name="Shape 616"/>
          <p:cNvSpPr txBox="1"/>
          <p:nvPr>
            <p:ph type="title"/>
          </p:nvPr>
        </p:nvSpPr>
        <p:spPr>
          <a:xfrm>
            <a:off x="169332" y="365125"/>
            <a:ext cx="11785500" cy="752400"/>
          </a:xfrm>
          <a:prstGeom prst="rect">
            <a:avLst/>
          </a:prstGeom>
          <a:noFill/>
          <a:ln>
            <a:noFill/>
          </a:ln>
        </p:spPr>
        <p:txBody>
          <a:bodyPr anchorCtr="0" anchor="ctr" bIns="45700" lIns="91425" rIns="91425" tIns="45700">
            <a:noAutofit/>
          </a:bodyPr>
          <a:lstStyle/>
          <a:p>
            <a:pPr indent="0" lvl="0" marL="0" marR="0" rtl="0" algn="l">
              <a:lnSpc>
                <a:spcPct val="90000"/>
              </a:lnSpc>
              <a:spcBef>
                <a:spcPts val="0"/>
              </a:spcBef>
              <a:buClr>
                <a:schemeClr val="lt1"/>
              </a:buClr>
              <a:buSzPct val="25000"/>
              <a:buFont typeface="Calibri"/>
              <a:buNone/>
            </a:pPr>
            <a:r>
              <a:rPr b="1" i="0" lang="en-US" sz="4400" u="none" cap="none" strike="noStrike">
                <a:solidFill>
                  <a:schemeClr val="lt1"/>
                </a:solidFill>
                <a:latin typeface="Calibri"/>
                <a:ea typeface="Calibri"/>
                <a:cs typeface="Calibri"/>
                <a:sym typeface="Calibri"/>
              </a:rPr>
              <a:t>EQBO</a:t>
            </a:r>
          </a:p>
        </p:txBody>
      </p:sp>
      <p:sp>
        <p:nvSpPr>
          <p:cNvPr id="617" name="Shape 617"/>
          <p:cNvSpPr txBox="1"/>
          <p:nvPr>
            <p:ph idx="1" type="body"/>
          </p:nvPr>
        </p:nvSpPr>
        <p:spPr>
          <a:xfrm>
            <a:off x="169332" y="1303866"/>
            <a:ext cx="11785500" cy="5164800"/>
          </a:xfrm>
          <a:prstGeom prst="rect">
            <a:avLst/>
          </a:prstGeom>
          <a:noFill/>
          <a:ln>
            <a:noFill/>
          </a:ln>
        </p:spPr>
        <p:txBody>
          <a:bodyPr anchorCtr="0" anchor="t" bIns="45700" lIns="91425" rIns="91425" tIns="45700">
            <a:noAutofit/>
          </a:bodyPr>
          <a:lstStyle/>
          <a:p>
            <a:pPr indent="-69850" lvl="0" marL="0" marR="0" rtl="0" algn="l">
              <a:lnSpc>
                <a:spcPct val="90000"/>
              </a:lnSpc>
              <a:spcBef>
                <a:spcPts val="1000"/>
              </a:spcBef>
              <a:buClr>
                <a:schemeClr val="dk1"/>
              </a:buClr>
              <a:buSzPct val="25000"/>
              <a:buFont typeface="Arial"/>
              <a:buNone/>
            </a:pPr>
            <a:r>
              <a:rPr lang="en-US" sz="6000"/>
              <a:t>Your mem’ry O St. (Thomas)</a:t>
            </a:r>
          </a:p>
          <a:p>
            <a:pPr indent="-69850" lvl="0" marL="0" marR="0" rtl="0" algn="l">
              <a:lnSpc>
                <a:spcPct val="90000"/>
              </a:lnSpc>
              <a:spcBef>
                <a:spcPts val="1000"/>
              </a:spcBef>
              <a:buClr>
                <a:schemeClr val="dk1"/>
              </a:buClr>
              <a:buSzPct val="25000"/>
              <a:buFont typeface="Arial"/>
              <a:buNone/>
            </a:pPr>
            <a:r>
              <a:rPr lang="en-US" sz="6000"/>
              <a:t>be kept here and in Heaven</a:t>
            </a:r>
          </a:p>
          <a:p>
            <a:pPr indent="-69850" lvl="0" marL="0" marR="0" rtl="0" algn="l">
              <a:lnSpc>
                <a:spcPct val="90000"/>
              </a:lnSpc>
              <a:spcBef>
                <a:spcPts val="1000"/>
              </a:spcBef>
              <a:buClr>
                <a:schemeClr val="dk1"/>
              </a:buClr>
              <a:buSzPct val="25000"/>
              <a:buFont typeface="Arial"/>
              <a:buNone/>
            </a:pPr>
            <a:r>
              <a:rPr lang="en-US" sz="6000"/>
              <a:t>Let your pray’r be a help to</a:t>
            </a:r>
          </a:p>
          <a:p>
            <a:pPr indent="-69850" lvl="0" marL="0" marR="0" rtl="0" algn="l">
              <a:lnSpc>
                <a:spcPct val="90000"/>
              </a:lnSpc>
              <a:spcBef>
                <a:spcPts val="1000"/>
              </a:spcBef>
              <a:buClr>
                <a:schemeClr val="dk1"/>
              </a:buClr>
              <a:buSzPct val="25000"/>
              <a:buFont typeface="Arial"/>
              <a:buNone/>
            </a:pPr>
            <a:r>
              <a:rPr lang="en-US" sz="6000"/>
              <a:t>Those who honor your mem’ry.</a:t>
            </a:r>
          </a:p>
          <a:p>
            <a:pPr indent="0" lvl="0" marL="0" marR="0" rtl="0" algn="l">
              <a:lnSpc>
                <a:spcPct val="90000"/>
              </a:lnSpc>
              <a:spcBef>
                <a:spcPts val="1000"/>
              </a:spcBef>
              <a:buClr>
                <a:schemeClr val="lt1"/>
              </a:buClr>
              <a:buSzPct val="25000"/>
              <a:buFont typeface="Arial"/>
              <a:buNone/>
            </a:pPr>
            <a:r>
              <a:rPr b="0" i="1" lang="en-US" sz="6000" u="none" cap="none" strike="noStrike">
                <a:solidFill>
                  <a:schemeClr val="lt1"/>
                </a:solidFill>
                <a:latin typeface="Calibri"/>
                <a:ea typeface="Calibri"/>
                <a:cs typeface="Calibri"/>
                <a:sym typeface="Calibri"/>
              </a:rPr>
              <a:t>Stoumen kalos, Kurielaison</a:t>
            </a:r>
          </a:p>
        </p:txBody>
      </p:sp>
    </p:spTree>
  </p:cSld>
  <p:clrMapOvr>
    <a:masterClrMapping/>
  </p:clrMapOvr>
</p:sld>
</file>

<file path=ppt/slides/slide8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621" name="Shape 621"/>
        <p:cNvGrpSpPr/>
        <p:nvPr/>
      </p:nvGrpSpPr>
      <p:grpSpPr>
        <a:xfrm>
          <a:off x="0" y="0"/>
          <a:ext cx="0" cy="0"/>
          <a:chOff x="0" y="0"/>
          <a:chExt cx="0" cy="0"/>
        </a:xfrm>
      </p:grpSpPr>
      <p:sp>
        <p:nvSpPr>
          <p:cNvPr id="622" name="Shape 622"/>
          <p:cNvSpPr txBox="1"/>
          <p:nvPr>
            <p:ph type="title"/>
          </p:nvPr>
        </p:nvSpPr>
        <p:spPr>
          <a:xfrm>
            <a:off x="169332" y="365125"/>
            <a:ext cx="11785500" cy="752400"/>
          </a:xfrm>
          <a:prstGeom prst="rect">
            <a:avLst/>
          </a:prstGeom>
          <a:noFill/>
          <a:ln>
            <a:noFill/>
          </a:ln>
        </p:spPr>
        <p:txBody>
          <a:bodyPr anchorCtr="0" anchor="ctr" bIns="45700" lIns="91425" rIns="91425" tIns="45700">
            <a:noAutofit/>
          </a:bodyPr>
          <a:lstStyle/>
          <a:p>
            <a:pPr indent="0" lvl="0" marL="0" marR="0" rtl="0" algn="l">
              <a:lnSpc>
                <a:spcPct val="90000"/>
              </a:lnSpc>
              <a:spcBef>
                <a:spcPts val="0"/>
              </a:spcBef>
              <a:buClr>
                <a:schemeClr val="lt1"/>
              </a:buClr>
              <a:buSzPct val="25000"/>
              <a:buFont typeface="Calibri"/>
              <a:buNone/>
            </a:pPr>
            <a:r>
              <a:rPr b="1" i="0" lang="en-US" sz="3959" u="none" cap="none" strike="noStrike">
                <a:solidFill>
                  <a:schemeClr val="lt1"/>
                </a:solidFill>
                <a:latin typeface="Calibri"/>
                <a:ea typeface="Calibri"/>
                <a:cs typeface="Calibri"/>
                <a:sym typeface="Calibri"/>
              </a:rPr>
              <a:t>QOLO</a:t>
            </a:r>
            <a:br>
              <a:rPr b="1" i="0" lang="en-US" sz="3959" u="none" cap="none" strike="noStrike">
                <a:solidFill>
                  <a:schemeClr val="lt1"/>
                </a:solidFill>
                <a:latin typeface="Calibri"/>
                <a:ea typeface="Calibri"/>
                <a:cs typeface="Calibri"/>
                <a:sym typeface="Calibri"/>
              </a:rPr>
            </a:br>
            <a:r>
              <a:rPr i="1" lang="en-US" sz="2430"/>
              <a:t>(l’Maryam Yoldath Aloho/Deivathin maatha...) </a:t>
            </a:r>
          </a:p>
        </p:txBody>
      </p:sp>
      <p:sp>
        <p:nvSpPr>
          <p:cNvPr id="623" name="Shape 623"/>
          <p:cNvSpPr txBox="1"/>
          <p:nvPr>
            <p:ph idx="1" type="body"/>
          </p:nvPr>
        </p:nvSpPr>
        <p:spPr>
          <a:xfrm>
            <a:off x="169332" y="1303866"/>
            <a:ext cx="11785500" cy="5164800"/>
          </a:xfrm>
          <a:prstGeom prst="rect">
            <a:avLst/>
          </a:prstGeom>
          <a:noFill/>
          <a:ln>
            <a:noFill/>
          </a:ln>
        </p:spPr>
        <p:txBody>
          <a:bodyPr anchorCtr="0" anchor="t" bIns="45700" lIns="91425" rIns="91425" tIns="45700">
            <a:noAutofit/>
          </a:bodyPr>
          <a:lstStyle/>
          <a:p>
            <a:pPr indent="-69850" lvl="0" marL="0" marR="0" rtl="0" algn="l">
              <a:lnSpc>
                <a:spcPct val="90000"/>
              </a:lnSpc>
              <a:spcBef>
                <a:spcPts val="1000"/>
              </a:spcBef>
              <a:buClr>
                <a:schemeClr val="dk1"/>
              </a:buClr>
              <a:buSzPct val="26190"/>
              <a:buFont typeface="Arial"/>
              <a:buNone/>
            </a:pPr>
            <a:r>
              <a:rPr lang="en-US" sz="4200"/>
              <a:t>Behold, the time of pray`er, (O St. Thomas)</a:t>
            </a:r>
          </a:p>
          <a:p>
            <a:pPr indent="-69850" lvl="0" marL="0" marR="0" rtl="0" algn="l">
              <a:lnSpc>
                <a:spcPct val="90000"/>
              </a:lnSpc>
              <a:spcBef>
                <a:spcPts val="1000"/>
              </a:spcBef>
              <a:buClr>
                <a:schemeClr val="dk1"/>
              </a:buClr>
              <a:buSzPct val="26190"/>
              <a:buFont typeface="Arial"/>
              <a:buNone/>
            </a:pPr>
            <a:r>
              <a:rPr lang="en-US" sz="4200"/>
              <a:t>Stand and intercede at the head of your flock</a:t>
            </a:r>
          </a:p>
          <a:p>
            <a:pPr indent="-69850" lvl="0" marL="0" marR="0" rtl="0" algn="l">
              <a:lnSpc>
                <a:spcPct val="90000"/>
              </a:lnSpc>
              <a:spcBef>
                <a:spcPts val="1000"/>
              </a:spcBef>
              <a:buClr>
                <a:schemeClr val="dk1"/>
              </a:buClr>
              <a:buSzPct val="26190"/>
              <a:buFont typeface="Arial"/>
              <a:buNone/>
            </a:pPr>
            <a:r>
              <a:rPr lang="en-US" sz="4200"/>
              <a:t>Stretch forth your hand like Moses and bless all those</a:t>
            </a:r>
          </a:p>
          <a:p>
            <a:pPr indent="-69850" lvl="0" marL="0" marR="0" rtl="0" algn="l">
              <a:lnSpc>
                <a:spcPct val="90000"/>
              </a:lnSpc>
              <a:spcBef>
                <a:spcPts val="1000"/>
              </a:spcBef>
              <a:buClr>
                <a:schemeClr val="dk1"/>
              </a:buClr>
              <a:buSzPct val="26190"/>
              <a:buFont typeface="Arial"/>
              <a:buNone/>
            </a:pPr>
            <a:r>
              <a:rPr lang="en-US" sz="4200"/>
              <a:t>Who hasten to the sound of your gentle voice. </a:t>
            </a:r>
          </a:p>
          <a:p>
            <a:pPr indent="-69850" lvl="0" marL="0" marR="0" rtl="0" algn="l">
              <a:lnSpc>
                <a:spcPct val="90000"/>
              </a:lnSpc>
              <a:spcBef>
                <a:spcPts val="1000"/>
              </a:spcBef>
              <a:buClr>
                <a:schemeClr val="dk1"/>
              </a:buClr>
              <a:buSzPct val="25000"/>
              <a:buFont typeface="Arial"/>
              <a:buNone/>
            </a:pPr>
            <a:r>
              <a:rPr i="1" lang="en-US" sz="4400"/>
              <a:t>Barekmor.</a:t>
            </a:r>
          </a:p>
          <a:p>
            <a:pPr indent="0" lvl="0" marL="0" marR="0" rtl="0" algn="l">
              <a:lnSpc>
                <a:spcPct val="90000"/>
              </a:lnSpc>
              <a:spcBef>
                <a:spcPts val="1000"/>
              </a:spcBef>
              <a:buClr>
                <a:schemeClr val="lt1"/>
              </a:buClr>
              <a:buSzPct val="25000"/>
              <a:buFont typeface="Arial"/>
              <a:buNone/>
            </a:pPr>
            <a:r>
              <a:t/>
            </a:r>
            <a:endParaRPr sz="4400"/>
          </a:p>
        </p:txBody>
      </p:sp>
    </p:spTree>
  </p:cSld>
  <p:clrMapOvr>
    <a:masterClrMapping/>
  </p:clrMapOvr>
</p:sld>
</file>

<file path=ppt/slides/slide8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627" name="Shape 627"/>
        <p:cNvGrpSpPr/>
        <p:nvPr/>
      </p:nvGrpSpPr>
      <p:grpSpPr>
        <a:xfrm>
          <a:off x="0" y="0"/>
          <a:ext cx="0" cy="0"/>
          <a:chOff x="0" y="0"/>
          <a:chExt cx="0" cy="0"/>
        </a:xfrm>
      </p:grpSpPr>
      <p:sp>
        <p:nvSpPr>
          <p:cNvPr id="628" name="Shape 628"/>
          <p:cNvSpPr txBox="1"/>
          <p:nvPr>
            <p:ph idx="1" type="body"/>
          </p:nvPr>
        </p:nvSpPr>
        <p:spPr>
          <a:xfrm>
            <a:off x="292100" y="152400"/>
            <a:ext cx="11610900" cy="6426300"/>
          </a:xfrm>
          <a:prstGeom prst="rect">
            <a:avLst/>
          </a:prstGeom>
          <a:noFill/>
          <a:ln>
            <a:noFill/>
          </a:ln>
        </p:spPr>
        <p:txBody>
          <a:bodyPr anchorCtr="0" anchor="t" bIns="45700" lIns="91425" rIns="91425" tIns="45700">
            <a:noAutofit/>
          </a:bodyPr>
          <a:lstStyle/>
          <a:p>
            <a:pPr indent="0" lvl="0" marL="0" marR="0" rtl="0" algn="l">
              <a:lnSpc>
                <a:spcPct val="90000"/>
              </a:lnSpc>
              <a:spcBef>
                <a:spcPts val="0"/>
              </a:spcBef>
              <a:spcAft>
                <a:spcPts val="0"/>
              </a:spcAft>
              <a:buClr>
                <a:schemeClr val="lt1"/>
              </a:buClr>
              <a:buSzPct val="25000"/>
              <a:buFont typeface="Arial"/>
              <a:buNone/>
            </a:pPr>
            <a:r>
              <a:t/>
            </a:r>
            <a:endParaRPr b="1" i="1" sz="6000" u="none" cap="none" strike="noStrike">
              <a:solidFill>
                <a:schemeClr val="lt1"/>
              </a:solidFill>
              <a:latin typeface="Calibri"/>
              <a:ea typeface="Calibri"/>
              <a:cs typeface="Calibri"/>
              <a:sym typeface="Calibri"/>
            </a:endParaRPr>
          </a:p>
          <a:p>
            <a:pPr indent="0" lvl="0" marL="0" marR="0" rtl="0" algn="l">
              <a:lnSpc>
                <a:spcPct val="90000"/>
              </a:lnSpc>
              <a:spcBef>
                <a:spcPts val="1000"/>
              </a:spcBef>
              <a:spcAft>
                <a:spcPts val="0"/>
              </a:spcAft>
              <a:buClr>
                <a:schemeClr val="lt1"/>
              </a:buClr>
              <a:buSzPct val="25000"/>
              <a:buFont typeface="Arial"/>
              <a:buNone/>
            </a:pPr>
            <a:r>
              <a:rPr b="1" i="1" lang="en-US" sz="6000" u="none" cap="none" strike="noStrike">
                <a:solidFill>
                  <a:schemeClr val="lt1"/>
                </a:solidFill>
                <a:latin typeface="Calibri"/>
                <a:ea typeface="Calibri"/>
                <a:cs typeface="Calibri"/>
                <a:sym typeface="Calibri"/>
              </a:rPr>
              <a:t>† Shub’ho…/ Glory be to the Father, Son, and Holy Spirit.</a:t>
            </a:r>
          </a:p>
          <a:p>
            <a:pPr indent="0" lvl="0" marL="0" marR="0" rtl="0" algn="l">
              <a:lnSpc>
                <a:spcPct val="90000"/>
              </a:lnSpc>
              <a:spcBef>
                <a:spcPts val="1000"/>
              </a:spcBef>
              <a:spcAft>
                <a:spcPts val="0"/>
              </a:spcAft>
              <a:buClr>
                <a:schemeClr val="lt1"/>
              </a:buClr>
              <a:buSzPct val="25000"/>
              <a:buFont typeface="Arial"/>
              <a:buNone/>
            </a:pPr>
            <a:r>
              <a:t/>
            </a:r>
            <a:endParaRPr b="1" i="1" sz="6000" u="none" cap="none" strike="noStrike">
              <a:solidFill>
                <a:schemeClr val="lt1"/>
              </a:solidFill>
              <a:latin typeface="Calibri"/>
              <a:ea typeface="Calibri"/>
              <a:cs typeface="Calibri"/>
              <a:sym typeface="Calibri"/>
            </a:endParaRPr>
          </a:p>
          <a:p>
            <a:pPr indent="0" lvl="0" marL="0" marR="0" rtl="0" algn="l">
              <a:lnSpc>
                <a:spcPct val="90000"/>
              </a:lnSpc>
              <a:spcBef>
                <a:spcPts val="1000"/>
              </a:spcBef>
              <a:spcAft>
                <a:spcPts val="0"/>
              </a:spcAft>
              <a:buClr>
                <a:schemeClr val="lt1"/>
              </a:buClr>
              <a:buSzPct val="25000"/>
              <a:buFont typeface="Arial"/>
              <a:buNone/>
            </a:pPr>
            <a:r>
              <a:t/>
            </a:r>
            <a:endParaRPr/>
          </a:p>
          <a:p>
            <a:pPr indent="0" lvl="0" marL="0" marR="0" rtl="0" algn="l">
              <a:lnSpc>
                <a:spcPct val="90000"/>
              </a:lnSpc>
              <a:spcBef>
                <a:spcPts val="1000"/>
              </a:spcBef>
              <a:spcAft>
                <a:spcPts val="0"/>
              </a:spcAft>
              <a:buClr>
                <a:schemeClr val="lt1"/>
              </a:buClr>
              <a:buSzPct val="25000"/>
              <a:buFont typeface="Arial"/>
              <a:buNone/>
            </a:pPr>
            <a:r>
              <a:t/>
            </a:r>
            <a:endParaRPr b="1" i="1" sz="4800" u="none" cap="none" strike="noStrike">
              <a:solidFill>
                <a:schemeClr val="lt1"/>
              </a:solidFill>
              <a:latin typeface="Calibri"/>
              <a:ea typeface="Calibri"/>
              <a:cs typeface="Calibri"/>
              <a:sym typeface="Calibri"/>
            </a:endParaRPr>
          </a:p>
          <a:p>
            <a:pPr indent="0" lvl="0" marL="0" marR="0" rtl="0" algn="l">
              <a:lnSpc>
                <a:spcPct val="90000"/>
              </a:lnSpc>
              <a:spcBef>
                <a:spcPts val="1000"/>
              </a:spcBef>
              <a:spcAft>
                <a:spcPts val="0"/>
              </a:spcAft>
              <a:buClr>
                <a:schemeClr val="lt1"/>
              </a:buClr>
              <a:buSzPct val="25000"/>
              <a:buFont typeface="Arial"/>
              <a:buNone/>
            </a:pPr>
            <a:r>
              <a:t/>
            </a:r>
            <a:endParaRPr b="1" i="1" sz="4800" u="none" cap="none" strike="noStrike">
              <a:solidFill>
                <a:schemeClr val="lt1"/>
              </a:solidFill>
              <a:latin typeface="Calibri"/>
              <a:ea typeface="Calibri"/>
              <a:cs typeface="Calibri"/>
              <a:sym typeface="Calibri"/>
            </a:endParaRPr>
          </a:p>
          <a:p>
            <a:pPr indent="0" lvl="0" marL="0" marR="0" rtl="0" algn="l">
              <a:lnSpc>
                <a:spcPct val="90000"/>
              </a:lnSpc>
              <a:spcBef>
                <a:spcPts val="1000"/>
              </a:spcBef>
              <a:buClr>
                <a:schemeClr val="lt1"/>
              </a:buClr>
              <a:buSzPct val="25000"/>
              <a:buFont typeface="Arial"/>
              <a:buNone/>
            </a:pPr>
            <a:r>
              <a:t/>
            </a:r>
            <a:endParaRPr b="1" i="1" sz="4800" u="none" cap="none" strike="noStrike">
              <a:solidFill>
                <a:schemeClr val="lt1"/>
              </a:solidFill>
              <a:latin typeface="Calibri"/>
              <a:ea typeface="Calibri"/>
              <a:cs typeface="Calibri"/>
              <a:sym typeface="Calibri"/>
            </a:endParaRPr>
          </a:p>
        </p:txBody>
      </p:sp>
    </p:spTree>
  </p:cSld>
  <p:clrMapOvr>
    <a:masterClrMapping/>
  </p:clrMapOvr>
</p:sld>
</file>

<file path=ppt/slides/slide8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632" name="Shape 632"/>
        <p:cNvGrpSpPr/>
        <p:nvPr/>
      </p:nvGrpSpPr>
      <p:grpSpPr>
        <a:xfrm>
          <a:off x="0" y="0"/>
          <a:ext cx="0" cy="0"/>
          <a:chOff x="0" y="0"/>
          <a:chExt cx="0" cy="0"/>
        </a:xfrm>
      </p:grpSpPr>
      <p:sp>
        <p:nvSpPr>
          <p:cNvPr id="633" name="Shape 633"/>
          <p:cNvSpPr txBox="1"/>
          <p:nvPr>
            <p:ph idx="1" type="body"/>
          </p:nvPr>
        </p:nvSpPr>
        <p:spPr>
          <a:xfrm>
            <a:off x="372533" y="237066"/>
            <a:ext cx="11497800" cy="6434699"/>
          </a:xfrm>
          <a:prstGeom prst="rect">
            <a:avLst/>
          </a:prstGeom>
          <a:noFill/>
          <a:ln>
            <a:noFill/>
          </a:ln>
        </p:spPr>
        <p:txBody>
          <a:bodyPr anchorCtr="0" anchor="t" bIns="45700" lIns="91425" rIns="91425" tIns="45700">
            <a:noAutofit/>
          </a:bodyPr>
          <a:lstStyle/>
          <a:p>
            <a:pPr indent="-69850" lvl="0" marL="0" marR="0" rtl="0" algn="l">
              <a:lnSpc>
                <a:spcPct val="90000"/>
              </a:lnSpc>
              <a:spcBef>
                <a:spcPts val="1000"/>
              </a:spcBef>
              <a:spcAft>
                <a:spcPts val="0"/>
              </a:spcAft>
              <a:buClr>
                <a:schemeClr val="dk1"/>
              </a:buClr>
              <a:buSzPct val="26190"/>
              <a:buFont typeface="Arial"/>
              <a:buNone/>
            </a:pPr>
            <a:r>
              <a:rPr lang="en-US" sz="4200"/>
              <a:t>Praise to the Father Who chose you, St. (Thomas)</a:t>
            </a:r>
          </a:p>
          <a:p>
            <a:pPr indent="-69850" lvl="0" marL="0" marR="0" rtl="0" algn="l">
              <a:lnSpc>
                <a:spcPct val="90000"/>
              </a:lnSpc>
              <a:spcBef>
                <a:spcPts val="1000"/>
              </a:spcBef>
              <a:spcAft>
                <a:spcPts val="0"/>
              </a:spcAft>
              <a:buClr>
                <a:schemeClr val="dk1"/>
              </a:buClr>
              <a:buSzPct val="26190"/>
              <a:buFont typeface="Arial"/>
              <a:buNone/>
            </a:pPr>
            <a:r>
              <a:rPr lang="en-US" sz="4200"/>
              <a:t>And to the Son Who honors your mem`o`ry</a:t>
            </a:r>
          </a:p>
          <a:p>
            <a:pPr indent="-69850" lvl="0" marL="0" marR="0" rtl="0" algn="l">
              <a:lnSpc>
                <a:spcPct val="90000"/>
              </a:lnSpc>
              <a:spcBef>
                <a:spcPts val="1000"/>
              </a:spcBef>
              <a:spcAft>
                <a:spcPts val="0"/>
              </a:spcAft>
              <a:buClr>
                <a:schemeClr val="dk1"/>
              </a:buClr>
              <a:buSzPct val="26190"/>
              <a:buFont typeface="Arial"/>
              <a:buNone/>
            </a:pPr>
            <a:r>
              <a:rPr lang="en-US" sz="4200"/>
              <a:t>Worshipped is the Holy Spirit Who crowns you</a:t>
            </a:r>
          </a:p>
          <a:p>
            <a:pPr indent="-69850" lvl="0" marL="0" marR="0" rtl="0" algn="l">
              <a:lnSpc>
                <a:spcPct val="90000"/>
              </a:lnSpc>
              <a:spcBef>
                <a:spcPts val="1000"/>
              </a:spcBef>
              <a:spcAft>
                <a:spcPts val="0"/>
              </a:spcAft>
              <a:buClr>
                <a:schemeClr val="dk1"/>
              </a:buClr>
              <a:buSzPct val="26190"/>
              <a:buFont typeface="Arial"/>
              <a:buNone/>
            </a:pPr>
            <a:r>
              <a:rPr lang="en-US" sz="4200"/>
              <a:t>By your pray’rs, may mercy be on us always.</a:t>
            </a:r>
          </a:p>
          <a:p>
            <a:pPr indent="0" lvl="0" marL="0" marR="0" rtl="0" algn="l">
              <a:lnSpc>
                <a:spcPct val="90000"/>
              </a:lnSpc>
              <a:spcBef>
                <a:spcPts val="1000"/>
              </a:spcBef>
              <a:spcAft>
                <a:spcPts val="0"/>
              </a:spcAft>
              <a:buClr>
                <a:schemeClr val="lt1"/>
              </a:buClr>
              <a:buSzPct val="25000"/>
              <a:buFont typeface="Arial"/>
              <a:buNone/>
            </a:pPr>
            <a:r>
              <a:t/>
            </a:r>
            <a:endParaRPr sz="4800"/>
          </a:p>
          <a:p>
            <a:pPr indent="0" lvl="0" marL="0" marR="0" rtl="0" algn="l">
              <a:lnSpc>
                <a:spcPct val="90000"/>
              </a:lnSpc>
              <a:spcBef>
                <a:spcPts val="1000"/>
              </a:spcBef>
              <a:spcAft>
                <a:spcPts val="0"/>
              </a:spcAft>
              <a:buClr>
                <a:schemeClr val="lt1"/>
              </a:buClr>
              <a:buSzPct val="25000"/>
              <a:buFont typeface="Arial"/>
              <a:buNone/>
            </a:pPr>
            <a:r>
              <a:t/>
            </a:r>
            <a:endParaRPr b="0" i="0" sz="600" u="none" cap="none" strike="noStrike">
              <a:solidFill>
                <a:schemeClr val="lt1"/>
              </a:solidFill>
              <a:latin typeface="Calibri"/>
              <a:ea typeface="Calibri"/>
              <a:cs typeface="Calibri"/>
              <a:sym typeface="Calibri"/>
            </a:endParaRPr>
          </a:p>
          <a:p>
            <a:pPr indent="0" lvl="0" marL="0" marR="0" rtl="0" algn="l">
              <a:lnSpc>
                <a:spcPct val="90000"/>
              </a:lnSpc>
              <a:spcBef>
                <a:spcPts val="1000"/>
              </a:spcBef>
              <a:buClr>
                <a:schemeClr val="lt1"/>
              </a:buClr>
              <a:buSzPct val="25000"/>
              <a:buFont typeface="Arial"/>
              <a:buNone/>
            </a:pPr>
            <a:r>
              <a:rPr b="0" i="1" lang="en-US" sz="3600" u="none" cap="none" strike="noStrike">
                <a:solidFill>
                  <a:schemeClr val="lt1"/>
                </a:solidFill>
                <a:latin typeface="Calibri"/>
                <a:ea typeface="Calibri"/>
                <a:cs typeface="Calibri"/>
                <a:sym typeface="Calibri"/>
              </a:rPr>
              <a:t>Lord have mercy upon us and help us!</a:t>
            </a:r>
          </a:p>
        </p:txBody>
      </p:sp>
    </p:spTree>
  </p:cSld>
  <p:clrMapOvr>
    <a:masterClrMapping/>
  </p:clrMapOvr>
</p:sld>
</file>

<file path=ppt/slides/slide8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637" name="Shape 637"/>
        <p:cNvGrpSpPr/>
        <p:nvPr/>
      </p:nvGrpSpPr>
      <p:grpSpPr>
        <a:xfrm>
          <a:off x="0" y="0"/>
          <a:ext cx="0" cy="0"/>
          <a:chOff x="0" y="0"/>
          <a:chExt cx="0" cy="0"/>
        </a:xfrm>
      </p:grpSpPr>
      <p:sp>
        <p:nvSpPr>
          <p:cNvPr id="638" name="Shape 638"/>
          <p:cNvSpPr txBox="1"/>
          <p:nvPr>
            <p:ph type="title"/>
          </p:nvPr>
        </p:nvSpPr>
        <p:spPr>
          <a:xfrm>
            <a:off x="169332" y="365125"/>
            <a:ext cx="11785500" cy="752400"/>
          </a:xfrm>
          <a:prstGeom prst="rect">
            <a:avLst/>
          </a:prstGeom>
          <a:noFill/>
          <a:ln>
            <a:noFill/>
          </a:ln>
        </p:spPr>
        <p:txBody>
          <a:bodyPr anchorCtr="0" anchor="ctr" bIns="45700" lIns="91425" rIns="91425" tIns="45700">
            <a:noAutofit/>
          </a:bodyPr>
          <a:lstStyle/>
          <a:p>
            <a:pPr indent="0" lvl="0" marL="0" marR="0" rtl="0" algn="l">
              <a:lnSpc>
                <a:spcPct val="90000"/>
              </a:lnSpc>
              <a:spcBef>
                <a:spcPts val="0"/>
              </a:spcBef>
              <a:buClr>
                <a:schemeClr val="lt1"/>
              </a:buClr>
              <a:buSzPct val="25000"/>
              <a:buFont typeface="Calibri"/>
              <a:buNone/>
            </a:pPr>
            <a:r>
              <a:rPr lang="en-US" sz="3600"/>
              <a:t>INTERCESSION FOR THE FAITHFUL DEPARTED  </a:t>
            </a:r>
            <a:r>
              <a:rPr b="1" i="0" lang="en-US" sz="3600" u="none" cap="none" strike="noStrike">
                <a:solidFill>
                  <a:schemeClr val="lt1"/>
                </a:solidFill>
                <a:latin typeface="Calibri"/>
                <a:ea typeface="Calibri"/>
                <a:cs typeface="Calibri"/>
                <a:sym typeface="Calibri"/>
              </a:rPr>
              <a:t> – QUQLION</a:t>
            </a:r>
            <a:br>
              <a:rPr b="1" i="0" lang="en-US" sz="3959" u="none" cap="none" strike="noStrike">
                <a:solidFill>
                  <a:schemeClr val="lt1"/>
                </a:solidFill>
                <a:latin typeface="Calibri"/>
                <a:ea typeface="Calibri"/>
                <a:cs typeface="Calibri"/>
                <a:sym typeface="Calibri"/>
              </a:rPr>
            </a:br>
            <a:r>
              <a:rPr b="1" i="1" lang="en-US" sz="3240" u="none" cap="none" strike="noStrike">
                <a:solidFill>
                  <a:schemeClr val="lt1"/>
                </a:solidFill>
                <a:latin typeface="Calibri"/>
                <a:ea typeface="Calibri"/>
                <a:cs typeface="Calibri"/>
                <a:sym typeface="Calibri"/>
              </a:rPr>
              <a:t>Pethgomo</a:t>
            </a:r>
          </a:p>
        </p:txBody>
      </p:sp>
      <p:sp>
        <p:nvSpPr>
          <p:cNvPr id="639" name="Shape 639"/>
          <p:cNvSpPr txBox="1"/>
          <p:nvPr>
            <p:ph idx="1" type="body"/>
          </p:nvPr>
        </p:nvSpPr>
        <p:spPr>
          <a:xfrm>
            <a:off x="169332" y="1303866"/>
            <a:ext cx="11785500" cy="5164800"/>
          </a:xfrm>
          <a:prstGeom prst="rect">
            <a:avLst/>
          </a:prstGeom>
          <a:noFill/>
          <a:ln>
            <a:noFill/>
          </a:ln>
        </p:spPr>
        <p:txBody>
          <a:bodyPr anchorCtr="0" anchor="t" bIns="45700" lIns="91425" rIns="91425" tIns="45700">
            <a:noAutofit/>
          </a:bodyPr>
          <a:lstStyle/>
          <a:p>
            <a:pPr indent="0" lvl="0" marL="0" marR="0" rtl="0" algn="l">
              <a:lnSpc>
                <a:spcPct val="90000"/>
              </a:lnSpc>
              <a:spcBef>
                <a:spcPts val="0"/>
              </a:spcBef>
              <a:spcAft>
                <a:spcPts val="0"/>
              </a:spcAft>
              <a:buClr>
                <a:schemeClr val="lt1"/>
              </a:buClr>
              <a:buSzPct val="25000"/>
              <a:buFont typeface="Arial"/>
              <a:buNone/>
            </a:pPr>
            <a:r>
              <a:rPr lang="en-US" sz="4100"/>
              <a:t>As a father shows mercy to his children,</a:t>
            </a:r>
            <a:r>
              <a:rPr b="0" i="0" lang="en-US" sz="4100" u="none" cap="none" strike="noStrike">
                <a:solidFill>
                  <a:schemeClr val="lt1"/>
                </a:solidFill>
                <a:latin typeface="Calibri"/>
                <a:ea typeface="Calibri"/>
                <a:cs typeface="Calibri"/>
                <a:sym typeface="Calibri"/>
              </a:rPr>
              <a:t> Halleluiah</a:t>
            </a:r>
          </a:p>
          <a:p>
            <a:pPr indent="0" lvl="0" marL="0" marR="0" rtl="0" algn="l">
              <a:lnSpc>
                <a:spcPct val="90000"/>
              </a:lnSpc>
              <a:spcBef>
                <a:spcPts val="1000"/>
              </a:spcBef>
              <a:spcAft>
                <a:spcPts val="0"/>
              </a:spcAft>
              <a:buClr>
                <a:schemeClr val="lt1"/>
              </a:buClr>
              <a:buSzPct val="25000"/>
              <a:buFont typeface="Arial"/>
              <a:buNone/>
            </a:pPr>
            <a:r>
              <a:rPr lang="en-US" sz="4100"/>
              <a:t>So the Lord shows mercy to those – who fear Him.</a:t>
            </a:r>
          </a:p>
          <a:p>
            <a:pPr indent="0" lvl="0" marL="0" marR="0" rtl="0" algn="l">
              <a:lnSpc>
                <a:spcPct val="90000"/>
              </a:lnSpc>
              <a:spcBef>
                <a:spcPts val="1000"/>
              </a:spcBef>
              <a:spcAft>
                <a:spcPts val="0"/>
              </a:spcAft>
              <a:buClr>
                <a:schemeClr val="lt1"/>
              </a:buClr>
              <a:buSzPct val="25000"/>
              <a:buFont typeface="Arial"/>
              <a:buNone/>
            </a:pPr>
            <a:r>
              <a:t/>
            </a:r>
            <a:endParaRPr b="0" i="0" sz="4100" u="none" cap="none" strike="noStrike">
              <a:solidFill>
                <a:schemeClr val="lt1"/>
              </a:solidFill>
              <a:latin typeface="Calibri"/>
              <a:ea typeface="Calibri"/>
              <a:cs typeface="Calibri"/>
              <a:sym typeface="Calibri"/>
            </a:endParaRPr>
          </a:p>
          <a:p>
            <a:pPr indent="0" lvl="0" marL="0" marR="0" rtl="0" algn="l">
              <a:lnSpc>
                <a:spcPct val="90000"/>
              </a:lnSpc>
              <a:spcBef>
                <a:spcPts val="1000"/>
              </a:spcBef>
              <a:spcAft>
                <a:spcPts val="0"/>
              </a:spcAft>
              <a:buClr>
                <a:schemeClr val="lt1"/>
              </a:buClr>
              <a:buSzPct val="25000"/>
              <a:buFont typeface="Arial"/>
              <a:buNone/>
            </a:pPr>
            <a:r>
              <a:rPr lang="en-US" sz="4100"/>
              <a:t>As for man, his days are like grass,</a:t>
            </a:r>
            <a:r>
              <a:rPr b="0" i="0" lang="en-US" sz="4100" u="none" cap="none" strike="noStrike">
                <a:solidFill>
                  <a:schemeClr val="lt1"/>
                </a:solidFill>
                <a:latin typeface="Calibri"/>
                <a:ea typeface="Calibri"/>
                <a:cs typeface="Calibri"/>
                <a:sym typeface="Calibri"/>
              </a:rPr>
              <a:t> Halleluiah</a:t>
            </a:r>
          </a:p>
          <a:p>
            <a:pPr indent="-69850" lvl="0" marL="0" marR="0" rtl="0" algn="l">
              <a:lnSpc>
                <a:spcPct val="90000"/>
              </a:lnSpc>
              <a:spcBef>
                <a:spcPts val="1000"/>
              </a:spcBef>
              <a:buClr>
                <a:schemeClr val="dk1"/>
              </a:buClr>
              <a:buSzPct val="26829"/>
              <a:buFont typeface="Arial"/>
              <a:buNone/>
            </a:pPr>
            <a:r>
              <a:rPr lang="en-US" sz="4100"/>
              <a:t>Like the flower of the field – so he blooms. Barekmor</a:t>
            </a:r>
          </a:p>
        </p:txBody>
      </p:sp>
    </p:spTree>
  </p:cSld>
  <p:clrMapOvr>
    <a:masterClrMapping/>
  </p:clrMapOvr>
</p:sld>
</file>

<file path=ppt/slides/slide8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643" name="Shape 643"/>
        <p:cNvGrpSpPr/>
        <p:nvPr/>
      </p:nvGrpSpPr>
      <p:grpSpPr>
        <a:xfrm>
          <a:off x="0" y="0"/>
          <a:ext cx="0" cy="0"/>
          <a:chOff x="0" y="0"/>
          <a:chExt cx="0" cy="0"/>
        </a:xfrm>
      </p:grpSpPr>
      <p:sp>
        <p:nvSpPr>
          <p:cNvPr id="644" name="Shape 644"/>
          <p:cNvSpPr txBox="1"/>
          <p:nvPr>
            <p:ph idx="1" type="body"/>
          </p:nvPr>
        </p:nvSpPr>
        <p:spPr>
          <a:xfrm>
            <a:off x="292100" y="152400"/>
            <a:ext cx="11610900" cy="6426300"/>
          </a:xfrm>
          <a:prstGeom prst="rect">
            <a:avLst/>
          </a:prstGeom>
          <a:noFill/>
          <a:ln>
            <a:noFill/>
          </a:ln>
        </p:spPr>
        <p:txBody>
          <a:bodyPr anchorCtr="0" anchor="t" bIns="45700" lIns="91425" rIns="91425" tIns="45700">
            <a:noAutofit/>
          </a:bodyPr>
          <a:lstStyle/>
          <a:p>
            <a:pPr indent="0" lvl="0" marL="0" marR="0" rtl="0" algn="l">
              <a:lnSpc>
                <a:spcPct val="90000"/>
              </a:lnSpc>
              <a:spcBef>
                <a:spcPts val="0"/>
              </a:spcBef>
              <a:spcAft>
                <a:spcPts val="0"/>
              </a:spcAft>
              <a:buClr>
                <a:schemeClr val="lt1"/>
              </a:buClr>
              <a:buSzPct val="25000"/>
              <a:buFont typeface="Arial"/>
              <a:buNone/>
            </a:pPr>
            <a:r>
              <a:t/>
            </a:r>
            <a:endParaRPr b="1" i="1" sz="6000" u="none" cap="none" strike="noStrike">
              <a:solidFill>
                <a:schemeClr val="lt1"/>
              </a:solidFill>
              <a:latin typeface="Calibri"/>
              <a:ea typeface="Calibri"/>
              <a:cs typeface="Calibri"/>
              <a:sym typeface="Calibri"/>
            </a:endParaRPr>
          </a:p>
          <a:p>
            <a:pPr indent="0" lvl="0" marL="0" marR="0" rtl="0" algn="l">
              <a:lnSpc>
                <a:spcPct val="90000"/>
              </a:lnSpc>
              <a:spcBef>
                <a:spcPts val="1000"/>
              </a:spcBef>
              <a:spcAft>
                <a:spcPts val="0"/>
              </a:spcAft>
              <a:buClr>
                <a:schemeClr val="lt1"/>
              </a:buClr>
              <a:buSzPct val="25000"/>
              <a:buFont typeface="Arial"/>
              <a:buNone/>
            </a:pPr>
            <a:r>
              <a:rPr b="1" i="1" lang="en-US" sz="6000" u="none" cap="none" strike="noStrike">
                <a:solidFill>
                  <a:schemeClr val="lt1"/>
                </a:solidFill>
                <a:latin typeface="Calibri"/>
                <a:ea typeface="Calibri"/>
                <a:cs typeface="Calibri"/>
                <a:sym typeface="Calibri"/>
              </a:rPr>
              <a:t>† Shub’ho…/ Glory be to the Father, Son, and Holy Spirit.</a:t>
            </a:r>
          </a:p>
          <a:p>
            <a:pPr indent="0" lvl="0" marL="0" marR="0" rtl="0" algn="l">
              <a:lnSpc>
                <a:spcPct val="90000"/>
              </a:lnSpc>
              <a:spcBef>
                <a:spcPts val="1000"/>
              </a:spcBef>
              <a:spcAft>
                <a:spcPts val="0"/>
              </a:spcAft>
              <a:buClr>
                <a:schemeClr val="lt1"/>
              </a:buClr>
              <a:buSzPct val="25000"/>
              <a:buFont typeface="Arial"/>
              <a:buNone/>
            </a:pPr>
            <a:r>
              <a:t/>
            </a:r>
            <a:endParaRPr b="1" i="1" sz="6000" u="none" cap="none" strike="noStrike">
              <a:solidFill>
                <a:schemeClr val="lt1"/>
              </a:solidFill>
              <a:latin typeface="Calibri"/>
              <a:ea typeface="Calibri"/>
              <a:cs typeface="Calibri"/>
              <a:sym typeface="Calibri"/>
            </a:endParaRPr>
          </a:p>
          <a:p>
            <a:pPr indent="0" lvl="0" marL="0" marR="0" rtl="0" algn="l">
              <a:lnSpc>
                <a:spcPct val="90000"/>
              </a:lnSpc>
              <a:spcBef>
                <a:spcPts val="1000"/>
              </a:spcBef>
              <a:spcAft>
                <a:spcPts val="0"/>
              </a:spcAft>
              <a:buClr>
                <a:schemeClr val="lt1"/>
              </a:buClr>
              <a:buSzPct val="25000"/>
              <a:buFont typeface="Arial"/>
              <a:buNone/>
            </a:pPr>
            <a:r>
              <a:rPr b="0" i="1" lang="en-US" sz="6000" u="none" cap="none" strike="noStrike">
                <a:solidFill>
                  <a:schemeClr val="lt1"/>
                </a:solidFill>
                <a:latin typeface="Calibri"/>
                <a:ea typeface="Calibri"/>
                <a:cs typeface="Calibri"/>
                <a:sym typeface="Calibri"/>
              </a:rPr>
              <a:t>Men olam…/ Unto the ages of ages and forevermore.</a:t>
            </a:r>
          </a:p>
          <a:p>
            <a:pPr indent="0" lvl="0" marL="0" marR="0" rtl="0" algn="l">
              <a:lnSpc>
                <a:spcPct val="90000"/>
              </a:lnSpc>
              <a:spcBef>
                <a:spcPts val="1000"/>
              </a:spcBef>
              <a:spcAft>
                <a:spcPts val="0"/>
              </a:spcAft>
              <a:buClr>
                <a:schemeClr val="lt1"/>
              </a:buClr>
              <a:buSzPct val="25000"/>
              <a:buFont typeface="Arial"/>
              <a:buNone/>
            </a:pPr>
            <a:r>
              <a:t/>
            </a:r>
            <a:endParaRPr b="1" i="1" sz="4800" u="none" cap="none" strike="noStrike">
              <a:solidFill>
                <a:schemeClr val="lt1"/>
              </a:solidFill>
              <a:latin typeface="Calibri"/>
              <a:ea typeface="Calibri"/>
              <a:cs typeface="Calibri"/>
              <a:sym typeface="Calibri"/>
            </a:endParaRPr>
          </a:p>
          <a:p>
            <a:pPr indent="0" lvl="0" marL="0" marR="0" rtl="0" algn="l">
              <a:lnSpc>
                <a:spcPct val="90000"/>
              </a:lnSpc>
              <a:spcBef>
                <a:spcPts val="1000"/>
              </a:spcBef>
              <a:spcAft>
                <a:spcPts val="0"/>
              </a:spcAft>
              <a:buClr>
                <a:schemeClr val="lt1"/>
              </a:buClr>
              <a:buSzPct val="25000"/>
              <a:buFont typeface="Arial"/>
              <a:buNone/>
            </a:pPr>
            <a:r>
              <a:t/>
            </a:r>
            <a:endParaRPr b="1" i="1" sz="4800" u="none" cap="none" strike="noStrike">
              <a:solidFill>
                <a:schemeClr val="lt1"/>
              </a:solidFill>
              <a:latin typeface="Calibri"/>
              <a:ea typeface="Calibri"/>
              <a:cs typeface="Calibri"/>
              <a:sym typeface="Calibri"/>
            </a:endParaRPr>
          </a:p>
          <a:p>
            <a:pPr indent="0" lvl="0" marL="0" marR="0" rtl="0" algn="l">
              <a:lnSpc>
                <a:spcPct val="90000"/>
              </a:lnSpc>
              <a:spcBef>
                <a:spcPts val="1000"/>
              </a:spcBef>
              <a:buClr>
                <a:schemeClr val="lt1"/>
              </a:buClr>
              <a:buSzPct val="25000"/>
              <a:buFont typeface="Arial"/>
              <a:buNone/>
            </a:pPr>
            <a:r>
              <a:t/>
            </a:r>
            <a:endParaRPr b="1" i="1" sz="4800" u="none" cap="none" strike="noStrike">
              <a:solidFill>
                <a:schemeClr val="lt1"/>
              </a:solidFill>
              <a:latin typeface="Calibri"/>
              <a:ea typeface="Calibri"/>
              <a:cs typeface="Calibri"/>
              <a:sym typeface="Calibri"/>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09" name="Shape 209"/>
        <p:cNvGrpSpPr/>
        <p:nvPr/>
      </p:nvGrpSpPr>
      <p:grpSpPr>
        <a:xfrm>
          <a:off x="0" y="0"/>
          <a:ext cx="0" cy="0"/>
          <a:chOff x="0" y="0"/>
          <a:chExt cx="0" cy="0"/>
        </a:xfrm>
      </p:grpSpPr>
      <p:sp>
        <p:nvSpPr>
          <p:cNvPr id="210" name="Shape 210"/>
          <p:cNvSpPr txBox="1"/>
          <p:nvPr>
            <p:ph idx="1" type="body"/>
          </p:nvPr>
        </p:nvSpPr>
        <p:spPr>
          <a:xfrm>
            <a:off x="289087" y="226242"/>
            <a:ext cx="11613822" cy="5686508"/>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buClr>
                <a:schemeClr val="lt1"/>
              </a:buClr>
              <a:buSzPct val="25000"/>
              <a:buFont typeface="Arial"/>
              <a:buNone/>
            </a:pPr>
            <a:r>
              <a:rPr b="0" i="0" lang="en-US" sz="5200" u="none" cap="none" strike="noStrike">
                <a:solidFill>
                  <a:schemeClr val="lt1"/>
                </a:solidFill>
                <a:latin typeface="Calibri"/>
                <a:ea typeface="Calibri"/>
                <a:cs typeface="Calibri"/>
                <a:sym typeface="Calibri"/>
              </a:rPr>
              <a:t>Peace be with You, Mary, full of grace, / our Lord is with you. Blessed are you among women,/ and blessed is the fruit of your womb, our Lord Jesus, Christ./ O, Virgin Saint Mary, Mother of God,/ pray for us sinners, / now and at all times, and at the hour of our death. Amin.</a:t>
            </a:r>
          </a:p>
        </p:txBody>
      </p:sp>
    </p:spTree>
  </p:cSld>
  <p:clrMapOvr>
    <a:masterClrMapping/>
  </p:clrMapOvr>
</p:sld>
</file>

<file path=ppt/slides/slide9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648" name="Shape 648"/>
        <p:cNvGrpSpPr/>
        <p:nvPr/>
      </p:nvGrpSpPr>
      <p:grpSpPr>
        <a:xfrm>
          <a:off x="0" y="0"/>
          <a:ext cx="0" cy="0"/>
          <a:chOff x="0" y="0"/>
          <a:chExt cx="0" cy="0"/>
        </a:xfrm>
      </p:grpSpPr>
      <p:sp>
        <p:nvSpPr>
          <p:cNvPr id="649" name="Shape 649"/>
          <p:cNvSpPr txBox="1"/>
          <p:nvPr>
            <p:ph type="title"/>
          </p:nvPr>
        </p:nvSpPr>
        <p:spPr>
          <a:xfrm>
            <a:off x="169332" y="365125"/>
            <a:ext cx="11785500" cy="752400"/>
          </a:xfrm>
          <a:prstGeom prst="rect">
            <a:avLst/>
          </a:prstGeom>
          <a:noFill/>
          <a:ln>
            <a:noFill/>
          </a:ln>
        </p:spPr>
        <p:txBody>
          <a:bodyPr anchorCtr="0" anchor="ctr" bIns="45700" lIns="91425" rIns="91425" tIns="45700">
            <a:noAutofit/>
          </a:bodyPr>
          <a:lstStyle/>
          <a:p>
            <a:pPr indent="0" lvl="0" marL="0" marR="0" rtl="0" algn="l">
              <a:lnSpc>
                <a:spcPct val="90000"/>
              </a:lnSpc>
              <a:spcBef>
                <a:spcPts val="0"/>
              </a:spcBef>
              <a:buClr>
                <a:schemeClr val="lt1"/>
              </a:buClr>
              <a:buSzPct val="25000"/>
              <a:buFont typeface="Calibri"/>
              <a:buNone/>
            </a:pPr>
            <a:r>
              <a:rPr b="1" i="0" lang="en-US" sz="4400" u="none" cap="none" strike="noStrike">
                <a:solidFill>
                  <a:schemeClr val="lt1"/>
                </a:solidFill>
                <a:latin typeface="Calibri"/>
                <a:ea typeface="Calibri"/>
                <a:cs typeface="Calibri"/>
                <a:sym typeface="Calibri"/>
              </a:rPr>
              <a:t>EQBO</a:t>
            </a:r>
          </a:p>
        </p:txBody>
      </p:sp>
      <p:sp>
        <p:nvSpPr>
          <p:cNvPr id="650" name="Shape 650"/>
          <p:cNvSpPr txBox="1"/>
          <p:nvPr>
            <p:ph idx="1" type="body"/>
          </p:nvPr>
        </p:nvSpPr>
        <p:spPr>
          <a:xfrm>
            <a:off x="169332" y="1303866"/>
            <a:ext cx="11785500" cy="5164800"/>
          </a:xfrm>
          <a:prstGeom prst="rect">
            <a:avLst/>
          </a:prstGeom>
          <a:noFill/>
          <a:ln>
            <a:noFill/>
          </a:ln>
        </p:spPr>
        <p:txBody>
          <a:bodyPr anchorCtr="0" anchor="t" bIns="45700" lIns="91425" rIns="91425" tIns="45700">
            <a:noAutofit/>
          </a:bodyPr>
          <a:lstStyle/>
          <a:p>
            <a:pPr indent="-69850" lvl="0" marL="0" marR="0" rtl="0" algn="l">
              <a:lnSpc>
                <a:spcPct val="90000"/>
              </a:lnSpc>
              <a:spcBef>
                <a:spcPts val="1000"/>
              </a:spcBef>
              <a:buClr>
                <a:schemeClr val="dk1"/>
              </a:buClr>
              <a:buSzPct val="25000"/>
              <a:buFont typeface="Arial"/>
              <a:buNone/>
            </a:pPr>
            <a:r>
              <a:rPr lang="en-US" sz="6000"/>
              <a:t>May Your Living voice awake</a:t>
            </a:r>
          </a:p>
          <a:p>
            <a:pPr indent="-69850" lvl="0" marL="0" marR="0" rtl="0" algn="l">
              <a:lnSpc>
                <a:spcPct val="90000"/>
              </a:lnSpc>
              <a:spcBef>
                <a:spcPts val="1000"/>
              </a:spcBef>
              <a:buClr>
                <a:schemeClr val="dk1"/>
              </a:buClr>
              <a:buSzPct val="25000"/>
              <a:buFont typeface="Arial"/>
              <a:buNone/>
            </a:pPr>
            <a:r>
              <a:rPr lang="en-US" sz="6000"/>
              <a:t>From the graves to Paradise</a:t>
            </a:r>
          </a:p>
          <a:p>
            <a:pPr indent="-69850" lvl="0" marL="0" marR="0" rtl="0" algn="l">
              <a:lnSpc>
                <a:spcPct val="90000"/>
              </a:lnSpc>
              <a:spcBef>
                <a:spcPts val="1000"/>
              </a:spcBef>
              <a:buClr>
                <a:schemeClr val="dk1"/>
              </a:buClr>
              <a:buSzPct val="25000"/>
              <a:buFont typeface="Arial"/>
              <a:buNone/>
            </a:pPr>
            <a:r>
              <a:rPr lang="en-US" sz="6000"/>
              <a:t>Your servants who slept in hope</a:t>
            </a:r>
          </a:p>
          <a:p>
            <a:pPr indent="-69850" lvl="0" marL="0" marR="0" rtl="0" algn="l">
              <a:lnSpc>
                <a:spcPct val="90000"/>
              </a:lnSpc>
              <a:spcBef>
                <a:spcPts val="1000"/>
              </a:spcBef>
              <a:buClr>
                <a:schemeClr val="dk1"/>
              </a:buClr>
              <a:buSzPct val="25000"/>
              <a:buFont typeface="Arial"/>
              <a:buNone/>
            </a:pPr>
            <a:r>
              <a:rPr lang="en-US" sz="6000"/>
              <a:t>And trusted in Your mercy. </a:t>
            </a:r>
          </a:p>
          <a:p>
            <a:pPr indent="0" lvl="0" marL="0" marR="0" rtl="0" algn="l">
              <a:lnSpc>
                <a:spcPct val="90000"/>
              </a:lnSpc>
              <a:spcBef>
                <a:spcPts val="1000"/>
              </a:spcBef>
              <a:buClr>
                <a:schemeClr val="lt1"/>
              </a:buClr>
              <a:buSzPct val="25000"/>
              <a:buFont typeface="Arial"/>
              <a:buNone/>
            </a:pPr>
            <a:r>
              <a:rPr b="0" i="1" lang="en-US" sz="6000" u="none" cap="none" strike="noStrike">
                <a:solidFill>
                  <a:schemeClr val="lt1"/>
                </a:solidFill>
                <a:latin typeface="Calibri"/>
                <a:ea typeface="Calibri"/>
                <a:cs typeface="Calibri"/>
                <a:sym typeface="Calibri"/>
              </a:rPr>
              <a:t>Stoumen kalos, Kurielaison</a:t>
            </a:r>
          </a:p>
        </p:txBody>
      </p:sp>
    </p:spTree>
  </p:cSld>
  <p:clrMapOvr>
    <a:masterClrMapping/>
  </p:clrMapOvr>
</p:sld>
</file>

<file path=ppt/slides/slide9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654" name="Shape 654"/>
        <p:cNvGrpSpPr/>
        <p:nvPr/>
      </p:nvGrpSpPr>
      <p:grpSpPr>
        <a:xfrm>
          <a:off x="0" y="0"/>
          <a:ext cx="0" cy="0"/>
          <a:chOff x="0" y="0"/>
          <a:chExt cx="0" cy="0"/>
        </a:xfrm>
      </p:grpSpPr>
      <p:sp>
        <p:nvSpPr>
          <p:cNvPr id="655" name="Shape 655"/>
          <p:cNvSpPr txBox="1"/>
          <p:nvPr>
            <p:ph type="title"/>
          </p:nvPr>
        </p:nvSpPr>
        <p:spPr>
          <a:xfrm>
            <a:off x="169332" y="365125"/>
            <a:ext cx="11785500" cy="752400"/>
          </a:xfrm>
          <a:prstGeom prst="rect">
            <a:avLst/>
          </a:prstGeom>
          <a:noFill/>
          <a:ln>
            <a:noFill/>
          </a:ln>
        </p:spPr>
        <p:txBody>
          <a:bodyPr anchorCtr="0" anchor="ctr" bIns="45700" lIns="91425" rIns="91425" tIns="45700">
            <a:noAutofit/>
          </a:bodyPr>
          <a:lstStyle/>
          <a:p>
            <a:pPr indent="0" lvl="0" marL="0" marR="0" rtl="0" algn="l">
              <a:lnSpc>
                <a:spcPct val="90000"/>
              </a:lnSpc>
              <a:spcBef>
                <a:spcPts val="0"/>
              </a:spcBef>
              <a:buClr>
                <a:schemeClr val="lt1"/>
              </a:buClr>
              <a:buSzPct val="25000"/>
              <a:buFont typeface="Calibri"/>
              <a:buNone/>
            </a:pPr>
            <a:r>
              <a:rPr b="1" i="0" lang="en-US" sz="3959" u="none" cap="none" strike="noStrike">
                <a:solidFill>
                  <a:schemeClr val="lt1"/>
                </a:solidFill>
                <a:latin typeface="Calibri"/>
                <a:ea typeface="Calibri"/>
                <a:cs typeface="Calibri"/>
                <a:sym typeface="Calibri"/>
              </a:rPr>
              <a:t>QOLO</a:t>
            </a:r>
            <a:br>
              <a:rPr b="1" i="0" lang="en-US" sz="3959" u="none" cap="none" strike="noStrike">
                <a:solidFill>
                  <a:schemeClr val="lt1"/>
                </a:solidFill>
                <a:latin typeface="Calibri"/>
                <a:ea typeface="Calibri"/>
                <a:cs typeface="Calibri"/>
                <a:sym typeface="Calibri"/>
              </a:rPr>
            </a:br>
            <a:r>
              <a:rPr i="1" lang="en-US" sz="2430"/>
              <a:t>(l’Maryam Yoldath Aloho/Deivathin maatha...) </a:t>
            </a:r>
          </a:p>
        </p:txBody>
      </p:sp>
      <p:sp>
        <p:nvSpPr>
          <p:cNvPr id="656" name="Shape 656"/>
          <p:cNvSpPr txBox="1"/>
          <p:nvPr>
            <p:ph idx="1" type="body"/>
          </p:nvPr>
        </p:nvSpPr>
        <p:spPr>
          <a:xfrm>
            <a:off x="169332" y="1303866"/>
            <a:ext cx="11785500" cy="5164800"/>
          </a:xfrm>
          <a:prstGeom prst="rect">
            <a:avLst/>
          </a:prstGeom>
          <a:noFill/>
          <a:ln>
            <a:noFill/>
          </a:ln>
        </p:spPr>
        <p:txBody>
          <a:bodyPr anchorCtr="0" anchor="t" bIns="45700" lIns="91425" rIns="91425" tIns="45700">
            <a:noAutofit/>
          </a:bodyPr>
          <a:lstStyle/>
          <a:p>
            <a:pPr indent="-69850" lvl="0" marL="0" marR="0" rtl="0" algn="l">
              <a:lnSpc>
                <a:spcPct val="90000"/>
              </a:lnSpc>
              <a:spcBef>
                <a:spcPts val="1000"/>
              </a:spcBef>
              <a:buClr>
                <a:schemeClr val="dk1"/>
              </a:buClr>
              <a:buSzPct val="26190"/>
              <a:buFont typeface="Arial"/>
              <a:buNone/>
            </a:pPr>
            <a:r>
              <a:rPr lang="en-US" sz="4200"/>
              <a:t>O Savior, raise up the dead who ate Your Flesh</a:t>
            </a:r>
          </a:p>
          <a:p>
            <a:pPr indent="-69850" lvl="0" marL="0" marR="0" rtl="0" algn="l">
              <a:lnSpc>
                <a:spcPct val="90000"/>
              </a:lnSpc>
              <a:spcBef>
                <a:spcPts val="1000"/>
              </a:spcBef>
              <a:buClr>
                <a:schemeClr val="dk1"/>
              </a:buClr>
              <a:buSzPct val="26190"/>
              <a:buFont typeface="Arial"/>
              <a:buNone/>
            </a:pPr>
            <a:r>
              <a:rPr lang="en-US" sz="4200"/>
              <a:t>And drank Your Blood, the Chalice of Salvation</a:t>
            </a:r>
          </a:p>
          <a:p>
            <a:pPr indent="-69850" lvl="0" marL="0" marR="0" rtl="0" algn="l">
              <a:lnSpc>
                <a:spcPct val="90000"/>
              </a:lnSpc>
              <a:spcBef>
                <a:spcPts val="1000"/>
              </a:spcBef>
              <a:buClr>
                <a:schemeClr val="dk1"/>
              </a:buClr>
              <a:buSzPct val="26190"/>
              <a:buFont typeface="Arial"/>
              <a:buNone/>
            </a:pPr>
            <a:r>
              <a:rPr lang="en-US" sz="4200"/>
              <a:t>Raise them up from the grave without corruption</a:t>
            </a:r>
          </a:p>
          <a:p>
            <a:pPr indent="-69850" lvl="0" marL="0" marR="0" rtl="0" algn="l">
              <a:lnSpc>
                <a:spcPct val="90000"/>
              </a:lnSpc>
              <a:spcBef>
                <a:spcPts val="1000"/>
              </a:spcBef>
              <a:buClr>
                <a:schemeClr val="dk1"/>
              </a:buClr>
              <a:buSzPct val="26190"/>
              <a:buFont typeface="Arial"/>
              <a:buNone/>
            </a:pPr>
            <a:r>
              <a:rPr lang="en-US" sz="4200"/>
              <a:t>And clothe them in glory, those who wait – for You.</a:t>
            </a:r>
          </a:p>
          <a:p>
            <a:pPr indent="-69850" lvl="0" marL="0" marR="0" rtl="0" algn="l">
              <a:lnSpc>
                <a:spcPct val="90000"/>
              </a:lnSpc>
              <a:spcBef>
                <a:spcPts val="1000"/>
              </a:spcBef>
              <a:buClr>
                <a:schemeClr val="dk1"/>
              </a:buClr>
              <a:buSzPct val="26190"/>
              <a:buFont typeface="Arial"/>
              <a:buNone/>
            </a:pPr>
            <a:r>
              <a:rPr lang="en-US" sz="4200"/>
              <a:t> </a:t>
            </a:r>
          </a:p>
          <a:p>
            <a:pPr indent="-69850" lvl="0" marL="0" marR="0" rtl="0" algn="l">
              <a:lnSpc>
                <a:spcPct val="90000"/>
              </a:lnSpc>
              <a:spcBef>
                <a:spcPts val="1000"/>
              </a:spcBef>
              <a:buClr>
                <a:schemeClr val="dk1"/>
              </a:buClr>
              <a:buSzPct val="25000"/>
              <a:buFont typeface="Arial"/>
              <a:buNone/>
            </a:pPr>
            <a:r>
              <a:rPr i="1" lang="en-US" sz="4400"/>
              <a:t>Barekmor.</a:t>
            </a:r>
          </a:p>
          <a:p>
            <a:pPr indent="0" lvl="0" marL="0" marR="0" rtl="0" algn="l">
              <a:lnSpc>
                <a:spcPct val="90000"/>
              </a:lnSpc>
              <a:spcBef>
                <a:spcPts val="1000"/>
              </a:spcBef>
              <a:buClr>
                <a:schemeClr val="lt1"/>
              </a:buClr>
              <a:buSzPct val="25000"/>
              <a:buFont typeface="Arial"/>
              <a:buNone/>
            </a:pPr>
            <a:r>
              <a:t/>
            </a:r>
            <a:endParaRPr sz="4400"/>
          </a:p>
        </p:txBody>
      </p:sp>
    </p:spTree>
  </p:cSld>
  <p:clrMapOvr>
    <a:masterClrMapping/>
  </p:clrMapOvr>
</p:sld>
</file>

<file path=ppt/slides/slide9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660" name="Shape 660"/>
        <p:cNvGrpSpPr/>
        <p:nvPr/>
      </p:nvGrpSpPr>
      <p:grpSpPr>
        <a:xfrm>
          <a:off x="0" y="0"/>
          <a:ext cx="0" cy="0"/>
          <a:chOff x="0" y="0"/>
          <a:chExt cx="0" cy="0"/>
        </a:xfrm>
      </p:grpSpPr>
      <p:sp>
        <p:nvSpPr>
          <p:cNvPr id="661" name="Shape 661"/>
          <p:cNvSpPr txBox="1"/>
          <p:nvPr>
            <p:ph idx="1" type="body"/>
          </p:nvPr>
        </p:nvSpPr>
        <p:spPr>
          <a:xfrm>
            <a:off x="292100" y="152400"/>
            <a:ext cx="11610900" cy="6426300"/>
          </a:xfrm>
          <a:prstGeom prst="rect">
            <a:avLst/>
          </a:prstGeom>
          <a:noFill/>
          <a:ln>
            <a:noFill/>
          </a:ln>
        </p:spPr>
        <p:txBody>
          <a:bodyPr anchorCtr="0" anchor="t" bIns="45700" lIns="91425" rIns="91425" tIns="45700">
            <a:noAutofit/>
          </a:bodyPr>
          <a:lstStyle/>
          <a:p>
            <a:pPr indent="0" lvl="0" marL="0" marR="0" rtl="0" algn="l">
              <a:lnSpc>
                <a:spcPct val="90000"/>
              </a:lnSpc>
              <a:spcBef>
                <a:spcPts val="0"/>
              </a:spcBef>
              <a:spcAft>
                <a:spcPts val="0"/>
              </a:spcAft>
              <a:buClr>
                <a:schemeClr val="lt1"/>
              </a:buClr>
              <a:buSzPct val="25000"/>
              <a:buFont typeface="Arial"/>
              <a:buNone/>
            </a:pPr>
            <a:r>
              <a:t/>
            </a:r>
            <a:endParaRPr b="1" i="1" sz="6000" u="none" cap="none" strike="noStrike">
              <a:solidFill>
                <a:schemeClr val="lt1"/>
              </a:solidFill>
              <a:latin typeface="Calibri"/>
              <a:ea typeface="Calibri"/>
              <a:cs typeface="Calibri"/>
              <a:sym typeface="Calibri"/>
            </a:endParaRPr>
          </a:p>
          <a:p>
            <a:pPr indent="0" lvl="0" marL="0" marR="0" rtl="0" algn="l">
              <a:lnSpc>
                <a:spcPct val="90000"/>
              </a:lnSpc>
              <a:spcBef>
                <a:spcPts val="1000"/>
              </a:spcBef>
              <a:spcAft>
                <a:spcPts val="0"/>
              </a:spcAft>
              <a:buClr>
                <a:schemeClr val="lt1"/>
              </a:buClr>
              <a:buSzPct val="25000"/>
              <a:buFont typeface="Arial"/>
              <a:buNone/>
            </a:pPr>
            <a:r>
              <a:rPr b="1" i="1" lang="en-US" sz="6000" u="none" cap="none" strike="noStrike">
                <a:solidFill>
                  <a:schemeClr val="lt1"/>
                </a:solidFill>
                <a:latin typeface="Calibri"/>
                <a:ea typeface="Calibri"/>
                <a:cs typeface="Calibri"/>
                <a:sym typeface="Calibri"/>
              </a:rPr>
              <a:t>† Shub’ho…/ Glory be to the Father, Son, and Holy Spirit.</a:t>
            </a:r>
          </a:p>
          <a:p>
            <a:pPr indent="0" lvl="0" marL="0" marR="0" rtl="0" algn="l">
              <a:lnSpc>
                <a:spcPct val="90000"/>
              </a:lnSpc>
              <a:spcBef>
                <a:spcPts val="1000"/>
              </a:spcBef>
              <a:spcAft>
                <a:spcPts val="0"/>
              </a:spcAft>
              <a:buClr>
                <a:schemeClr val="lt1"/>
              </a:buClr>
              <a:buSzPct val="25000"/>
              <a:buFont typeface="Arial"/>
              <a:buNone/>
            </a:pPr>
            <a:r>
              <a:t/>
            </a:r>
            <a:endParaRPr b="1" i="1" sz="6000" u="none" cap="none" strike="noStrike">
              <a:solidFill>
                <a:schemeClr val="lt1"/>
              </a:solidFill>
              <a:latin typeface="Calibri"/>
              <a:ea typeface="Calibri"/>
              <a:cs typeface="Calibri"/>
              <a:sym typeface="Calibri"/>
            </a:endParaRPr>
          </a:p>
          <a:p>
            <a:pPr indent="0" lvl="0" marL="0" marR="0" rtl="0" algn="l">
              <a:lnSpc>
                <a:spcPct val="90000"/>
              </a:lnSpc>
              <a:spcBef>
                <a:spcPts val="1000"/>
              </a:spcBef>
              <a:spcAft>
                <a:spcPts val="0"/>
              </a:spcAft>
              <a:buClr>
                <a:schemeClr val="lt1"/>
              </a:buClr>
              <a:buSzPct val="25000"/>
              <a:buFont typeface="Arial"/>
              <a:buNone/>
            </a:pPr>
            <a:r>
              <a:t/>
            </a:r>
            <a:endParaRPr/>
          </a:p>
          <a:p>
            <a:pPr indent="0" lvl="0" marL="0" marR="0" rtl="0" algn="l">
              <a:lnSpc>
                <a:spcPct val="90000"/>
              </a:lnSpc>
              <a:spcBef>
                <a:spcPts val="1000"/>
              </a:spcBef>
              <a:spcAft>
                <a:spcPts val="0"/>
              </a:spcAft>
              <a:buClr>
                <a:schemeClr val="lt1"/>
              </a:buClr>
              <a:buSzPct val="25000"/>
              <a:buFont typeface="Arial"/>
              <a:buNone/>
            </a:pPr>
            <a:r>
              <a:t/>
            </a:r>
            <a:endParaRPr b="1" i="1" sz="4800" u="none" cap="none" strike="noStrike">
              <a:solidFill>
                <a:schemeClr val="lt1"/>
              </a:solidFill>
              <a:latin typeface="Calibri"/>
              <a:ea typeface="Calibri"/>
              <a:cs typeface="Calibri"/>
              <a:sym typeface="Calibri"/>
            </a:endParaRPr>
          </a:p>
          <a:p>
            <a:pPr indent="0" lvl="0" marL="0" marR="0" rtl="0" algn="l">
              <a:lnSpc>
                <a:spcPct val="90000"/>
              </a:lnSpc>
              <a:spcBef>
                <a:spcPts val="1000"/>
              </a:spcBef>
              <a:spcAft>
                <a:spcPts val="0"/>
              </a:spcAft>
              <a:buClr>
                <a:schemeClr val="lt1"/>
              </a:buClr>
              <a:buSzPct val="25000"/>
              <a:buFont typeface="Arial"/>
              <a:buNone/>
            </a:pPr>
            <a:r>
              <a:t/>
            </a:r>
            <a:endParaRPr b="1" i="1" sz="4800" u="none" cap="none" strike="noStrike">
              <a:solidFill>
                <a:schemeClr val="lt1"/>
              </a:solidFill>
              <a:latin typeface="Calibri"/>
              <a:ea typeface="Calibri"/>
              <a:cs typeface="Calibri"/>
              <a:sym typeface="Calibri"/>
            </a:endParaRPr>
          </a:p>
          <a:p>
            <a:pPr indent="0" lvl="0" marL="0" marR="0" rtl="0" algn="l">
              <a:lnSpc>
                <a:spcPct val="90000"/>
              </a:lnSpc>
              <a:spcBef>
                <a:spcPts val="1000"/>
              </a:spcBef>
              <a:buClr>
                <a:schemeClr val="lt1"/>
              </a:buClr>
              <a:buSzPct val="25000"/>
              <a:buFont typeface="Arial"/>
              <a:buNone/>
            </a:pPr>
            <a:r>
              <a:t/>
            </a:r>
            <a:endParaRPr b="1" i="1" sz="4800" u="none" cap="none" strike="noStrike">
              <a:solidFill>
                <a:schemeClr val="lt1"/>
              </a:solidFill>
              <a:latin typeface="Calibri"/>
              <a:ea typeface="Calibri"/>
              <a:cs typeface="Calibri"/>
              <a:sym typeface="Calibri"/>
            </a:endParaRPr>
          </a:p>
        </p:txBody>
      </p:sp>
    </p:spTree>
  </p:cSld>
  <p:clrMapOvr>
    <a:masterClrMapping/>
  </p:clrMapOvr>
</p:sld>
</file>

<file path=ppt/slides/slide9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665" name="Shape 665"/>
        <p:cNvGrpSpPr/>
        <p:nvPr/>
      </p:nvGrpSpPr>
      <p:grpSpPr>
        <a:xfrm>
          <a:off x="0" y="0"/>
          <a:ext cx="0" cy="0"/>
          <a:chOff x="0" y="0"/>
          <a:chExt cx="0" cy="0"/>
        </a:xfrm>
      </p:grpSpPr>
      <p:sp>
        <p:nvSpPr>
          <p:cNvPr id="666" name="Shape 666"/>
          <p:cNvSpPr txBox="1"/>
          <p:nvPr>
            <p:ph idx="1" type="body"/>
          </p:nvPr>
        </p:nvSpPr>
        <p:spPr>
          <a:xfrm>
            <a:off x="372533" y="237066"/>
            <a:ext cx="11497800" cy="6434699"/>
          </a:xfrm>
          <a:prstGeom prst="rect">
            <a:avLst/>
          </a:prstGeom>
          <a:noFill/>
          <a:ln>
            <a:noFill/>
          </a:ln>
        </p:spPr>
        <p:txBody>
          <a:bodyPr anchorCtr="0" anchor="t" bIns="45700" lIns="91425" rIns="91425" tIns="45700">
            <a:noAutofit/>
          </a:bodyPr>
          <a:lstStyle/>
          <a:p>
            <a:pPr indent="-69850" lvl="0" marL="0" marR="0" rtl="0" algn="l">
              <a:lnSpc>
                <a:spcPct val="90000"/>
              </a:lnSpc>
              <a:spcBef>
                <a:spcPts val="1000"/>
              </a:spcBef>
              <a:spcAft>
                <a:spcPts val="0"/>
              </a:spcAft>
              <a:buClr>
                <a:schemeClr val="dk1"/>
              </a:buClr>
              <a:buSzPct val="26190"/>
              <a:buFont typeface="Arial"/>
              <a:buNone/>
            </a:pPr>
            <a:r>
              <a:rPr lang="en-US" sz="4200"/>
              <a:t>The Son of the King who gives life to the dead</a:t>
            </a:r>
          </a:p>
          <a:p>
            <a:pPr indent="-69850" lvl="0" marL="0" marR="0" rtl="0" algn="l">
              <a:lnSpc>
                <a:spcPct val="90000"/>
              </a:lnSpc>
              <a:spcBef>
                <a:spcPts val="1000"/>
              </a:spcBef>
              <a:spcAft>
                <a:spcPts val="0"/>
              </a:spcAft>
              <a:buClr>
                <a:schemeClr val="dk1"/>
              </a:buClr>
              <a:buSzPct val="26190"/>
              <a:buFont typeface="Arial"/>
              <a:buNone/>
            </a:pPr>
            <a:r>
              <a:rPr lang="en-US" sz="4200"/>
              <a:t>Will be carried above the clouds of beauty</a:t>
            </a:r>
          </a:p>
          <a:p>
            <a:pPr indent="-69850" lvl="0" marL="0" marR="0" rtl="0" algn="l">
              <a:lnSpc>
                <a:spcPct val="90000"/>
              </a:lnSpc>
              <a:spcBef>
                <a:spcPts val="1000"/>
              </a:spcBef>
              <a:spcAft>
                <a:spcPts val="0"/>
              </a:spcAft>
              <a:buClr>
                <a:schemeClr val="dk1"/>
              </a:buClr>
              <a:buSzPct val="26190"/>
              <a:buFont typeface="Arial"/>
              <a:buNone/>
            </a:pPr>
            <a:r>
              <a:rPr lang="en-US" sz="4200"/>
              <a:t>The righteous who hear the trumpet before Him</a:t>
            </a:r>
          </a:p>
          <a:p>
            <a:pPr indent="-69850" lvl="0" marL="0" marR="0" rtl="0" algn="l">
              <a:lnSpc>
                <a:spcPct val="90000"/>
              </a:lnSpc>
              <a:spcBef>
                <a:spcPts val="1000"/>
              </a:spcBef>
              <a:spcAft>
                <a:spcPts val="0"/>
              </a:spcAft>
              <a:buClr>
                <a:schemeClr val="dk1"/>
              </a:buClr>
              <a:buSzPct val="26190"/>
              <a:buFont typeface="Arial"/>
              <a:buNone/>
            </a:pPr>
            <a:r>
              <a:rPr lang="en-US" sz="4200"/>
              <a:t>Will be clothed in glorious garments and meet Him</a:t>
            </a:r>
          </a:p>
          <a:p>
            <a:pPr indent="0" lvl="0" marL="0" marR="0" rtl="0" algn="l">
              <a:lnSpc>
                <a:spcPct val="90000"/>
              </a:lnSpc>
              <a:spcBef>
                <a:spcPts val="1000"/>
              </a:spcBef>
              <a:spcAft>
                <a:spcPts val="0"/>
              </a:spcAft>
              <a:buClr>
                <a:schemeClr val="lt1"/>
              </a:buClr>
              <a:buSzPct val="25000"/>
              <a:buFont typeface="Arial"/>
              <a:buNone/>
            </a:pPr>
            <a:r>
              <a:t/>
            </a:r>
            <a:endParaRPr sz="4200"/>
          </a:p>
          <a:p>
            <a:pPr indent="0" lvl="0" marL="0" marR="0" rtl="0" algn="l">
              <a:lnSpc>
                <a:spcPct val="90000"/>
              </a:lnSpc>
              <a:spcBef>
                <a:spcPts val="1000"/>
              </a:spcBef>
              <a:spcAft>
                <a:spcPts val="0"/>
              </a:spcAft>
              <a:buClr>
                <a:schemeClr val="lt1"/>
              </a:buClr>
              <a:buSzPct val="25000"/>
              <a:buFont typeface="Arial"/>
              <a:buNone/>
            </a:pPr>
            <a:r>
              <a:t/>
            </a:r>
            <a:endParaRPr sz="4200"/>
          </a:p>
          <a:p>
            <a:pPr indent="0" lvl="0" marL="0" marR="0" rtl="0" algn="l">
              <a:lnSpc>
                <a:spcPct val="90000"/>
              </a:lnSpc>
              <a:spcBef>
                <a:spcPts val="1000"/>
              </a:spcBef>
              <a:buClr>
                <a:schemeClr val="lt1"/>
              </a:buClr>
              <a:buSzPct val="25000"/>
              <a:buFont typeface="Arial"/>
              <a:buNone/>
            </a:pPr>
            <a:r>
              <a:rPr b="0" i="1" lang="en-US" sz="3600" u="none" cap="none" strike="noStrike">
                <a:solidFill>
                  <a:schemeClr val="lt1"/>
                </a:solidFill>
                <a:latin typeface="Calibri"/>
                <a:ea typeface="Calibri"/>
                <a:cs typeface="Calibri"/>
                <a:sym typeface="Calibri"/>
              </a:rPr>
              <a:t>Lord have mercy upon us and help us!</a:t>
            </a:r>
          </a:p>
        </p:txBody>
      </p:sp>
    </p:spTree>
  </p:cSld>
  <p:clrMapOvr>
    <a:masterClrMapping/>
  </p:clrMapOvr>
</p:sld>
</file>

<file path=ppt/slides/slide9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670" name="Shape 670"/>
        <p:cNvGrpSpPr/>
        <p:nvPr/>
      </p:nvGrpSpPr>
      <p:grpSpPr>
        <a:xfrm>
          <a:off x="0" y="0"/>
          <a:ext cx="0" cy="0"/>
          <a:chOff x="0" y="0"/>
          <a:chExt cx="0" cy="0"/>
        </a:xfrm>
      </p:grpSpPr>
      <p:sp>
        <p:nvSpPr>
          <p:cNvPr id="671" name="Shape 671"/>
          <p:cNvSpPr txBox="1"/>
          <p:nvPr>
            <p:ph type="title"/>
          </p:nvPr>
        </p:nvSpPr>
        <p:spPr>
          <a:xfrm>
            <a:off x="169332" y="365126"/>
            <a:ext cx="11785599" cy="752473"/>
          </a:xfrm>
          <a:prstGeom prst="rect">
            <a:avLst/>
          </a:prstGeom>
          <a:noFill/>
          <a:ln>
            <a:noFill/>
          </a:ln>
        </p:spPr>
        <p:txBody>
          <a:bodyPr anchorCtr="0" anchor="ctr" bIns="45700" lIns="91425" rIns="91425" tIns="45700">
            <a:noAutofit/>
          </a:bodyPr>
          <a:lstStyle/>
          <a:p>
            <a:pPr indent="0" lvl="0" marL="0" marR="0" rtl="0" algn="l">
              <a:lnSpc>
                <a:spcPct val="90000"/>
              </a:lnSpc>
              <a:spcBef>
                <a:spcPts val="0"/>
              </a:spcBef>
              <a:buClr>
                <a:schemeClr val="lt1"/>
              </a:buClr>
              <a:buSzPct val="25000"/>
              <a:buFont typeface="Calibri"/>
              <a:buNone/>
            </a:pPr>
            <a:r>
              <a:rPr b="1" i="0" lang="en-US" sz="4400" u="none" cap="none" strike="noStrike">
                <a:solidFill>
                  <a:schemeClr val="lt1"/>
                </a:solidFill>
                <a:latin typeface="Calibri"/>
                <a:ea typeface="Calibri"/>
                <a:cs typeface="Calibri"/>
                <a:sym typeface="Calibri"/>
              </a:rPr>
              <a:t>BO’UTHO OF MOR EPHREM</a:t>
            </a:r>
          </a:p>
        </p:txBody>
      </p:sp>
      <p:sp>
        <p:nvSpPr>
          <p:cNvPr id="672" name="Shape 672"/>
          <p:cNvSpPr txBox="1"/>
          <p:nvPr>
            <p:ph idx="1" type="body"/>
          </p:nvPr>
        </p:nvSpPr>
        <p:spPr>
          <a:xfrm>
            <a:off x="169332" y="1303866"/>
            <a:ext cx="11785599" cy="5164666"/>
          </a:xfrm>
          <a:prstGeom prst="rect">
            <a:avLst/>
          </a:prstGeom>
          <a:noFill/>
          <a:ln>
            <a:noFill/>
          </a:ln>
        </p:spPr>
        <p:txBody>
          <a:bodyPr anchorCtr="0" anchor="t" bIns="45700" lIns="91425" rIns="91425" tIns="45700">
            <a:noAutofit/>
          </a:bodyPr>
          <a:lstStyle/>
          <a:p>
            <a:pPr indent="-69850" lvl="0" marL="0" marR="0" rtl="0" algn="l">
              <a:lnSpc>
                <a:spcPct val="90000"/>
              </a:lnSpc>
              <a:spcBef>
                <a:spcPts val="1000"/>
              </a:spcBef>
              <a:spcAft>
                <a:spcPts val="0"/>
              </a:spcAft>
              <a:buClr>
                <a:schemeClr val="dk1"/>
              </a:buClr>
              <a:buSzPct val="36666"/>
              <a:buFont typeface="Arial"/>
              <a:buNone/>
            </a:pPr>
            <a:r>
              <a:rPr b="1" lang="en-US" sz="3000"/>
              <a:t>Lord have mercy upon us</a:t>
            </a:r>
          </a:p>
          <a:p>
            <a:pPr indent="-69850" lvl="0" marL="0" marR="0" rtl="0" algn="l">
              <a:lnSpc>
                <a:spcPct val="90000"/>
              </a:lnSpc>
              <a:spcBef>
                <a:spcPts val="1000"/>
              </a:spcBef>
              <a:spcAft>
                <a:spcPts val="0"/>
              </a:spcAft>
              <a:buClr>
                <a:schemeClr val="dk1"/>
              </a:buClr>
              <a:buSzPct val="36666"/>
              <a:buFont typeface="Arial"/>
              <a:buNone/>
            </a:pPr>
            <a:r>
              <a:rPr b="1" lang="en-US" sz="3000"/>
              <a:t>By Your mother’s and saints’ pray’rs</a:t>
            </a:r>
          </a:p>
          <a:p>
            <a:pPr indent="0" lvl="0" marL="0" marR="0" rtl="0" algn="l">
              <a:lnSpc>
                <a:spcPct val="90000"/>
              </a:lnSpc>
              <a:spcBef>
                <a:spcPts val="1000"/>
              </a:spcBef>
              <a:spcAft>
                <a:spcPts val="0"/>
              </a:spcAft>
              <a:buClr>
                <a:schemeClr val="lt1"/>
              </a:buClr>
              <a:buSzPct val="25000"/>
              <a:buFont typeface="Arial"/>
              <a:buNone/>
            </a:pPr>
            <a:r>
              <a:t/>
            </a:r>
            <a:endParaRPr b="0" i="0" sz="3000" u="none" cap="none" strike="noStrike">
              <a:solidFill>
                <a:schemeClr val="lt1"/>
              </a:solidFill>
              <a:latin typeface="Calibri"/>
              <a:ea typeface="Calibri"/>
              <a:cs typeface="Calibri"/>
              <a:sym typeface="Calibri"/>
            </a:endParaRPr>
          </a:p>
          <a:p>
            <a:pPr indent="-69850" lvl="0" marL="0" marR="0" rtl="0" algn="l">
              <a:lnSpc>
                <a:spcPct val="90000"/>
              </a:lnSpc>
              <a:spcBef>
                <a:spcPts val="1000"/>
              </a:spcBef>
              <a:buClr>
                <a:schemeClr val="dk1"/>
              </a:buClr>
              <a:buSzPct val="36666"/>
              <a:buFont typeface="Arial"/>
              <a:buNone/>
            </a:pPr>
            <a:r>
              <a:rPr lang="en-US" sz="3000"/>
              <a:t>May the angel who brought peace</a:t>
            </a:r>
          </a:p>
          <a:p>
            <a:pPr indent="-69850" lvl="0" marL="0" marR="0" rtl="0" algn="l">
              <a:lnSpc>
                <a:spcPct val="90000"/>
              </a:lnSpc>
              <a:spcBef>
                <a:spcPts val="1000"/>
              </a:spcBef>
              <a:buClr>
                <a:schemeClr val="dk1"/>
              </a:buClr>
              <a:buSzPct val="36666"/>
              <a:buFont typeface="Arial"/>
              <a:buNone/>
            </a:pPr>
            <a:r>
              <a:rPr lang="en-US" sz="3000"/>
              <a:t>And announced to the virgin</a:t>
            </a:r>
          </a:p>
          <a:p>
            <a:pPr indent="-69850" lvl="0" marL="0" marR="0" rtl="0" algn="l">
              <a:lnSpc>
                <a:spcPct val="90000"/>
              </a:lnSpc>
              <a:spcBef>
                <a:spcPts val="1000"/>
              </a:spcBef>
              <a:buClr>
                <a:schemeClr val="dk1"/>
              </a:buClr>
              <a:buSzPct val="36666"/>
              <a:buFont typeface="Arial"/>
              <a:buNone/>
            </a:pPr>
            <a:r>
              <a:rPr lang="en-US" sz="3000"/>
              <a:t>Come and say to us that God</a:t>
            </a:r>
          </a:p>
          <a:p>
            <a:pPr indent="-69850" lvl="0" marL="0" marR="0" rtl="0" algn="l">
              <a:lnSpc>
                <a:spcPct val="90000"/>
              </a:lnSpc>
              <a:spcBef>
                <a:spcPts val="1000"/>
              </a:spcBef>
              <a:buClr>
                <a:schemeClr val="dk1"/>
              </a:buClr>
              <a:buSzPct val="36666"/>
              <a:buFont typeface="Arial"/>
              <a:buNone/>
            </a:pPr>
            <a:r>
              <a:rPr lang="en-US" sz="3000"/>
              <a:t>Is reconciled with us all</a:t>
            </a:r>
          </a:p>
          <a:p>
            <a:pPr indent="0" lvl="0" marL="0" marR="0" rtl="0" algn="l">
              <a:lnSpc>
                <a:spcPct val="90000"/>
              </a:lnSpc>
              <a:spcBef>
                <a:spcPts val="1000"/>
              </a:spcBef>
              <a:buClr>
                <a:schemeClr val="lt1"/>
              </a:buClr>
              <a:buSzPct val="25000"/>
              <a:buFont typeface="Arial"/>
              <a:buNone/>
            </a:pPr>
            <a:r>
              <a:t/>
            </a:r>
            <a:endParaRPr sz="3000"/>
          </a:p>
        </p:txBody>
      </p:sp>
    </p:spTree>
  </p:cSld>
  <p:clrMapOvr>
    <a:masterClrMapping/>
  </p:clrMapOvr>
</p:sld>
</file>

<file path=ppt/slides/slide9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676" name="Shape 676"/>
        <p:cNvGrpSpPr/>
        <p:nvPr/>
      </p:nvGrpSpPr>
      <p:grpSpPr>
        <a:xfrm>
          <a:off x="0" y="0"/>
          <a:ext cx="0" cy="0"/>
          <a:chOff x="0" y="0"/>
          <a:chExt cx="0" cy="0"/>
        </a:xfrm>
      </p:grpSpPr>
      <p:sp>
        <p:nvSpPr>
          <p:cNvPr id="677" name="Shape 677"/>
          <p:cNvSpPr txBox="1"/>
          <p:nvPr>
            <p:ph idx="1" type="body"/>
          </p:nvPr>
        </p:nvSpPr>
        <p:spPr>
          <a:xfrm>
            <a:off x="372533" y="237066"/>
            <a:ext cx="11497733" cy="6434665"/>
          </a:xfrm>
          <a:prstGeom prst="rect">
            <a:avLst/>
          </a:prstGeom>
          <a:noFill/>
          <a:ln>
            <a:noFill/>
          </a:ln>
        </p:spPr>
        <p:txBody>
          <a:bodyPr anchorCtr="0" anchor="t" bIns="45700" lIns="91425" rIns="91425" tIns="45700">
            <a:noAutofit/>
          </a:bodyPr>
          <a:lstStyle/>
          <a:p>
            <a:pPr indent="-69850" lvl="0" marL="0" marR="0" rtl="0" algn="l">
              <a:lnSpc>
                <a:spcPct val="90000"/>
              </a:lnSpc>
              <a:spcBef>
                <a:spcPts val="1000"/>
              </a:spcBef>
              <a:spcAft>
                <a:spcPts val="0"/>
              </a:spcAft>
              <a:buClr>
                <a:schemeClr val="dk1"/>
              </a:buClr>
              <a:buSzPct val="27500"/>
              <a:buFont typeface="Arial"/>
              <a:buNone/>
            </a:pPr>
            <a:r>
              <a:rPr b="1" lang="en-US" sz="4000"/>
              <a:t>May the angel who sprinkled </a:t>
            </a:r>
          </a:p>
          <a:p>
            <a:pPr indent="-69850" lvl="0" marL="0" marR="0" rtl="0" algn="l">
              <a:lnSpc>
                <a:spcPct val="90000"/>
              </a:lnSpc>
              <a:spcBef>
                <a:spcPts val="1000"/>
              </a:spcBef>
              <a:spcAft>
                <a:spcPts val="0"/>
              </a:spcAft>
              <a:buClr>
                <a:schemeClr val="dk1"/>
              </a:buClr>
              <a:buSzPct val="27500"/>
              <a:buFont typeface="Arial"/>
              <a:buNone/>
            </a:pPr>
            <a:r>
              <a:rPr b="1" lang="en-US" sz="4000"/>
              <a:t>Dew on the three holy youths</a:t>
            </a:r>
          </a:p>
          <a:p>
            <a:pPr indent="-69850" lvl="0" marL="0" marR="0" rtl="0" algn="l">
              <a:lnSpc>
                <a:spcPct val="90000"/>
              </a:lnSpc>
              <a:spcBef>
                <a:spcPts val="1000"/>
              </a:spcBef>
              <a:spcAft>
                <a:spcPts val="0"/>
              </a:spcAft>
              <a:buClr>
                <a:schemeClr val="dk1"/>
              </a:buClr>
              <a:buSzPct val="27500"/>
              <a:buFont typeface="Arial"/>
              <a:buNone/>
            </a:pPr>
            <a:r>
              <a:rPr b="1" lang="en-US" sz="4000"/>
              <a:t>Sprinkle the dew of mercy</a:t>
            </a:r>
          </a:p>
          <a:p>
            <a:pPr indent="-69850" lvl="0" marL="0" marR="0" rtl="0" algn="l">
              <a:lnSpc>
                <a:spcPct val="90000"/>
              </a:lnSpc>
              <a:spcBef>
                <a:spcPts val="1000"/>
              </a:spcBef>
              <a:spcAft>
                <a:spcPts val="0"/>
              </a:spcAft>
              <a:buClr>
                <a:schemeClr val="dk1"/>
              </a:buClr>
              <a:buSzPct val="27500"/>
              <a:buFont typeface="Arial"/>
              <a:buNone/>
            </a:pPr>
            <a:r>
              <a:rPr b="1" lang="en-US" sz="4000"/>
              <a:t>On the bones of all the dead</a:t>
            </a:r>
          </a:p>
          <a:p>
            <a:pPr indent="0" lvl="0" marL="0" marR="0" rtl="0" algn="l">
              <a:lnSpc>
                <a:spcPct val="90000"/>
              </a:lnSpc>
              <a:spcBef>
                <a:spcPts val="1000"/>
              </a:spcBef>
              <a:spcAft>
                <a:spcPts val="0"/>
              </a:spcAft>
              <a:buClr>
                <a:schemeClr val="lt1"/>
              </a:buClr>
              <a:buSzPct val="25000"/>
              <a:buFont typeface="Arial"/>
              <a:buNone/>
            </a:pPr>
            <a:r>
              <a:t/>
            </a:r>
            <a:endParaRPr b="0" i="0" sz="600" u="none" cap="none" strike="noStrike">
              <a:solidFill>
                <a:schemeClr val="lt1"/>
              </a:solidFill>
              <a:latin typeface="Calibri"/>
              <a:ea typeface="Calibri"/>
              <a:cs typeface="Calibri"/>
              <a:sym typeface="Calibri"/>
            </a:endParaRPr>
          </a:p>
          <a:p>
            <a:pPr indent="-69850" lvl="0" marL="0" marR="0" rtl="0" algn="l">
              <a:lnSpc>
                <a:spcPct val="90000"/>
              </a:lnSpc>
              <a:spcBef>
                <a:spcPts val="1000"/>
              </a:spcBef>
              <a:buClr>
                <a:schemeClr val="dk1"/>
              </a:buClr>
              <a:buSzPct val="27500"/>
              <a:buFont typeface="Arial"/>
              <a:buNone/>
            </a:pPr>
            <a:r>
              <a:rPr lang="en-US" sz="4000"/>
              <a:t>Lord have mercy upon us</a:t>
            </a:r>
          </a:p>
          <a:p>
            <a:pPr indent="-69850" lvl="0" marL="0" marR="0" rtl="0" algn="l">
              <a:lnSpc>
                <a:spcPct val="90000"/>
              </a:lnSpc>
              <a:spcBef>
                <a:spcPts val="1000"/>
              </a:spcBef>
              <a:buClr>
                <a:schemeClr val="dk1"/>
              </a:buClr>
              <a:buSzPct val="27500"/>
              <a:buFont typeface="Arial"/>
              <a:buNone/>
            </a:pPr>
            <a:r>
              <a:rPr lang="en-US" sz="4000"/>
              <a:t>By Your mother’s and saints’ pray’rs</a:t>
            </a:r>
          </a:p>
          <a:p>
            <a:pPr indent="-69850" lvl="0" marL="0" marR="0" rtl="0" algn="l">
              <a:lnSpc>
                <a:spcPct val="90000"/>
              </a:lnSpc>
              <a:spcBef>
                <a:spcPts val="1000"/>
              </a:spcBef>
              <a:buClr>
                <a:schemeClr val="dk1"/>
              </a:buClr>
              <a:buSzPct val="27500"/>
              <a:buFont typeface="Arial"/>
              <a:buNone/>
            </a:pPr>
            <a:r>
              <a:rPr lang="en-US" sz="4000"/>
              <a:t>Forgive all our offences</a:t>
            </a:r>
          </a:p>
          <a:p>
            <a:pPr indent="-69850" lvl="0" marL="0" marR="0" rtl="0" algn="l">
              <a:lnSpc>
                <a:spcPct val="90000"/>
              </a:lnSpc>
              <a:spcBef>
                <a:spcPts val="1000"/>
              </a:spcBef>
              <a:buClr>
                <a:schemeClr val="dk1"/>
              </a:buClr>
              <a:buSzPct val="27500"/>
              <a:buFont typeface="Arial"/>
              <a:buNone/>
            </a:pPr>
            <a:r>
              <a:rPr lang="en-US" sz="4000"/>
              <a:t>And absolve our departed</a:t>
            </a:r>
          </a:p>
          <a:p>
            <a:pPr indent="0" lvl="0" marL="0" marR="0" rtl="0" algn="l">
              <a:lnSpc>
                <a:spcPct val="90000"/>
              </a:lnSpc>
              <a:spcBef>
                <a:spcPts val="1000"/>
              </a:spcBef>
              <a:buClr>
                <a:schemeClr val="lt1"/>
              </a:buClr>
              <a:buSzPct val="25000"/>
              <a:buFont typeface="Arial"/>
              <a:buNone/>
            </a:pPr>
            <a:r>
              <a:t/>
            </a:r>
            <a:endParaRPr sz="4000"/>
          </a:p>
        </p:txBody>
      </p:sp>
    </p:spTree>
  </p:cSld>
  <p:clrMapOvr>
    <a:masterClrMapping/>
  </p:clrMapOvr>
</p:sld>
</file>

<file path=ppt/slides/slide9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681" name="Shape 681"/>
        <p:cNvGrpSpPr/>
        <p:nvPr/>
      </p:nvGrpSpPr>
      <p:grpSpPr>
        <a:xfrm>
          <a:off x="0" y="0"/>
          <a:ext cx="0" cy="0"/>
          <a:chOff x="0" y="0"/>
          <a:chExt cx="0" cy="0"/>
        </a:xfrm>
      </p:grpSpPr>
      <p:sp>
        <p:nvSpPr>
          <p:cNvPr id="682" name="Shape 682"/>
          <p:cNvSpPr txBox="1"/>
          <p:nvPr>
            <p:ph type="title"/>
          </p:nvPr>
        </p:nvSpPr>
        <p:spPr>
          <a:xfrm>
            <a:off x="169332" y="365126"/>
            <a:ext cx="11785599" cy="752473"/>
          </a:xfrm>
          <a:prstGeom prst="rect">
            <a:avLst/>
          </a:prstGeom>
          <a:noFill/>
          <a:ln>
            <a:noFill/>
          </a:ln>
        </p:spPr>
        <p:txBody>
          <a:bodyPr anchorCtr="0" anchor="ctr" bIns="45700" lIns="91425" rIns="91425" tIns="45700">
            <a:noAutofit/>
          </a:bodyPr>
          <a:lstStyle/>
          <a:p>
            <a:pPr indent="0" lvl="0" marL="0" marR="0" rtl="0" algn="l">
              <a:lnSpc>
                <a:spcPct val="90000"/>
              </a:lnSpc>
              <a:spcBef>
                <a:spcPts val="0"/>
              </a:spcBef>
              <a:buClr>
                <a:schemeClr val="lt1"/>
              </a:buClr>
              <a:buSzPct val="25000"/>
              <a:buFont typeface="Calibri"/>
              <a:buNone/>
            </a:pPr>
            <a:r>
              <a:rPr b="1" i="0" lang="en-US" sz="4400" u="none" cap="none" strike="noStrike">
                <a:solidFill>
                  <a:schemeClr val="lt1"/>
                </a:solidFill>
                <a:latin typeface="Calibri"/>
                <a:ea typeface="Calibri"/>
                <a:cs typeface="Calibri"/>
                <a:sym typeface="Calibri"/>
              </a:rPr>
              <a:t>Hymn of the Angels</a:t>
            </a:r>
          </a:p>
        </p:txBody>
      </p:sp>
      <p:sp>
        <p:nvSpPr>
          <p:cNvPr id="683" name="Shape 683"/>
          <p:cNvSpPr txBox="1"/>
          <p:nvPr>
            <p:ph idx="1" type="body"/>
          </p:nvPr>
        </p:nvSpPr>
        <p:spPr>
          <a:xfrm>
            <a:off x="169332" y="1303866"/>
            <a:ext cx="11785599" cy="5164666"/>
          </a:xfrm>
          <a:prstGeom prst="rect">
            <a:avLst/>
          </a:prstGeom>
          <a:noFill/>
          <a:ln>
            <a:noFill/>
          </a:ln>
        </p:spPr>
        <p:txBody>
          <a:bodyPr anchorCtr="0" anchor="t" bIns="45700" lIns="91425" rIns="91425" tIns="45700">
            <a:noAutofit/>
          </a:bodyPr>
          <a:lstStyle/>
          <a:p>
            <a:pPr indent="0" lvl="0" marL="0" marR="0" rtl="0" algn="l">
              <a:lnSpc>
                <a:spcPct val="90000"/>
              </a:lnSpc>
              <a:spcBef>
                <a:spcPts val="0"/>
              </a:spcBef>
              <a:spcAft>
                <a:spcPts val="0"/>
              </a:spcAft>
              <a:buClr>
                <a:schemeClr val="lt1"/>
              </a:buClr>
              <a:buSzPct val="25000"/>
              <a:buFont typeface="Arial"/>
              <a:buNone/>
            </a:pPr>
            <a:r>
              <a:rPr b="1" i="0" lang="en-US" sz="4000" u="none" cap="none" strike="noStrike">
                <a:solidFill>
                  <a:schemeClr val="lt1"/>
                </a:solidFill>
                <a:latin typeface="Calibri"/>
                <a:ea typeface="Calibri"/>
                <a:cs typeface="Calibri"/>
                <a:sym typeface="Calibri"/>
              </a:rPr>
              <a:t>As the angels and archangels on high in heaven sing praise, / so we poor children of earth sing praise and say:</a:t>
            </a:r>
          </a:p>
          <a:p>
            <a:pPr indent="0" lvl="0" marL="0" marR="0" rtl="0" algn="l">
              <a:lnSpc>
                <a:spcPct val="90000"/>
              </a:lnSpc>
              <a:spcBef>
                <a:spcPts val="1000"/>
              </a:spcBef>
              <a:spcAft>
                <a:spcPts val="0"/>
              </a:spcAft>
              <a:buClr>
                <a:schemeClr val="lt1"/>
              </a:buClr>
              <a:buSzPct val="25000"/>
              <a:buFont typeface="Arial"/>
              <a:buNone/>
            </a:pPr>
            <a:r>
              <a:t/>
            </a:r>
            <a:endParaRPr b="1" i="0" sz="100" u="none" cap="none" strike="noStrike">
              <a:solidFill>
                <a:schemeClr val="lt1"/>
              </a:solidFill>
              <a:latin typeface="Calibri"/>
              <a:ea typeface="Calibri"/>
              <a:cs typeface="Calibri"/>
              <a:sym typeface="Calibri"/>
            </a:endParaRPr>
          </a:p>
          <a:p>
            <a:pPr indent="0" lvl="0" marL="0" marR="0" rtl="0" algn="l">
              <a:lnSpc>
                <a:spcPct val="90000"/>
              </a:lnSpc>
              <a:spcBef>
                <a:spcPts val="1000"/>
              </a:spcBef>
              <a:spcAft>
                <a:spcPts val="0"/>
              </a:spcAft>
              <a:buClr>
                <a:schemeClr val="lt1"/>
              </a:buClr>
              <a:buSzPct val="25000"/>
              <a:buFont typeface="Arial"/>
              <a:buNone/>
            </a:pPr>
            <a:r>
              <a:rPr b="0" i="0" lang="en-US" sz="4000" u="none" cap="none" strike="noStrike">
                <a:solidFill>
                  <a:schemeClr val="lt1"/>
                </a:solidFill>
                <a:latin typeface="Calibri"/>
                <a:ea typeface="Calibri"/>
                <a:cs typeface="Calibri"/>
                <a:sym typeface="Calibri"/>
              </a:rPr>
              <a:t>At all times and at all seasons, Glory to God in the heights / and on earth, peace and tranquility and good hope for the sons of men.</a:t>
            </a:r>
          </a:p>
          <a:p>
            <a:pPr indent="0" lvl="0" marL="0" marR="0" rtl="0" algn="l">
              <a:lnSpc>
                <a:spcPct val="90000"/>
              </a:lnSpc>
              <a:spcBef>
                <a:spcPts val="1000"/>
              </a:spcBef>
              <a:spcAft>
                <a:spcPts val="0"/>
              </a:spcAft>
              <a:buClr>
                <a:schemeClr val="lt1"/>
              </a:buClr>
              <a:buSzPct val="25000"/>
              <a:buFont typeface="Arial"/>
              <a:buNone/>
            </a:pPr>
            <a:r>
              <a:t/>
            </a:r>
            <a:endParaRPr b="1" i="0" sz="100" u="none" cap="none" strike="noStrike">
              <a:solidFill>
                <a:schemeClr val="lt1"/>
              </a:solidFill>
              <a:latin typeface="Calibri"/>
              <a:ea typeface="Calibri"/>
              <a:cs typeface="Calibri"/>
              <a:sym typeface="Calibri"/>
            </a:endParaRPr>
          </a:p>
          <a:p>
            <a:pPr indent="0" lvl="0" marL="0" marR="0" rtl="0" algn="l">
              <a:lnSpc>
                <a:spcPct val="90000"/>
              </a:lnSpc>
              <a:spcBef>
                <a:spcPts val="1000"/>
              </a:spcBef>
              <a:buClr>
                <a:schemeClr val="lt1"/>
              </a:buClr>
              <a:buSzPct val="25000"/>
              <a:buFont typeface="Arial"/>
              <a:buNone/>
            </a:pPr>
            <a:r>
              <a:rPr b="1" i="0" lang="en-US" sz="4000" u="none" cap="none" strike="noStrike">
                <a:solidFill>
                  <a:schemeClr val="lt1"/>
                </a:solidFill>
                <a:latin typeface="Calibri"/>
                <a:ea typeface="Calibri"/>
                <a:cs typeface="Calibri"/>
                <a:sym typeface="Calibri"/>
              </a:rPr>
              <a:t>We praise You, we bless You, we worship You, / we raise up a hymn of praise to You.</a:t>
            </a:r>
          </a:p>
        </p:txBody>
      </p:sp>
    </p:spTree>
  </p:cSld>
  <p:clrMapOvr>
    <a:masterClrMapping/>
  </p:clrMapOvr>
</p:sld>
</file>

<file path=ppt/slides/slide9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687" name="Shape 687"/>
        <p:cNvGrpSpPr/>
        <p:nvPr/>
      </p:nvGrpSpPr>
      <p:grpSpPr>
        <a:xfrm>
          <a:off x="0" y="0"/>
          <a:ext cx="0" cy="0"/>
          <a:chOff x="0" y="0"/>
          <a:chExt cx="0" cy="0"/>
        </a:xfrm>
      </p:grpSpPr>
      <p:sp>
        <p:nvSpPr>
          <p:cNvPr id="688" name="Shape 688"/>
          <p:cNvSpPr txBox="1"/>
          <p:nvPr>
            <p:ph idx="1" type="body"/>
          </p:nvPr>
        </p:nvSpPr>
        <p:spPr>
          <a:xfrm>
            <a:off x="372533" y="237066"/>
            <a:ext cx="11497733" cy="6434665"/>
          </a:xfrm>
          <a:prstGeom prst="rect">
            <a:avLst/>
          </a:prstGeom>
          <a:noFill/>
          <a:ln>
            <a:noFill/>
          </a:ln>
        </p:spPr>
        <p:txBody>
          <a:bodyPr anchorCtr="0" anchor="t" bIns="45700" lIns="91425" rIns="91425" tIns="45700">
            <a:noAutofit/>
          </a:bodyPr>
          <a:lstStyle/>
          <a:p>
            <a:pPr indent="0" lvl="0" marL="0" marR="0" rtl="0" algn="l">
              <a:lnSpc>
                <a:spcPct val="90000"/>
              </a:lnSpc>
              <a:spcBef>
                <a:spcPts val="0"/>
              </a:spcBef>
              <a:spcAft>
                <a:spcPts val="0"/>
              </a:spcAft>
              <a:buClr>
                <a:schemeClr val="lt1"/>
              </a:buClr>
              <a:buSzPct val="25000"/>
              <a:buFont typeface="Arial"/>
              <a:buNone/>
            </a:pPr>
            <a:r>
              <a:rPr b="0" i="0" lang="en-US" sz="4000" u="none" cap="none" strike="noStrike">
                <a:solidFill>
                  <a:schemeClr val="lt1"/>
                </a:solidFill>
                <a:latin typeface="Calibri"/>
                <a:ea typeface="Calibri"/>
                <a:cs typeface="Calibri"/>
                <a:sym typeface="Calibri"/>
              </a:rPr>
              <a:t>We give thanks to You because of Your great glory, / Lord our creator, king of heaven, / God the Father Almighty.</a:t>
            </a:r>
          </a:p>
          <a:p>
            <a:pPr indent="0" lvl="0" marL="0" marR="0" rtl="0" algn="l">
              <a:lnSpc>
                <a:spcPct val="90000"/>
              </a:lnSpc>
              <a:spcBef>
                <a:spcPts val="1000"/>
              </a:spcBef>
              <a:spcAft>
                <a:spcPts val="0"/>
              </a:spcAft>
              <a:buClr>
                <a:schemeClr val="lt1"/>
              </a:buClr>
              <a:buSzPct val="25000"/>
              <a:buFont typeface="Arial"/>
              <a:buNone/>
            </a:pPr>
            <a:r>
              <a:t/>
            </a:r>
            <a:endParaRPr b="0" i="0" sz="4000" u="none" cap="none" strike="noStrike">
              <a:solidFill>
                <a:schemeClr val="lt1"/>
              </a:solidFill>
              <a:latin typeface="Calibri"/>
              <a:ea typeface="Calibri"/>
              <a:cs typeface="Calibri"/>
              <a:sym typeface="Calibri"/>
            </a:endParaRPr>
          </a:p>
          <a:p>
            <a:pPr indent="0" lvl="0" marL="0" marR="0" rtl="0" algn="l">
              <a:lnSpc>
                <a:spcPct val="90000"/>
              </a:lnSpc>
              <a:spcBef>
                <a:spcPts val="1000"/>
              </a:spcBef>
              <a:spcAft>
                <a:spcPts val="0"/>
              </a:spcAft>
              <a:buClr>
                <a:schemeClr val="lt1"/>
              </a:buClr>
              <a:buSzPct val="25000"/>
              <a:buFont typeface="Arial"/>
              <a:buNone/>
            </a:pPr>
            <a:r>
              <a:rPr b="1" i="0" lang="en-US" sz="4000" u="none" cap="none" strike="noStrike">
                <a:solidFill>
                  <a:schemeClr val="lt1"/>
                </a:solidFill>
                <a:latin typeface="Calibri"/>
                <a:ea typeface="Calibri"/>
                <a:cs typeface="Calibri"/>
                <a:sym typeface="Calibri"/>
              </a:rPr>
              <a:t>Lord God, only Son, Jesus Christ, with the Holy Spirit,</a:t>
            </a:r>
          </a:p>
          <a:p>
            <a:pPr indent="0" lvl="0" marL="0" marR="0" rtl="0" algn="l">
              <a:lnSpc>
                <a:spcPct val="90000"/>
              </a:lnSpc>
              <a:spcBef>
                <a:spcPts val="1000"/>
              </a:spcBef>
              <a:spcAft>
                <a:spcPts val="0"/>
              </a:spcAft>
              <a:buClr>
                <a:schemeClr val="lt1"/>
              </a:buClr>
              <a:buSzPct val="25000"/>
              <a:buFont typeface="Arial"/>
              <a:buNone/>
            </a:pPr>
            <a:r>
              <a:t/>
            </a:r>
            <a:endParaRPr b="1" i="0" sz="4000" u="none" cap="none" strike="noStrike">
              <a:solidFill>
                <a:schemeClr val="lt1"/>
              </a:solidFill>
              <a:latin typeface="Calibri"/>
              <a:ea typeface="Calibri"/>
              <a:cs typeface="Calibri"/>
              <a:sym typeface="Calibri"/>
            </a:endParaRPr>
          </a:p>
          <a:p>
            <a:pPr indent="0" lvl="0" marL="0" marR="0" rtl="0" algn="l">
              <a:lnSpc>
                <a:spcPct val="90000"/>
              </a:lnSpc>
              <a:spcBef>
                <a:spcPts val="1000"/>
              </a:spcBef>
              <a:buClr>
                <a:schemeClr val="lt1"/>
              </a:buClr>
              <a:buSzPct val="25000"/>
              <a:buFont typeface="Arial"/>
              <a:buNone/>
            </a:pPr>
            <a:r>
              <a:rPr b="0" i="0" lang="en-US" sz="4000" u="none" cap="none" strike="noStrike">
                <a:solidFill>
                  <a:schemeClr val="lt1"/>
                </a:solidFill>
                <a:latin typeface="Calibri"/>
                <a:ea typeface="Calibri"/>
                <a:cs typeface="Calibri"/>
                <a:sym typeface="Calibri"/>
              </a:rPr>
              <a:t>Lord God, Lamb of God, Son and Word of the Father, /who take away, or rather have taken away, the sin of the world / have mercy upon us.</a:t>
            </a:r>
          </a:p>
        </p:txBody>
      </p:sp>
    </p:spTree>
  </p:cSld>
  <p:clrMapOvr>
    <a:masterClrMapping/>
  </p:clrMapOvr>
</p:sld>
</file>

<file path=ppt/slides/slide9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692" name="Shape 692"/>
        <p:cNvGrpSpPr/>
        <p:nvPr/>
      </p:nvGrpSpPr>
      <p:grpSpPr>
        <a:xfrm>
          <a:off x="0" y="0"/>
          <a:ext cx="0" cy="0"/>
          <a:chOff x="0" y="0"/>
          <a:chExt cx="0" cy="0"/>
        </a:xfrm>
      </p:grpSpPr>
      <p:sp>
        <p:nvSpPr>
          <p:cNvPr id="693" name="Shape 693"/>
          <p:cNvSpPr txBox="1"/>
          <p:nvPr>
            <p:ph idx="1" type="body"/>
          </p:nvPr>
        </p:nvSpPr>
        <p:spPr>
          <a:xfrm>
            <a:off x="372533" y="237066"/>
            <a:ext cx="11497733" cy="6434665"/>
          </a:xfrm>
          <a:prstGeom prst="rect">
            <a:avLst/>
          </a:prstGeom>
          <a:noFill/>
          <a:ln>
            <a:noFill/>
          </a:ln>
        </p:spPr>
        <p:txBody>
          <a:bodyPr anchorCtr="0" anchor="t" bIns="45700" lIns="91425" rIns="91425" tIns="45700">
            <a:noAutofit/>
          </a:bodyPr>
          <a:lstStyle/>
          <a:p>
            <a:pPr indent="0" lvl="0" marL="0" marR="0" rtl="0" algn="l">
              <a:lnSpc>
                <a:spcPct val="90000"/>
              </a:lnSpc>
              <a:spcBef>
                <a:spcPts val="0"/>
              </a:spcBef>
              <a:spcAft>
                <a:spcPts val="0"/>
              </a:spcAft>
              <a:buClr>
                <a:schemeClr val="lt1"/>
              </a:buClr>
              <a:buSzPct val="25000"/>
              <a:buFont typeface="Arial"/>
              <a:buNone/>
            </a:pPr>
            <a:r>
              <a:rPr b="1" i="0" lang="en-US" sz="4000" u="none" cap="none" strike="noStrike">
                <a:solidFill>
                  <a:schemeClr val="lt1"/>
                </a:solidFill>
                <a:latin typeface="Calibri"/>
                <a:ea typeface="Calibri"/>
                <a:cs typeface="Calibri"/>
                <a:sym typeface="Calibri"/>
              </a:rPr>
              <a:t>Y</a:t>
            </a:r>
            <a:r>
              <a:rPr b="1" i="0" lang="en-US" sz="3600" u="none" cap="none" strike="noStrike">
                <a:solidFill>
                  <a:schemeClr val="lt1"/>
                </a:solidFill>
                <a:latin typeface="Calibri"/>
                <a:ea typeface="Calibri"/>
                <a:cs typeface="Calibri"/>
                <a:sym typeface="Calibri"/>
              </a:rPr>
              <a:t>ou who take away, or rather have taken away the sin of the world, / incline Your ear to us and receive our prayers; / You who sit in glory at the right hand of the Father, / have compassion on us.</a:t>
            </a:r>
          </a:p>
          <a:p>
            <a:pPr indent="0" lvl="0" marL="0" marR="0" rtl="0" algn="l">
              <a:lnSpc>
                <a:spcPct val="90000"/>
              </a:lnSpc>
              <a:spcBef>
                <a:spcPts val="1000"/>
              </a:spcBef>
              <a:spcAft>
                <a:spcPts val="0"/>
              </a:spcAft>
              <a:buClr>
                <a:schemeClr val="lt1"/>
              </a:buClr>
              <a:buSzPct val="25000"/>
              <a:buFont typeface="Arial"/>
              <a:buNone/>
            </a:pPr>
            <a:r>
              <a:t/>
            </a:r>
            <a:endParaRPr b="1" i="0" sz="100" u="none" cap="none" strike="noStrike">
              <a:solidFill>
                <a:schemeClr val="lt1"/>
              </a:solidFill>
              <a:latin typeface="Calibri"/>
              <a:ea typeface="Calibri"/>
              <a:cs typeface="Calibri"/>
              <a:sym typeface="Calibri"/>
            </a:endParaRPr>
          </a:p>
          <a:p>
            <a:pPr indent="0" lvl="0" marL="0" marR="0" rtl="0" algn="l">
              <a:lnSpc>
                <a:spcPct val="90000"/>
              </a:lnSpc>
              <a:spcBef>
                <a:spcPts val="1000"/>
              </a:spcBef>
              <a:spcAft>
                <a:spcPts val="0"/>
              </a:spcAft>
              <a:buClr>
                <a:schemeClr val="lt1"/>
              </a:buClr>
              <a:buSzPct val="25000"/>
              <a:buFont typeface="Arial"/>
              <a:buNone/>
            </a:pPr>
            <a:r>
              <a:rPr b="0" i="0" lang="en-US" sz="3600" u="none" cap="none" strike="noStrike">
                <a:solidFill>
                  <a:schemeClr val="lt1"/>
                </a:solidFill>
                <a:latin typeface="Calibri"/>
                <a:ea typeface="Calibri"/>
                <a:cs typeface="Calibri"/>
                <a:sym typeface="Calibri"/>
              </a:rPr>
              <a:t>Because You only are holy, You only, Lord Jesus Christ, / with the Holy Spirit, in the glory of God the Father. Amin.</a:t>
            </a:r>
          </a:p>
          <a:p>
            <a:pPr indent="0" lvl="0" marL="0" marR="0" rtl="0" algn="l">
              <a:lnSpc>
                <a:spcPct val="90000"/>
              </a:lnSpc>
              <a:spcBef>
                <a:spcPts val="1000"/>
              </a:spcBef>
              <a:spcAft>
                <a:spcPts val="0"/>
              </a:spcAft>
              <a:buClr>
                <a:schemeClr val="lt1"/>
              </a:buClr>
              <a:buSzPct val="25000"/>
              <a:buFont typeface="Arial"/>
              <a:buNone/>
            </a:pPr>
            <a:r>
              <a:t/>
            </a:r>
            <a:endParaRPr b="0" i="0" sz="100" u="none" cap="none" strike="noStrike">
              <a:solidFill>
                <a:schemeClr val="lt1"/>
              </a:solidFill>
              <a:latin typeface="Calibri"/>
              <a:ea typeface="Calibri"/>
              <a:cs typeface="Calibri"/>
              <a:sym typeface="Calibri"/>
            </a:endParaRPr>
          </a:p>
          <a:p>
            <a:pPr indent="0" lvl="0" marL="0" marR="0" rtl="0" algn="l">
              <a:lnSpc>
                <a:spcPct val="90000"/>
              </a:lnSpc>
              <a:spcBef>
                <a:spcPts val="1000"/>
              </a:spcBef>
              <a:buClr>
                <a:schemeClr val="lt1"/>
              </a:buClr>
              <a:buSzPct val="25000"/>
              <a:buFont typeface="Arial"/>
              <a:buNone/>
            </a:pPr>
            <a:r>
              <a:rPr b="1" i="0" lang="en-US" sz="3600" u="none" cap="none" strike="noStrike">
                <a:solidFill>
                  <a:schemeClr val="lt1"/>
                </a:solidFill>
                <a:latin typeface="Calibri"/>
                <a:ea typeface="Calibri"/>
                <a:cs typeface="Calibri"/>
                <a:sym typeface="Calibri"/>
              </a:rPr>
              <a:t>At all times and all the days of my life, / I will bless and praise Your name, which is holy and blessed forever, / and which remains forever and ever.</a:t>
            </a:r>
          </a:p>
        </p:txBody>
      </p:sp>
    </p:spTree>
  </p:cSld>
  <p:clrMapOvr>
    <a:masterClrMapping/>
  </p:clrMapOvr>
</p:sld>
</file>

<file path=ppt/slides/slide9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697" name="Shape 697"/>
        <p:cNvGrpSpPr/>
        <p:nvPr/>
      </p:nvGrpSpPr>
      <p:grpSpPr>
        <a:xfrm>
          <a:off x="0" y="0"/>
          <a:ext cx="0" cy="0"/>
          <a:chOff x="0" y="0"/>
          <a:chExt cx="0" cy="0"/>
        </a:xfrm>
      </p:grpSpPr>
      <p:sp>
        <p:nvSpPr>
          <p:cNvPr id="698" name="Shape 698"/>
          <p:cNvSpPr txBox="1"/>
          <p:nvPr>
            <p:ph idx="1" type="body"/>
          </p:nvPr>
        </p:nvSpPr>
        <p:spPr>
          <a:xfrm>
            <a:off x="372533" y="237066"/>
            <a:ext cx="11497733" cy="6434665"/>
          </a:xfrm>
          <a:prstGeom prst="rect">
            <a:avLst/>
          </a:prstGeom>
          <a:noFill/>
          <a:ln>
            <a:noFill/>
          </a:ln>
        </p:spPr>
        <p:txBody>
          <a:bodyPr anchorCtr="0" anchor="t" bIns="45700" lIns="91425" rIns="91425" tIns="45700">
            <a:noAutofit/>
          </a:bodyPr>
          <a:lstStyle/>
          <a:p>
            <a:pPr indent="0" lvl="0" marL="0" marR="0" rtl="0" algn="l">
              <a:lnSpc>
                <a:spcPct val="90000"/>
              </a:lnSpc>
              <a:spcBef>
                <a:spcPts val="0"/>
              </a:spcBef>
              <a:spcAft>
                <a:spcPts val="0"/>
              </a:spcAft>
              <a:buClr>
                <a:schemeClr val="lt1"/>
              </a:buClr>
              <a:buSzPct val="25000"/>
              <a:buFont typeface="Arial"/>
              <a:buNone/>
            </a:pPr>
            <a:r>
              <a:rPr b="0" i="0" lang="en-US" sz="4800" u="none" cap="none" strike="noStrike">
                <a:solidFill>
                  <a:schemeClr val="lt1"/>
                </a:solidFill>
                <a:latin typeface="Calibri"/>
                <a:ea typeface="Calibri"/>
                <a:cs typeface="Calibri"/>
                <a:sym typeface="Calibri"/>
              </a:rPr>
              <a:t>Blessed are You, Lord Almighty, God of our fathers, / and Your name is blessed and glorified in praise forever.</a:t>
            </a:r>
          </a:p>
          <a:p>
            <a:pPr indent="0" lvl="0" marL="0" marR="0" rtl="0" algn="l">
              <a:lnSpc>
                <a:spcPct val="90000"/>
              </a:lnSpc>
              <a:spcBef>
                <a:spcPts val="1000"/>
              </a:spcBef>
              <a:spcAft>
                <a:spcPts val="0"/>
              </a:spcAft>
              <a:buClr>
                <a:schemeClr val="lt1"/>
              </a:buClr>
              <a:buSzPct val="25000"/>
              <a:buFont typeface="Arial"/>
              <a:buNone/>
            </a:pPr>
            <a:r>
              <a:t/>
            </a:r>
            <a:endParaRPr b="0" i="0" sz="600" u="none" cap="none" strike="noStrike">
              <a:solidFill>
                <a:schemeClr val="lt1"/>
              </a:solidFill>
              <a:latin typeface="Calibri"/>
              <a:ea typeface="Calibri"/>
              <a:cs typeface="Calibri"/>
              <a:sym typeface="Calibri"/>
            </a:endParaRPr>
          </a:p>
          <a:p>
            <a:pPr indent="0" lvl="0" marL="0" marR="0" rtl="0" algn="l">
              <a:lnSpc>
                <a:spcPct val="90000"/>
              </a:lnSpc>
              <a:spcBef>
                <a:spcPts val="1000"/>
              </a:spcBef>
              <a:buClr>
                <a:schemeClr val="lt1"/>
              </a:buClr>
              <a:buSzPct val="25000"/>
              <a:buFont typeface="Arial"/>
              <a:buNone/>
            </a:pPr>
            <a:r>
              <a:rPr b="1" i="0" lang="en-US" sz="4800" u="none" cap="none" strike="noStrike">
                <a:solidFill>
                  <a:schemeClr val="lt1"/>
                </a:solidFill>
                <a:latin typeface="Calibri"/>
                <a:ea typeface="Calibri"/>
                <a:cs typeface="Calibri"/>
                <a:sym typeface="Calibri"/>
              </a:rPr>
              <a:t>To You belongs glory, to You belongs praise, to You belongs honor, / God of all, Father of truth, / with the only Son and living Holy Spirit, now and always, forever and ever. Amin.</a:t>
            </a:r>
          </a:p>
        </p:txBody>
      </p:sp>
    </p:spTree>
  </p:cSld>
  <p:clrMapOvr>
    <a:masterClrMapping/>
  </p:clrMapOvr>
</p:sld>
</file>

<file path=ppt/theme/theme1.xml><?xml version="1.0" encoding="utf-8"?>
<a:theme xmlns:a="http://schemas.openxmlformats.org/drawingml/2006/main" xmlns:r="http://schemas.openxmlformats.org/officeDocument/2006/relationships" name="Office Theme">
  <a:themeElements>
    <a:clrScheme name="Office Them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Office Theme">
  <a:themeElements>
    <a:clrScheme name="Office Them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3.xml><?xml version="1.0" encoding="utf-8"?>
<a:theme xmlns:a="http://schemas.openxmlformats.org/drawingml/2006/main" xmlns:r="http://schemas.openxmlformats.org/officeDocument/2006/relationships"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